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24" r:id="rId2"/>
    <p:sldId id="327" r:id="rId3"/>
    <p:sldId id="328" r:id="rId4"/>
    <p:sldId id="329" r:id="rId5"/>
    <p:sldId id="326" r:id="rId6"/>
    <p:sldId id="300" r:id="rId7"/>
    <p:sldId id="320" r:id="rId8"/>
    <p:sldId id="325" r:id="rId9"/>
    <p:sldId id="260" r:id="rId10"/>
    <p:sldId id="262" r:id="rId11"/>
    <p:sldId id="261" r:id="rId12"/>
    <p:sldId id="263" r:id="rId13"/>
    <p:sldId id="264" r:id="rId14"/>
    <p:sldId id="265" r:id="rId15"/>
    <p:sldId id="307" r:id="rId16"/>
    <p:sldId id="267" r:id="rId17"/>
    <p:sldId id="268" r:id="rId18"/>
    <p:sldId id="269" r:id="rId19"/>
    <p:sldId id="270" r:id="rId20"/>
    <p:sldId id="271" r:id="rId21"/>
    <p:sldId id="272" r:id="rId22"/>
    <p:sldId id="308" r:id="rId23"/>
    <p:sldId id="274" r:id="rId24"/>
    <p:sldId id="275" r:id="rId25"/>
    <p:sldId id="276" r:id="rId26"/>
    <p:sldId id="277" r:id="rId27"/>
    <p:sldId id="278" r:id="rId28"/>
    <p:sldId id="279" r:id="rId29"/>
    <p:sldId id="280" r:id="rId30"/>
    <p:sldId id="281" r:id="rId31"/>
    <p:sldId id="309" r:id="rId32"/>
    <p:sldId id="283" r:id="rId33"/>
    <p:sldId id="284" r:id="rId34"/>
    <p:sldId id="285" r:id="rId35"/>
    <p:sldId id="286" r:id="rId36"/>
    <p:sldId id="287" r:id="rId37"/>
    <p:sldId id="288" r:id="rId38"/>
    <p:sldId id="310" r:id="rId39"/>
    <p:sldId id="290" r:id="rId40"/>
    <p:sldId id="291" r:id="rId41"/>
    <p:sldId id="292" r:id="rId42"/>
    <p:sldId id="293" r:id="rId43"/>
    <p:sldId id="294" r:id="rId44"/>
    <p:sldId id="295" r:id="rId45"/>
  </p:sldIdLst>
  <p:sldSz cx="12195175"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CCC7"/>
    <a:srgbClr val="254061"/>
    <a:srgbClr val="2BA5A2"/>
    <a:srgbClr val="F5C058"/>
    <a:srgbClr val="FF6D67"/>
    <a:srgbClr val="5E779F"/>
    <a:srgbClr val="8EB55A"/>
    <a:srgbClr val="0C8CB4"/>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660" autoAdjust="0"/>
  </p:normalViewPr>
  <p:slideViewPr>
    <p:cSldViewPr showGuides="1">
      <p:cViewPr varScale="1">
        <p:scale>
          <a:sx n="90" d="100"/>
          <a:sy n="90" d="100"/>
        </p:scale>
        <p:origin x="552" y="78"/>
      </p:cViewPr>
      <p:guideLst>
        <p:guide orient="horz" pos="4319"/>
        <p:guide pos="384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5"/>
          <c:y val="0"/>
          <c:w val="0.63522227981722912"/>
          <c:h val="0.95283325046404121"/>
        </c:manualLayout>
      </c:layout>
      <c:doughnutChart>
        <c:varyColors val="1"/>
        <c:ser>
          <c:idx val="0"/>
          <c:order val="0"/>
          <c:tx>
            <c:strRef>
              <c:f>Sheet1!$B$1</c:f>
              <c:strCache>
                <c:ptCount val="1"/>
                <c:pt idx="0">
                  <c:v>销售额</c:v>
                </c:pt>
              </c:strCache>
            </c:strRef>
          </c:tx>
          <c:dPt>
            <c:idx val="0"/>
            <c:bubble3D val="0"/>
            <c:spPr>
              <a:solidFill>
                <a:srgbClr val="8EB55A"/>
              </a:solidFill>
              <a:ln w="19050">
                <a:solidFill>
                  <a:schemeClr val="lt1"/>
                </a:solidFill>
              </a:ln>
              <a:effectLst/>
            </c:spPr>
          </c:dPt>
          <c:dPt>
            <c:idx val="1"/>
            <c:bubble3D val="0"/>
            <c:spPr>
              <a:solidFill>
                <a:srgbClr val="FF6D67"/>
              </a:solidFill>
              <a:ln w="19050">
                <a:solidFill>
                  <a:schemeClr val="lt1"/>
                </a:solidFill>
              </a:ln>
              <a:effectLst/>
            </c:spPr>
          </c:dPt>
          <c:dPt>
            <c:idx val="2"/>
            <c:bubble3D val="0"/>
            <c:spPr>
              <a:solidFill>
                <a:srgbClr val="F5C058"/>
              </a:solidFill>
              <a:ln w="19050">
                <a:solidFill>
                  <a:schemeClr val="lt1"/>
                </a:solidFill>
              </a:ln>
              <a:effectLst/>
            </c:spPr>
          </c:dPt>
          <c:dLbls>
            <c:spPr>
              <a:noFill/>
              <a:ln>
                <a:noFill/>
              </a:ln>
              <a:effectLst/>
            </c:spPr>
            <c:txPr>
              <a:bodyPr rot="0" vert="horz"/>
              <a:lstStyle/>
              <a:p>
                <a:pPr>
                  <a:defRPr/>
                </a:pPr>
                <a:endParaRPr lang="zh-CN"/>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gap"/>
    <c:showDLblsOverMax val="0"/>
  </c:chart>
  <c:spPr>
    <a:noFill/>
    <a:ln>
      <a:noFill/>
    </a:ln>
    <a:effectLst/>
  </c:spPr>
  <c:txPr>
    <a:bodyPr/>
    <a:lstStyle/>
    <a:p>
      <a:pPr>
        <a:defRPr sz="2000">
          <a:solidFill>
            <a:schemeClr val="bg1"/>
          </a:solidFill>
          <a:latin typeface="方正兰亭黑简体" panose="02000000000000000000" pitchFamily="2" charset="-122"/>
          <a:ea typeface="方正兰亭黑简体" panose="02000000000000000000"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E7EAD6-B70F-4D25-A706-FCB3A1D5D624}" type="datetimeFigureOut">
              <a:rPr lang="zh-CN" altLang="en-US" smtClean="0"/>
              <a:t>2018/8/17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9CBFC9-B4A0-400A-AE6B-8D0118C99240}" type="slidenum">
              <a:rPr lang="zh-CN" altLang="en-US" smtClean="0"/>
              <a:t>‹#›</a:t>
            </a:fld>
            <a:endParaRPr lang="zh-CN" altLang="en-US"/>
          </a:p>
        </p:txBody>
      </p:sp>
    </p:spTree>
    <p:extLst>
      <p:ext uri="{BB962C8B-B14F-4D97-AF65-F5344CB8AC3E}">
        <p14:creationId xmlns:p14="http://schemas.microsoft.com/office/powerpoint/2010/main" val="570243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a:t>
            </a:fld>
            <a:endParaRPr lang="zh-CN" altLang="en-US"/>
          </a:p>
        </p:txBody>
      </p:sp>
    </p:spTree>
    <p:extLst>
      <p:ext uri="{BB962C8B-B14F-4D97-AF65-F5344CB8AC3E}">
        <p14:creationId xmlns:p14="http://schemas.microsoft.com/office/powerpoint/2010/main" val="1110691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a:t>
            </a:fld>
            <a:endParaRPr lang="zh-CN" altLang="en-US"/>
          </a:p>
        </p:txBody>
      </p:sp>
    </p:spTree>
    <p:extLst>
      <p:ext uri="{BB962C8B-B14F-4D97-AF65-F5344CB8AC3E}">
        <p14:creationId xmlns:p14="http://schemas.microsoft.com/office/powerpoint/2010/main" val="1110691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a:t>
            </a:fld>
            <a:endParaRPr lang="zh-CN" altLang="en-US"/>
          </a:p>
        </p:txBody>
      </p:sp>
    </p:spTree>
    <p:extLst>
      <p:ext uri="{BB962C8B-B14F-4D97-AF65-F5344CB8AC3E}">
        <p14:creationId xmlns:p14="http://schemas.microsoft.com/office/powerpoint/2010/main" val="1110691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4</a:t>
            </a:fld>
            <a:endParaRPr lang="zh-CN" altLang="en-US"/>
          </a:p>
        </p:txBody>
      </p:sp>
    </p:spTree>
    <p:extLst>
      <p:ext uri="{BB962C8B-B14F-4D97-AF65-F5344CB8AC3E}">
        <p14:creationId xmlns:p14="http://schemas.microsoft.com/office/powerpoint/2010/main" val="1110691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5</a:t>
            </a:fld>
            <a:endParaRPr lang="zh-CN" altLang="en-US"/>
          </a:p>
        </p:txBody>
      </p:sp>
    </p:spTree>
    <p:extLst>
      <p:ext uri="{BB962C8B-B14F-4D97-AF65-F5344CB8AC3E}">
        <p14:creationId xmlns:p14="http://schemas.microsoft.com/office/powerpoint/2010/main" val="1110691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6</a:t>
            </a:fld>
            <a:endParaRPr lang="zh-CN" altLang="en-US"/>
          </a:p>
        </p:txBody>
      </p:sp>
    </p:spTree>
    <p:extLst>
      <p:ext uri="{BB962C8B-B14F-4D97-AF65-F5344CB8AC3E}">
        <p14:creationId xmlns:p14="http://schemas.microsoft.com/office/powerpoint/2010/main" val="3164229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7</a:t>
            </a:fld>
            <a:endParaRPr lang="zh-CN" altLang="en-US"/>
          </a:p>
        </p:txBody>
      </p:sp>
    </p:spTree>
    <p:extLst>
      <p:ext uri="{BB962C8B-B14F-4D97-AF65-F5344CB8AC3E}">
        <p14:creationId xmlns:p14="http://schemas.microsoft.com/office/powerpoint/2010/main" val="3164229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8</a:t>
            </a:fld>
            <a:endParaRPr lang="zh-CN" altLang="en-US"/>
          </a:p>
        </p:txBody>
      </p:sp>
    </p:spTree>
    <p:extLst>
      <p:ext uri="{BB962C8B-B14F-4D97-AF65-F5344CB8AC3E}">
        <p14:creationId xmlns:p14="http://schemas.microsoft.com/office/powerpoint/2010/main" val="14844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9</a:t>
            </a:fld>
            <a:endParaRPr lang="zh-CN" altLang="en-US"/>
          </a:p>
        </p:txBody>
      </p:sp>
    </p:spTree>
    <p:extLst>
      <p:ext uri="{BB962C8B-B14F-4D97-AF65-F5344CB8AC3E}">
        <p14:creationId xmlns:p14="http://schemas.microsoft.com/office/powerpoint/2010/main" val="619692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10</a:t>
            </a:fld>
            <a:endParaRPr lang="zh-CN" altLang="en-US"/>
          </a:p>
        </p:txBody>
      </p:sp>
    </p:spTree>
    <p:extLst>
      <p:ext uri="{BB962C8B-B14F-4D97-AF65-F5344CB8AC3E}">
        <p14:creationId xmlns:p14="http://schemas.microsoft.com/office/powerpoint/2010/main" val="3286610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11</a:t>
            </a:fld>
            <a:endParaRPr lang="zh-CN" altLang="en-US"/>
          </a:p>
        </p:txBody>
      </p:sp>
    </p:spTree>
    <p:extLst>
      <p:ext uri="{BB962C8B-B14F-4D97-AF65-F5344CB8AC3E}">
        <p14:creationId xmlns:p14="http://schemas.microsoft.com/office/powerpoint/2010/main" val="3706236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12</a:t>
            </a:fld>
            <a:endParaRPr lang="zh-CN" altLang="en-US"/>
          </a:p>
        </p:txBody>
      </p:sp>
    </p:spTree>
    <p:extLst>
      <p:ext uri="{BB962C8B-B14F-4D97-AF65-F5344CB8AC3E}">
        <p14:creationId xmlns:p14="http://schemas.microsoft.com/office/powerpoint/2010/main" val="1218199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13</a:t>
            </a:fld>
            <a:endParaRPr lang="zh-CN" altLang="en-US"/>
          </a:p>
        </p:txBody>
      </p:sp>
    </p:spTree>
    <p:extLst>
      <p:ext uri="{BB962C8B-B14F-4D97-AF65-F5344CB8AC3E}">
        <p14:creationId xmlns:p14="http://schemas.microsoft.com/office/powerpoint/2010/main" val="3928058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14</a:t>
            </a:fld>
            <a:endParaRPr lang="zh-CN" altLang="en-US"/>
          </a:p>
        </p:txBody>
      </p:sp>
    </p:spTree>
    <p:extLst>
      <p:ext uri="{BB962C8B-B14F-4D97-AF65-F5344CB8AC3E}">
        <p14:creationId xmlns:p14="http://schemas.microsoft.com/office/powerpoint/2010/main" val="4274882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15</a:t>
            </a:fld>
            <a:endParaRPr lang="zh-CN" altLang="en-US"/>
          </a:p>
        </p:txBody>
      </p:sp>
    </p:spTree>
    <p:extLst>
      <p:ext uri="{BB962C8B-B14F-4D97-AF65-F5344CB8AC3E}">
        <p14:creationId xmlns:p14="http://schemas.microsoft.com/office/powerpoint/2010/main" val="14844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16</a:t>
            </a:fld>
            <a:endParaRPr lang="zh-CN" altLang="en-US"/>
          </a:p>
        </p:txBody>
      </p:sp>
    </p:spTree>
    <p:extLst>
      <p:ext uri="{BB962C8B-B14F-4D97-AF65-F5344CB8AC3E}">
        <p14:creationId xmlns:p14="http://schemas.microsoft.com/office/powerpoint/2010/main" val="4242421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17</a:t>
            </a:fld>
            <a:endParaRPr lang="zh-CN" altLang="en-US"/>
          </a:p>
        </p:txBody>
      </p:sp>
    </p:spTree>
    <p:extLst>
      <p:ext uri="{BB962C8B-B14F-4D97-AF65-F5344CB8AC3E}">
        <p14:creationId xmlns:p14="http://schemas.microsoft.com/office/powerpoint/2010/main" val="887384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18</a:t>
            </a:fld>
            <a:endParaRPr lang="zh-CN" altLang="en-US"/>
          </a:p>
        </p:txBody>
      </p:sp>
    </p:spTree>
    <p:extLst>
      <p:ext uri="{BB962C8B-B14F-4D97-AF65-F5344CB8AC3E}">
        <p14:creationId xmlns:p14="http://schemas.microsoft.com/office/powerpoint/2010/main" val="1327501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19</a:t>
            </a:fld>
            <a:endParaRPr lang="zh-CN" altLang="en-US"/>
          </a:p>
        </p:txBody>
      </p:sp>
    </p:spTree>
    <p:extLst>
      <p:ext uri="{BB962C8B-B14F-4D97-AF65-F5344CB8AC3E}">
        <p14:creationId xmlns:p14="http://schemas.microsoft.com/office/powerpoint/2010/main" val="1462977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20</a:t>
            </a:fld>
            <a:endParaRPr lang="zh-CN" altLang="en-US"/>
          </a:p>
        </p:txBody>
      </p:sp>
    </p:spTree>
    <p:extLst>
      <p:ext uri="{BB962C8B-B14F-4D97-AF65-F5344CB8AC3E}">
        <p14:creationId xmlns:p14="http://schemas.microsoft.com/office/powerpoint/2010/main" val="1956330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21</a:t>
            </a:fld>
            <a:endParaRPr lang="zh-CN" altLang="en-US"/>
          </a:p>
        </p:txBody>
      </p:sp>
    </p:spTree>
    <p:extLst>
      <p:ext uri="{BB962C8B-B14F-4D97-AF65-F5344CB8AC3E}">
        <p14:creationId xmlns:p14="http://schemas.microsoft.com/office/powerpoint/2010/main" val="1920765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22</a:t>
            </a:fld>
            <a:endParaRPr lang="zh-CN" altLang="en-US"/>
          </a:p>
        </p:txBody>
      </p:sp>
    </p:spTree>
    <p:extLst>
      <p:ext uri="{BB962C8B-B14F-4D97-AF65-F5344CB8AC3E}">
        <p14:creationId xmlns:p14="http://schemas.microsoft.com/office/powerpoint/2010/main" val="14844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23</a:t>
            </a:fld>
            <a:endParaRPr lang="zh-CN" altLang="en-US"/>
          </a:p>
        </p:txBody>
      </p:sp>
    </p:spTree>
    <p:extLst>
      <p:ext uri="{BB962C8B-B14F-4D97-AF65-F5344CB8AC3E}">
        <p14:creationId xmlns:p14="http://schemas.microsoft.com/office/powerpoint/2010/main" val="2546642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24</a:t>
            </a:fld>
            <a:endParaRPr lang="zh-CN" altLang="en-US"/>
          </a:p>
        </p:txBody>
      </p:sp>
    </p:spTree>
    <p:extLst>
      <p:ext uri="{BB962C8B-B14F-4D97-AF65-F5344CB8AC3E}">
        <p14:creationId xmlns:p14="http://schemas.microsoft.com/office/powerpoint/2010/main" val="16577252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25</a:t>
            </a:fld>
            <a:endParaRPr lang="zh-CN" altLang="en-US"/>
          </a:p>
        </p:txBody>
      </p:sp>
    </p:spTree>
    <p:extLst>
      <p:ext uri="{BB962C8B-B14F-4D97-AF65-F5344CB8AC3E}">
        <p14:creationId xmlns:p14="http://schemas.microsoft.com/office/powerpoint/2010/main" val="22838929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26</a:t>
            </a:fld>
            <a:endParaRPr lang="zh-CN" altLang="en-US"/>
          </a:p>
        </p:txBody>
      </p:sp>
    </p:spTree>
    <p:extLst>
      <p:ext uri="{BB962C8B-B14F-4D97-AF65-F5344CB8AC3E}">
        <p14:creationId xmlns:p14="http://schemas.microsoft.com/office/powerpoint/2010/main" val="7779035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27</a:t>
            </a:fld>
            <a:endParaRPr lang="zh-CN" altLang="en-US"/>
          </a:p>
        </p:txBody>
      </p:sp>
    </p:spTree>
    <p:extLst>
      <p:ext uri="{BB962C8B-B14F-4D97-AF65-F5344CB8AC3E}">
        <p14:creationId xmlns:p14="http://schemas.microsoft.com/office/powerpoint/2010/main" val="3671228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28</a:t>
            </a:fld>
            <a:endParaRPr lang="zh-CN" altLang="en-US"/>
          </a:p>
        </p:txBody>
      </p:sp>
    </p:spTree>
    <p:extLst>
      <p:ext uri="{BB962C8B-B14F-4D97-AF65-F5344CB8AC3E}">
        <p14:creationId xmlns:p14="http://schemas.microsoft.com/office/powerpoint/2010/main" val="36983342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29</a:t>
            </a:fld>
            <a:endParaRPr lang="zh-CN" altLang="en-US"/>
          </a:p>
        </p:txBody>
      </p:sp>
    </p:spTree>
    <p:extLst>
      <p:ext uri="{BB962C8B-B14F-4D97-AF65-F5344CB8AC3E}">
        <p14:creationId xmlns:p14="http://schemas.microsoft.com/office/powerpoint/2010/main" val="6494152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30</a:t>
            </a:fld>
            <a:endParaRPr lang="zh-CN" altLang="en-US"/>
          </a:p>
        </p:txBody>
      </p:sp>
    </p:spTree>
    <p:extLst>
      <p:ext uri="{BB962C8B-B14F-4D97-AF65-F5344CB8AC3E}">
        <p14:creationId xmlns:p14="http://schemas.microsoft.com/office/powerpoint/2010/main" val="35699759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31</a:t>
            </a:fld>
            <a:endParaRPr lang="zh-CN" altLang="en-US"/>
          </a:p>
        </p:txBody>
      </p:sp>
    </p:spTree>
    <p:extLst>
      <p:ext uri="{BB962C8B-B14F-4D97-AF65-F5344CB8AC3E}">
        <p14:creationId xmlns:p14="http://schemas.microsoft.com/office/powerpoint/2010/main" val="14844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32</a:t>
            </a:fld>
            <a:endParaRPr lang="zh-CN" altLang="en-US"/>
          </a:p>
        </p:txBody>
      </p:sp>
    </p:spTree>
    <p:extLst>
      <p:ext uri="{BB962C8B-B14F-4D97-AF65-F5344CB8AC3E}">
        <p14:creationId xmlns:p14="http://schemas.microsoft.com/office/powerpoint/2010/main" val="3822915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33</a:t>
            </a:fld>
            <a:endParaRPr lang="zh-CN" altLang="en-US"/>
          </a:p>
        </p:txBody>
      </p:sp>
    </p:spTree>
    <p:extLst>
      <p:ext uri="{BB962C8B-B14F-4D97-AF65-F5344CB8AC3E}">
        <p14:creationId xmlns:p14="http://schemas.microsoft.com/office/powerpoint/2010/main" val="3828585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34</a:t>
            </a:fld>
            <a:endParaRPr lang="zh-CN" altLang="en-US"/>
          </a:p>
        </p:txBody>
      </p:sp>
    </p:spTree>
    <p:extLst>
      <p:ext uri="{BB962C8B-B14F-4D97-AF65-F5344CB8AC3E}">
        <p14:creationId xmlns:p14="http://schemas.microsoft.com/office/powerpoint/2010/main" val="1953797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35</a:t>
            </a:fld>
            <a:endParaRPr lang="zh-CN" altLang="en-US"/>
          </a:p>
        </p:txBody>
      </p:sp>
    </p:spTree>
    <p:extLst>
      <p:ext uri="{BB962C8B-B14F-4D97-AF65-F5344CB8AC3E}">
        <p14:creationId xmlns:p14="http://schemas.microsoft.com/office/powerpoint/2010/main" val="747043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36</a:t>
            </a:fld>
            <a:endParaRPr lang="zh-CN" altLang="en-US"/>
          </a:p>
        </p:txBody>
      </p:sp>
    </p:spTree>
    <p:extLst>
      <p:ext uri="{BB962C8B-B14F-4D97-AF65-F5344CB8AC3E}">
        <p14:creationId xmlns:p14="http://schemas.microsoft.com/office/powerpoint/2010/main" val="36700045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37</a:t>
            </a:fld>
            <a:endParaRPr lang="zh-CN" altLang="en-US"/>
          </a:p>
        </p:txBody>
      </p:sp>
    </p:spTree>
    <p:extLst>
      <p:ext uri="{BB962C8B-B14F-4D97-AF65-F5344CB8AC3E}">
        <p14:creationId xmlns:p14="http://schemas.microsoft.com/office/powerpoint/2010/main" val="1124960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38</a:t>
            </a:fld>
            <a:endParaRPr lang="zh-CN" altLang="en-US"/>
          </a:p>
        </p:txBody>
      </p:sp>
    </p:spTree>
    <p:extLst>
      <p:ext uri="{BB962C8B-B14F-4D97-AF65-F5344CB8AC3E}">
        <p14:creationId xmlns:p14="http://schemas.microsoft.com/office/powerpoint/2010/main" val="148444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39</a:t>
            </a:fld>
            <a:endParaRPr lang="zh-CN" altLang="en-US"/>
          </a:p>
        </p:txBody>
      </p:sp>
    </p:spTree>
    <p:extLst>
      <p:ext uri="{BB962C8B-B14F-4D97-AF65-F5344CB8AC3E}">
        <p14:creationId xmlns:p14="http://schemas.microsoft.com/office/powerpoint/2010/main" val="25788119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40</a:t>
            </a:fld>
            <a:endParaRPr lang="zh-CN" altLang="en-US"/>
          </a:p>
        </p:txBody>
      </p:sp>
    </p:spTree>
    <p:extLst>
      <p:ext uri="{BB962C8B-B14F-4D97-AF65-F5344CB8AC3E}">
        <p14:creationId xmlns:p14="http://schemas.microsoft.com/office/powerpoint/2010/main" val="23337750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41</a:t>
            </a:fld>
            <a:endParaRPr lang="zh-CN" altLang="en-US"/>
          </a:p>
        </p:txBody>
      </p:sp>
    </p:spTree>
    <p:extLst>
      <p:ext uri="{BB962C8B-B14F-4D97-AF65-F5344CB8AC3E}">
        <p14:creationId xmlns:p14="http://schemas.microsoft.com/office/powerpoint/2010/main" val="40929282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42</a:t>
            </a:fld>
            <a:endParaRPr lang="zh-CN" altLang="en-US"/>
          </a:p>
        </p:txBody>
      </p:sp>
    </p:spTree>
    <p:extLst>
      <p:ext uri="{BB962C8B-B14F-4D97-AF65-F5344CB8AC3E}">
        <p14:creationId xmlns:p14="http://schemas.microsoft.com/office/powerpoint/2010/main" val="19512052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43</a:t>
            </a:fld>
            <a:endParaRPr lang="zh-CN" altLang="en-US"/>
          </a:p>
        </p:txBody>
      </p:sp>
    </p:spTree>
    <p:extLst>
      <p:ext uri="{BB962C8B-B14F-4D97-AF65-F5344CB8AC3E}">
        <p14:creationId xmlns:p14="http://schemas.microsoft.com/office/powerpoint/2010/main" val="20001895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44</a:t>
            </a:fld>
            <a:endParaRPr lang="zh-CN" altLang="en-US"/>
          </a:p>
        </p:txBody>
      </p:sp>
    </p:spTree>
    <p:extLst>
      <p:ext uri="{BB962C8B-B14F-4D97-AF65-F5344CB8AC3E}">
        <p14:creationId xmlns:p14="http://schemas.microsoft.com/office/powerpoint/2010/main" val="954241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1940937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112205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3200479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2913853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306911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1102492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3729424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2906010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8960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193212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6D0DF2-4450-4513-9BE8-065B2242C364}" type="datetimeFigureOut">
              <a:rPr lang="zh-CN" altLang="en-US" smtClean="0"/>
              <a:t>2018/8/17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2738192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ED2D5"/>
            </a:gs>
            <a:gs pos="100000">
              <a:srgbClr val="F9F9F9"/>
            </a:gs>
          </a:gsLst>
          <a:lin ang="180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D0DF2-4450-4513-9BE8-065B2242C364}" type="datetimeFigureOut">
              <a:rPr lang="zh-CN" altLang="en-US" smtClean="0"/>
              <a:t>2018/8/17</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05AF5B-ED37-4D44-950D-0366C6DB3B99}" type="slidenum">
              <a:rPr lang="zh-CN" altLang="en-US" smtClean="0"/>
              <a:t>‹#›</a:t>
            </a:fld>
            <a:endParaRPr lang="zh-CN" altLang="en-US"/>
          </a:p>
        </p:txBody>
      </p:sp>
    </p:spTree>
    <p:extLst>
      <p:ext uri="{BB962C8B-B14F-4D97-AF65-F5344CB8AC3E}">
        <p14:creationId xmlns:p14="http://schemas.microsoft.com/office/powerpoint/2010/main" val="2300339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jpeg"/><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7.jpeg"/><Relationship Id="rId7"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18.jpeg"/><Relationship Id="rId4" Type="http://schemas.microsoft.com/office/2007/relationships/hdphoto" Target="../media/hdphoto5.wdp"/><Relationship Id="rId9" Type="http://schemas.microsoft.com/office/2007/relationships/hdphoto" Target="../media/hdphoto7.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C:\Users\Administrator\Desktop\6.jp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19000"/>
                    </a14:imgEffect>
                  </a14:imgLayer>
                </a14:imgProps>
              </a:ext>
              <a:ext uri="{28A0092B-C50C-407E-A947-70E740481C1C}">
                <a14:useLocalDpi xmlns:a14="http://schemas.microsoft.com/office/drawing/2010/main" val="0"/>
              </a:ext>
            </a:extLst>
          </a:blip>
          <a:srcRect/>
          <a:stretch>
            <a:fillRect/>
          </a:stretch>
        </p:blipFill>
        <p:spPr bwMode="auto">
          <a:xfrm>
            <a:off x="-3185" y="0"/>
            <a:ext cx="1219836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istrator\Desktop\7.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16990" y="4157"/>
            <a:ext cx="3171825" cy="685641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istrator\Desktop\9.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85619" y="442308"/>
            <a:ext cx="5534025" cy="641826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C:\Users\Administrator\Desktop\90.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31040" y="4774595"/>
            <a:ext cx="5057775" cy="2085975"/>
          </a:xfrm>
          <a:prstGeom prst="rect">
            <a:avLst/>
          </a:prstGeom>
          <a:noFill/>
          <a:extLst>
            <a:ext uri="{909E8E84-426E-40DD-AFC4-6F175D3DCCD1}">
              <a14:hiddenFill xmlns:a14="http://schemas.microsoft.com/office/drawing/2010/main">
                <a:solidFill>
                  <a:srgbClr val="FFFFFF"/>
                </a:solidFill>
              </a14:hiddenFill>
            </a:ext>
          </a:extLst>
        </p:spPr>
      </p:pic>
      <p:sp>
        <p:nvSpPr>
          <p:cNvPr id="29" name="文本框 27"/>
          <p:cNvSpPr txBox="1"/>
          <p:nvPr/>
        </p:nvSpPr>
        <p:spPr>
          <a:xfrm>
            <a:off x="246831" y="-13742"/>
            <a:ext cx="5346700" cy="3154710"/>
          </a:xfrm>
          <a:prstGeom prst="rect">
            <a:avLst/>
          </a:prstGeom>
          <a:noFill/>
        </p:spPr>
        <p:txBody>
          <a:bodyPr wrap="square" rtlCol="0">
            <a:spAutoFit/>
          </a:bodyPr>
          <a:lstStyle/>
          <a:p>
            <a:pPr algn="ctr"/>
            <a:r>
              <a:rPr lang="zh-CN" altLang="en-US" sz="19900" dirty="0">
                <a:solidFill>
                  <a:schemeClr val="tx2">
                    <a:lumMod val="50000"/>
                  </a:schemeClr>
                </a:solidFill>
                <a:latin typeface="叶根友行书繁" panose="02010601030101010101" pitchFamily="2" charset="-122"/>
                <a:ea typeface="叶根友行书繁" panose="02010601030101010101" pitchFamily="2" charset="-122"/>
              </a:rPr>
              <a:t>荣誉</a:t>
            </a:r>
          </a:p>
        </p:txBody>
      </p:sp>
      <p:sp>
        <p:nvSpPr>
          <p:cNvPr id="31" name="文本框 27"/>
          <p:cNvSpPr txBox="1"/>
          <p:nvPr/>
        </p:nvSpPr>
        <p:spPr>
          <a:xfrm>
            <a:off x="606871" y="3174067"/>
            <a:ext cx="5634732" cy="584775"/>
          </a:xfrm>
          <a:prstGeom prst="rect">
            <a:avLst/>
          </a:prstGeom>
          <a:noFill/>
        </p:spPr>
        <p:txBody>
          <a:bodyPr wrap="square" rtlCol="0">
            <a:spAutoFit/>
          </a:bodyPr>
          <a:lstStyle/>
          <a:p>
            <a:r>
              <a:rPr lang="zh-CN" altLang="en-US" sz="3200" b="1" dirty="0">
                <a:solidFill>
                  <a:schemeClr val="tx2">
                    <a:lumMod val="50000"/>
                  </a:schemeClr>
                </a:solidFill>
                <a:latin typeface="微软雅黑" panose="020B0503020204020204" pitchFamily="34" charset="-122"/>
                <a:ea typeface="微软雅黑" panose="020B0503020204020204" pitchFamily="34" charset="-122"/>
              </a:rPr>
              <a:t>休闲会所创业计划书</a:t>
            </a:r>
            <a:r>
              <a:rPr lang="en-US" altLang="zh-CN" sz="3200" b="1" dirty="0" err="1">
                <a:solidFill>
                  <a:schemeClr val="tx2">
                    <a:lumMod val="50000"/>
                  </a:schemeClr>
                </a:solidFill>
                <a:latin typeface="微软雅黑" panose="020B0503020204020204" pitchFamily="34" charset="-122"/>
                <a:ea typeface="微软雅黑" panose="020B0503020204020204" pitchFamily="34" charset="-122"/>
              </a:rPr>
              <a:t>ppt</a:t>
            </a:r>
            <a:r>
              <a:rPr lang="zh-CN" altLang="en-US" sz="3200" b="1" dirty="0">
                <a:solidFill>
                  <a:schemeClr val="tx2">
                    <a:lumMod val="50000"/>
                  </a:schemeClr>
                </a:solidFill>
                <a:latin typeface="微软雅黑" panose="020B0503020204020204" pitchFamily="34" charset="-122"/>
                <a:ea typeface="微软雅黑" panose="020B0503020204020204" pitchFamily="34" charset="-122"/>
              </a:rPr>
              <a:t>模板</a:t>
            </a:r>
          </a:p>
        </p:txBody>
      </p:sp>
      <p:sp>
        <p:nvSpPr>
          <p:cNvPr id="33" name="文本框 27"/>
          <p:cNvSpPr txBox="1"/>
          <p:nvPr/>
        </p:nvSpPr>
        <p:spPr>
          <a:xfrm>
            <a:off x="624979" y="4161274"/>
            <a:ext cx="3384376" cy="707886"/>
          </a:xfrm>
          <a:prstGeom prst="rect">
            <a:avLst/>
          </a:prstGeom>
          <a:noFill/>
        </p:spPr>
        <p:txBody>
          <a:bodyPr wrap="square" rtlCol="0">
            <a:spAutoFit/>
          </a:bodyPr>
          <a:lstStyle/>
          <a:p>
            <a:r>
              <a:rPr lang="zh-CN" altLang="en-US" sz="2000" dirty="0" smtClean="0">
                <a:solidFill>
                  <a:schemeClr val="tx2">
                    <a:lumMod val="50000"/>
                  </a:schemeClr>
                </a:solidFill>
                <a:latin typeface="微软雅黑" panose="020B0503020204020204" pitchFamily="34" charset="-122"/>
                <a:ea typeface="微软雅黑" panose="020B0503020204020204" pitchFamily="34" charset="-122"/>
              </a:rPr>
              <a:t>相互扶持，才能克服挑战；</a:t>
            </a:r>
            <a:endParaRPr lang="en-US" altLang="zh-CN" sz="2000" dirty="0" smtClean="0">
              <a:solidFill>
                <a:schemeClr val="tx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tx2">
                    <a:lumMod val="50000"/>
                  </a:schemeClr>
                </a:solidFill>
                <a:latin typeface="微软雅黑" panose="020B0503020204020204" pitchFamily="34" charset="-122"/>
                <a:ea typeface="微软雅黑" panose="020B0503020204020204" pitchFamily="34" charset="-122"/>
              </a:rPr>
              <a:t>团结合作，才能共创未来。</a:t>
            </a:r>
            <a:endParaRPr lang="zh-CN" altLang="en-US" sz="20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4" name="AutoShape 503"/>
          <p:cNvSpPr>
            <a:spLocks noChangeArrowheads="1"/>
          </p:cNvSpPr>
          <p:nvPr/>
        </p:nvSpPr>
        <p:spPr bwMode="auto">
          <a:xfrm>
            <a:off x="6068262" y="-5211960"/>
            <a:ext cx="11035040" cy="12261156"/>
          </a:xfrm>
          <a:prstGeom prst="star8">
            <a:avLst>
              <a:gd name="adj" fmla="val 12806"/>
            </a:avLst>
          </a:prstGeom>
          <a:gradFill rotWithShape="1">
            <a:gsLst>
              <a:gs pos="0">
                <a:srgbClr val="FFFFFF">
                  <a:alpha val="50000"/>
                </a:srgbClr>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4998" tIns="47499" rIns="94998" bIns="47499" anchor="ctr"/>
          <a:lstStyle/>
          <a:p>
            <a:pPr defTabSz="949997"/>
            <a:endParaRPr lang="zh-CN" altLang="en-US" sz="1900">
              <a:solidFill>
                <a:prstClr val="black"/>
              </a:solidFill>
            </a:endParaRPr>
          </a:p>
        </p:txBody>
      </p:sp>
      <p:pic>
        <p:nvPicPr>
          <p:cNvPr id="35" name="背景音乐 - 纯音乐 - 你是爱 Ppt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641506" y="-1014044"/>
            <a:ext cx="609600" cy="609600"/>
          </a:xfrm>
          <a:prstGeom prst="rect">
            <a:avLst/>
          </a:prstGeom>
        </p:spPr>
      </p:pic>
    </p:spTree>
    <p:extLst>
      <p:ext uri="{BB962C8B-B14F-4D97-AF65-F5344CB8AC3E}">
        <p14:creationId xmlns:p14="http://schemas.microsoft.com/office/powerpoint/2010/main" val="2589543003"/>
      </p:ext>
    </p:extLst>
  </p:cSld>
  <p:clrMapOvr>
    <a:masterClrMapping/>
  </p:clrMapOvr>
  <mc:AlternateContent xmlns:mc="http://schemas.openxmlformats.org/markup-compatibility/2006" xmlns:p14="http://schemas.microsoft.com/office/powerpoint/2010/main">
    <mc:Choice Requires="p14">
      <p:transition spd="slow" advClick="0" advTm="7000">
        <p14:flash/>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par>
                          <p:cTn id="7" fill="hold">
                            <p:stCondLst>
                              <p:cond delay="0"/>
                            </p:stCondLst>
                            <p:childTnLst>
                              <p:par>
                                <p:cTn id="8" presetID="6" presetClass="emph" presetSubtype="0" fill="hold" nodeType="afterEffect">
                                  <p:stCondLst>
                                    <p:cond delay="0"/>
                                  </p:stCondLst>
                                  <p:childTnLst>
                                    <p:animScale>
                                      <p:cBhvr>
                                        <p:cTn id="9" dur="7250" fill="hold"/>
                                        <p:tgtEl>
                                          <p:spTgt spid="25"/>
                                        </p:tgtEl>
                                      </p:cBhvr>
                                      <p:by x="150000" y="150000"/>
                                    </p:animScale>
                                  </p:childTnLst>
                                </p:cTn>
                              </p:par>
                              <p:par>
                                <p:cTn id="10" presetID="8" presetClass="emph" presetSubtype="0" fill="hold" grpId="0" nodeType="withEffect">
                                  <p:stCondLst>
                                    <p:cond delay="0"/>
                                  </p:stCondLst>
                                  <p:childTnLst>
                                    <p:animRot by="5400000">
                                      <p:cBhvr>
                                        <p:cTn id="11" dur="7250" fill="hold"/>
                                        <p:tgtEl>
                                          <p:spTgt spid="34"/>
                                        </p:tgtEl>
                                        <p:attrNameLst>
                                          <p:attrName>r</p:attrName>
                                        </p:attrNameLst>
                                      </p:cBhvr>
                                    </p:animRot>
                                  </p:childTnLst>
                                </p:cTn>
                              </p:par>
                              <p:par>
                                <p:cTn id="12" presetID="22" presetClass="entr" presetSubtype="4" fill="hold" nodeType="withEffect">
                                  <p:stCondLst>
                                    <p:cond delay="500"/>
                                  </p:stCondLst>
                                  <p:childTnLst>
                                    <p:set>
                                      <p:cBhvr>
                                        <p:cTn id="13" dur="1" fill="hold">
                                          <p:stCondLst>
                                            <p:cond delay="0"/>
                                          </p:stCondLst>
                                        </p:cTn>
                                        <p:tgtEl>
                                          <p:spTgt spid="26"/>
                                        </p:tgtEl>
                                        <p:attrNameLst>
                                          <p:attrName>style.visibility</p:attrName>
                                        </p:attrNameLst>
                                      </p:cBhvr>
                                      <p:to>
                                        <p:strVal val="visible"/>
                                      </p:to>
                                    </p:set>
                                    <p:animEffect transition="in" filter="wipe(down)">
                                      <p:cBhvr>
                                        <p:cTn id="14" dur="500"/>
                                        <p:tgtEl>
                                          <p:spTgt spid="26"/>
                                        </p:tgtEl>
                                      </p:cBhvr>
                                    </p:animEffect>
                                  </p:childTnLst>
                                </p:cTn>
                              </p:par>
                              <p:par>
                                <p:cTn id="15" presetID="42" presetClass="entr" presetSubtype="0" fill="hold" nodeType="withEffect">
                                  <p:stCondLst>
                                    <p:cond delay="10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2" presetClass="entr" presetSubtype="8" fill="hold" grpId="0" nodeType="withEffect">
                                  <p:stCondLst>
                                    <p:cond delay="25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350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0-#ppt_w/2"/>
                                          </p:val>
                                        </p:tav>
                                        <p:tav tm="100000">
                                          <p:val>
                                            <p:strVal val="#ppt_x"/>
                                          </p:val>
                                        </p:tav>
                                      </p:tavLst>
                                    </p:anim>
                                    <p:anim calcmode="lin" valueType="num">
                                      <p:cBhvr additive="base">
                                        <p:cTn id="3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8" repeatCount="indefinite" fill="remove" display="0">
                  <p:stCondLst>
                    <p:cond delay="indefinite"/>
                  </p:stCondLst>
                  <p:endCondLst>
                    <p:cond evt="onStopAudio" delay="0">
                      <p:tgtEl>
                        <p:sldTgt/>
                      </p:tgtEl>
                    </p:cond>
                  </p:endCondLst>
                </p:cTn>
                <p:tgtEl>
                  <p:spTgt spid="35"/>
                </p:tgtEl>
              </p:cMediaNode>
            </p:audio>
          </p:childTnLst>
        </p:cTn>
      </p:par>
    </p:tnLst>
    <p:bldLst>
      <p:bldP spid="29" grpId="0"/>
      <p:bldP spid="31" grpId="0"/>
      <p:bldP spid="33" grpId="0"/>
      <p:bldP spid="3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Administrator\Desktop\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1419" y="1588"/>
            <a:ext cx="6238875" cy="6856413"/>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503"/>
          <p:cNvSpPr>
            <a:spLocks noChangeArrowheads="1"/>
          </p:cNvSpPr>
          <p:nvPr/>
        </p:nvSpPr>
        <p:spPr bwMode="auto">
          <a:xfrm>
            <a:off x="6677655" y="-3051720"/>
            <a:ext cx="11035040" cy="12261156"/>
          </a:xfrm>
          <a:prstGeom prst="star8">
            <a:avLst>
              <a:gd name="adj" fmla="val 12806"/>
            </a:avLst>
          </a:prstGeom>
          <a:gradFill rotWithShape="1">
            <a:gsLst>
              <a:gs pos="0">
                <a:srgbClr val="FFFFFF">
                  <a:alpha val="50000"/>
                </a:srgbClr>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4998" tIns="47499" rIns="94998" bIns="47499" anchor="ctr"/>
          <a:lstStyle/>
          <a:p>
            <a:pPr defTabSz="949997"/>
            <a:endParaRPr lang="zh-CN" altLang="en-US" sz="1900">
              <a:solidFill>
                <a:prstClr val="black"/>
              </a:solidFill>
            </a:endParaRPr>
          </a:p>
        </p:txBody>
      </p:sp>
      <p:sp>
        <p:nvSpPr>
          <p:cNvPr id="5" name="文本框 27"/>
          <p:cNvSpPr txBox="1"/>
          <p:nvPr/>
        </p:nvSpPr>
        <p:spPr>
          <a:xfrm>
            <a:off x="246831" y="-13742"/>
            <a:ext cx="5346700" cy="3154710"/>
          </a:xfrm>
          <a:prstGeom prst="rect">
            <a:avLst/>
          </a:prstGeom>
          <a:noFill/>
        </p:spPr>
        <p:txBody>
          <a:bodyPr wrap="square" rtlCol="0">
            <a:spAutoFit/>
          </a:bodyPr>
          <a:lstStyle/>
          <a:p>
            <a:pPr algn="ctr"/>
            <a:r>
              <a:rPr lang="zh-CN" altLang="en-US" sz="19900" dirty="0">
                <a:solidFill>
                  <a:schemeClr val="tx2">
                    <a:lumMod val="50000"/>
                  </a:schemeClr>
                </a:solidFill>
                <a:latin typeface="叶根友行书繁" panose="02010601030101010101" pitchFamily="2" charset="-122"/>
                <a:ea typeface="叶根友行书繁" panose="02010601030101010101" pitchFamily="2" charset="-122"/>
              </a:rPr>
              <a:t>梦想</a:t>
            </a:r>
          </a:p>
        </p:txBody>
      </p:sp>
      <p:sp>
        <p:nvSpPr>
          <p:cNvPr id="6" name="文本框 27"/>
          <p:cNvSpPr txBox="1"/>
          <p:nvPr/>
        </p:nvSpPr>
        <p:spPr>
          <a:xfrm>
            <a:off x="606871" y="3174067"/>
            <a:ext cx="2654548" cy="584775"/>
          </a:xfrm>
          <a:prstGeom prst="rect">
            <a:avLst/>
          </a:prstGeom>
          <a:noFill/>
        </p:spPr>
        <p:txBody>
          <a:bodyPr wrap="square" rtlCol="0">
            <a:spAutoFit/>
          </a:bodyPr>
          <a:lstStyle/>
          <a:p>
            <a:r>
              <a:rPr lang="zh-CN" altLang="en-US" sz="3200" b="1" dirty="0" smtClean="0">
                <a:solidFill>
                  <a:schemeClr val="tx2">
                    <a:lumMod val="50000"/>
                  </a:schemeClr>
                </a:solidFill>
                <a:latin typeface="微软雅黑" panose="020B0503020204020204" pitchFamily="34" charset="-122"/>
                <a:ea typeface="微软雅黑" panose="020B0503020204020204" pitchFamily="34" charset="-122"/>
              </a:rPr>
              <a:t>企业的明天</a:t>
            </a:r>
            <a:endParaRPr lang="zh-CN" altLang="en-US" sz="32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7" name="文本框 27"/>
          <p:cNvSpPr txBox="1"/>
          <p:nvPr/>
        </p:nvSpPr>
        <p:spPr>
          <a:xfrm>
            <a:off x="624979" y="3585210"/>
            <a:ext cx="3816424" cy="584775"/>
          </a:xfrm>
          <a:prstGeom prst="rect">
            <a:avLst/>
          </a:prstGeom>
          <a:noFill/>
        </p:spPr>
        <p:txBody>
          <a:bodyPr wrap="square" rtlCol="0">
            <a:spAutoFit/>
          </a:bodyPr>
          <a:lstStyle/>
          <a:p>
            <a:r>
              <a:rPr lang="en-US" altLang="zh-CN" sz="3200" b="1" dirty="0">
                <a:solidFill>
                  <a:schemeClr val="tx2">
                    <a:lumMod val="50000"/>
                  </a:schemeClr>
                </a:solidFill>
              </a:rPr>
              <a:t>Enterprise tomorrow</a:t>
            </a:r>
            <a:endParaRPr lang="zh-CN" altLang="en-US" sz="32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8" name="文本框 27"/>
          <p:cNvSpPr txBox="1"/>
          <p:nvPr/>
        </p:nvSpPr>
        <p:spPr>
          <a:xfrm>
            <a:off x="624979" y="4161274"/>
            <a:ext cx="3384376" cy="707886"/>
          </a:xfrm>
          <a:prstGeom prst="rect">
            <a:avLst/>
          </a:prstGeom>
          <a:noFill/>
        </p:spPr>
        <p:txBody>
          <a:bodyPr wrap="square" rtlCol="0">
            <a:spAutoFit/>
          </a:bodyPr>
          <a:lstStyle/>
          <a:p>
            <a:r>
              <a:rPr lang="zh-CN" altLang="en-US" sz="2000" dirty="0" smtClean="0">
                <a:solidFill>
                  <a:schemeClr val="tx2">
                    <a:lumMod val="50000"/>
                  </a:schemeClr>
                </a:solidFill>
                <a:latin typeface="微软雅黑" panose="020B0503020204020204" pitchFamily="34" charset="-122"/>
                <a:ea typeface="微软雅黑" panose="020B0503020204020204" pitchFamily="34" charset="-122"/>
              </a:rPr>
              <a:t>有梦想，才有明天；</a:t>
            </a:r>
            <a:endParaRPr lang="en-US" altLang="zh-CN" sz="2000" dirty="0" smtClean="0">
              <a:solidFill>
                <a:schemeClr val="tx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tx2">
                    <a:lumMod val="50000"/>
                  </a:schemeClr>
                </a:solidFill>
                <a:latin typeface="微软雅黑" panose="020B0503020204020204" pitchFamily="34" charset="-122"/>
                <a:ea typeface="微软雅黑" panose="020B0503020204020204" pitchFamily="34" charset="-122"/>
              </a:rPr>
              <a:t>有目标，才能走的更远。</a:t>
            </a:r>
            <a:endParaRPr lang="zh-CN" altLang="en-US" sz="2000" dirty="0">
              <a:solidFill>
                <a:schemeClr val="tx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7062048"/>
      </p:ext>
    </p:extLst>
  </p:cSld>
  <p:clrMapOvr>
    <a:masterClrMapping/>
  </p:clrMapOvr>
  <mc:AlternateContent xmlns:mc="http://schemas.openxmlformats.org/markup-compatibility/2006" xmlns:p14="http://schemas.microsoft.com/office/powerpoint/2010/main">
    <mc:Choice Requires="p14">
      <p:transition spd="slow" p14:dur="1200" advClick="0" advTm="7000">
        <p14:prism/>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7250" fill="hold"/>
                                        <p:tgtEl>
                                          <p:spTgt spid="2"/>
                                        </p:tgtEl>
                                      </p:cBhvr>
                                      <p:by x="150000" y="150000"/>
                                    </p:animScale>
                                  </p:childTnLst>
                                </p:cTn>
                              </p:par>
                              <p:par>
                                <p:cTn id="7" presetID="8" presetClass="emph" presetSubtype="0" fill="hold" grpId="0" nodeType="withEffect">
                                  <p:stCondLst>
                                    <p:cond delay="0"/>
                                  </p:stCondLst>
                                  <p:childTnLst>
                                    <p:animRot by="5400000">
                                      <p:cBhvr>
                                        <p:cTn id="8" dur="7250" fill="hold"/>
                                        <p:tgtEl>
                                          <p:spTgt spid="4"/>
                                        </p:tgtEl>
                                        <p:attrNameLst>
                                          <p:attrName>r</p:attrName>
                                        </p:attrNameLst>
                                      </p:cBhvr>
                                    </p:animRot>
                                  </p:childTnLst>
                                </p:cTn>
                              </p:par>
                              <p:par>
                                <p:cTn id="9" presetID="63" presetClass="path" presetSubtype="0" accel="50000" decel="50000" fill="hold" nodeType="withEffect">
                                  <p:stCondLst>
                                    <p:cond delay="250"/>
                                  </p:stCondLst>
                                  <p:childTnLst>
                                    <p:animMotion origin="layout" path="M 0 0 L 0.25 0 E" pathEditMode="relative" ptsTypes="">
                                      <p:cBhvr>
                                        <p:cTn id="10" dur="2000" fill="hold"/>
                                        <p:tgtEl>
                                          <p:spTgt spid="3"/>
                                        </p:tgtEl>
                                        <p:attrNameLst>
                                          <p:attrName>ppt_x</p:attrName>
                                          <p:attrName>ppt_y</p:attrName>
                                        </p:attrNameLst>
                                      </p:cBhvr>
                                    </p:animMotion>
                                  </p:childTnLst>
                                </p:cTn>
                              </p:par>
                              <p:par>
                                <p:cTn id="11" presetID="42" presetClass="entr" presetSubtype="0" fill="hold" grpId="0" nodeType="withEffect">
                                  <p:stCondLst>
                                    <p:cond delay="2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2" presetClass="entr" presetSubtype="8" fill="hold" grpId="0" nodeType="withEffect">
                                  <p:stCondLst>
                                    <p:cond delay="250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300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35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4"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Administrator\Desktop\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2412" y="3000375"/>
            <a:ext cx="8132763" cy="3857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Administrator\Desktop\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7675" y="1767571"/>
            <a:ext cx="7104062" cy="491490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503"/>
          <p:cNvSpPr>
            <a:spLocks noChangeArrowheads="1"/>
          </p:cNvSpPr>
          <p:nvPr/>
        </p:nvSpPr>
        <p:spPr bwMode="auto">
          <a:xfrm>
            <a:off x="6677655" y="-3051720"/>
            <a:ext cx="11035040" cy="12261156"/>
          </a:xfrm>
          <a:prstGeom prst="star8">
            <a:avLst>
              <a:gd name="adj" fmla="val 12806"/>
            </a:avLst>
          </a:prstGeom>
          <a:gradFill rotWithShape="1">
            <a:gsLst>
              <a:gs pos="0">
                <a:srgbClr val="FFFFFF">
                  <a:alpha val="50000"/>
                </a:srgbClr>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4998" tIns="47499" rIns="94998" bIns="47499" anchor="ctr"/>
          <a:lstStyle/>
          <a:p>
            <a:pPr defTabSz="949997"/>
            <a:endParaRPr lang="zh-CN" altLang="en-US" sz="1900">
              <a:solidFill>
                <a:prstClr val="black"/>
              </a:solidFill>
            </a:endParaRPr>
          </a:p>
        </p:txBody>
      </p:sp>
      <p:sp>
        <p:nvSpPr>
          <p:cNvPr id="6" name="文本框 27"/>
          <p:cNvSpPr txBox="1"/>
          <p:nvPr/>
        </p:nvSpPr>
        <p:spPr>
          <a:xfrm>
            <a:off x="246831" y="-13742"/>
            <a:ext cx="5346700" cy="3154710"/>
          </a:xfrm>
          <a:prstGeom prst="rect">
            <a:avLst/>
          </a:prstGeom>
          <a:noFill/>
        </p:spPr>
        <p:txBody>
          <a:bodyPr wrap="square" rtlCol="0">
            <a:spAutoFit/>
          </a:bodyPr>
          <a:lstStyle/>
          <a:p>
            <a:pPr algn="ctr"/>
            <a:r>
              <a:rPr lang="zh-CN" altLang="en-US" sz="19900" dirty="0">
                <a:solidFill>
                  <a:schemeClr val="tx2">
                    <a:lumMod val="50000"/>
                  </a:schemeClr>
                </a:solidFill>
                <a:latin typeface="叶根友行书繁" panose="02010601030101010101" pitchFamily="2" charset="-122"/>
                <a:ea typeface="叶根友行书繁" panose="02010601030101010101" pitchFamily="2" charset="-122"/>
              </a:rPr>
              <a:t>财富</a:t>
            </a:r>
          </a:p>
        </p:txBody>
      </p:sp>
      <p:sp>
        <p:nvSpPr>
          <p:cNvPr id="7" name="文本框 27"/>
          <p:cNvSpPr txBox="1"/>
          <p:nvPr/>
        </p:nvSpPr>
        <p:spPr>
          <a:xfrm>
            <a:off x="606871" y="3212976"/>
            <a:ext cx="2654548" cy="584775"/>
          </a:xfrm>
          <a:prstGeom prst="rect">
            <a:avLst/>
          </a:prstGeom>
          <a:noFill/>
        </p:spPr>
        <p:txBody>
          <a:bodyPr wrap="square" rtlCol="0">
            <a:spAutoFit/>
          </a:bodyPr>
          <a:lstStyle/>
          <a:p>
            <a:r>
              <a:rPr lang="zh-CN" altLang="en-US" sz="3200" b="1" dirty="0" smtClean="0">
                <a:solidFill>
                  <a:schemeClr val="tx2">
                    <a:lumMod val="50000"/>
                  </a:schemeClr>
                </a:solidFill>
                <a:latin typeface="微软雅黑" panose="020B0503020204020204" pitchFamily="34" charset="-122"/>
                <a:ea typeface="微软雅黑" panose="020B0503020204020204" pitchFamily="34" charset="-122"/>
              </a:rPr>
              <a:t>企业的财富</a:t>
            </a:r>
            <a:endParaRPr lang="zh-CN" altLang="en-US" sz="32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8" name="文本框 27"/>
          <p:cNvSpPr txBox="1"/>
          <p:nvPr/>
        </p:nvSpPr>
        <p:spPr>
          <a:xfrm>
            <a:off x="624979" y="3585210"/>
            <a:ext cx="3816424" cy="584775"/>
          </a:xfrm>
          <a:prstGeom prst="rect">
            <a:avLst/>
          </a:prstGeom>
          <a:noFill/>
        </p:spPr>
        <p:txBody>
          <a:bodyPr wrap="square" rtlCol="0">
            <a:spAutoFit/>
          </a:bodyPr>
          <a:lstStyle/>
          <a:p>
            <a:r>
              <a:rPr lang="en-US" altLang="zh-CN" sz="3200" b="1" dirty="0">
                <a:solidFill>
                  <a:schemeClr val="tx2">
                    <a:lumMod val="50000"/>
                  </a:schemeClr>
                </a:solidFill>
              </a:rPr>
              <a:t>Enterprise </a:t>
            </a:r>
            <a:r>
              <a:rPr lang="en-US" altLang="zh-CN" sz="3200" b="1" dirty="0" smtClean="0">
                <a:solidFill>
                  <a:schemeClr val="tx2">
                    <a:lumMod val="50000"/>
                  </a:schemeClr>
                </a:solidFill>
              </a:rPr>
              <a:t>wealth</a:t>
            </a:r>
            <a:endParaRPr lang="zh-CN" altLang="en-US" sz="32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9" name="文本框 27"/>
          <p:cNvSpPr txBox="1"/>
          <p:nvPr/>
        </p:nvSpPr>
        <p:spPr>
          <a:xfrm>
            <a:off x="624979" y="4200183"/>
            <a:ext cx="3816424" cy="707886"/>
          </a:xfrm>
          <a:prstGeom prst="rect">
            <a:avLst/>
          </a:prstGeom>
          <a:noFill/>
        </p:spPr>
        <p:txBody>
          <a:bodyPr wrap="square" rtlCol="0">
            <a:spAutoFit/>
          </a:bodyPr>
          <a:lstStyle/>
          <a:p>
            <a:r>
              <a:rPr lang="zh-CN" altLang="en-US" sz="2000" dirty="0" smtClean="0">
                <a:solidFill>
                  <a:schemeClr val="tx2">
                    <a:lumMod val="50000"/>
                  </a:schemeClr>
                </a:solidFill>
                <a:latin typeface="微软雅黑" panose="020B0503020204020204" pitchFamily="34" charset="-122"/>
                <a:ea typeface="微软雅黑" panose="020B0503020204020204" pitchFamily="34" charset="-122"/>
              </a:rPr>
              <a:t>财富，是公司稳定的基础；</a:t>
            </a:r>
            <a:endParaRPr lang="en-US" altLang="zh-CN" sz="2000" dirty="0" smtClean="0">
              <a:solidFill>
                <a:schemeClr val="tx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tx2">
                    <a:lumMod val="50000"/>
                  </a:schemeClr>
                </a:solidFill>
                <a:latin typeface="微软雅黑" panose="020B0503020204020204" pitchFamily="34" charset="-122"/>
                <a:ea typeface="微软雅黑" panose="020B0503020204020204" pitchFamily="34" charset="-122"/>
              </a:rPr>
              <a:t>效益，是我们维系公司的目标。</a:t>
            </a:r>
            <a:endParaRPr lang="zh-CN" altLang="en-US" sz="2000" dirty="0">
              <a:solidFill>
                <a:schemeClr val="tx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8497794"/>
      </p:ext>
    </p:extLst>
  </p:cSld>
  <p:clrMapOvr>
    <a:masterClrMapping/>
  </p:clrMapOvr>
  <mc:AlternateContent xmlns:mc="http://schemas.openxmlformats.org/markup-compatibility/2006" xmlns:p14="http://schemas.microsoft.com/office/powerpoint/2010/main">
    <mc:Choice Requires="p14">
      <p:transition spd="slow" p14:dur="1200" advClick="0" advTm="7000">
        <p14:prism dir="u"/>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7250" fill="hold"/>
                                        <p:tgtEl>
                                          <p:spTgt spid="2"/>
                                        </p:tgtEl>
                                      </p:cBhvr>
                                      <p:by x="150000" y="150000"/>
                                    </p:animScale>
                                  </p:childTnLst>
                                </p:cTn>
                              </p:par>
                              <p:par>
                                <p:cTn id="7" presetID="8" presetClass="emph" presetSubtype="0" fill="hold" grpId="0" nodeType="withEffect">
                                  <p:stCondLst>
                                    <p:cond delay="0"/>
                                  </p:stCondLst>
                                  <p:childTnLst>
                                    <p:animRot by="5400000">
                                      <p:cBhvr>
                                        <p:cTn id="8" dur="7250" fill="hold"/>
                                        <p:tgtEl>
                                          <p:spTgt spid="5"/>
                                        </p:tgtEl>
                                        <p:attrNameLst>
                                          <p:attrName>r</p:attrName>
                                        </p:attrNameLst>
                                      </p:cBhvr>
                                    </p:animRot>
                                  </p:childTnLst>
                                </p:cTn>
                              </p:par>
                              <p:par>
                                <p:cTn id="9" presetID="42"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2" presetClass="entr" presetSubtype="8" fill="hold" grpId="0" nodeType="withEffect">
                                  <p:stCondLst>
                                    <p:cond delay="250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300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350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2.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6000"/>
                    </a14:imgEffect>
                  </a14:imgLayer>
                </a14:imgProps>
              </a:ext>
              <a:ext uri="{28A0092B-C50C-407E-A947-70E740481C1C}">
                <a14:useLocalDpi xmlns:a14="http://schemas.microsoft.com/office/drawing/2010/main" val="0"/>
              </a:ext>
            </a:extLst>
          </a:blip>
          <a:srcRect/>
          <a:stretch>
            <a:fillRect/>
          </a:stretch>
        </p:blipFill>
        <p:spPr bwMode="auto">
          <a:xfrm>
            <a:off x="-23093" y="-27385"/>
            <a:ext cx="12192001" cy="68853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Administrator\Desktop\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4217" y="-27383"/>
            <a:ext cx="5734050" cy="6885384"/>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503"/>
          <p:cNvSpPr>
            <a:spLocks noChangeArrowheads="1"/>
          </p:cNvSpPr>
          <p:nvPr/>
        </p:nvSpPr>
        <p:spPr bwMode="auto">
          <a:xfrm>
            <a:off x="6646015" y="-5509865"/>
            <a:ext cx="11035040" cy="12261156"/>
          </a:xfrm>
          <a:prstGeom prst="star8">
            <a:avLst>
              <a:gd name="adj" fmla="val 12806"/>
            </a:avLst>
          </a:prstGeom>
          <a:gradFill rotWithShape="1">
            <a:gsLst>
              <a:gs pos="0">
                <a:srgbClr val="FFFFFF">
                  <a:alpha val="50000"/>
                </a:srgbClr>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4998" tIns="47499" rIns="94998" bIns="47499" anchor="ctr"/>
          <a:lstStyle/>
          <a:p>
            <a:pPr defTabSz="949997"/>
            <a:endParaRPr lang="zh-CN" altLang="en-US" sz="1900">
              <a:solidFill>
                <a:prstClr val="black"/>
              </a:solidFill>
            </a:endParaRPr>
          </a:p>
        </p:txBody>
      </p:sp>
      <p:sp>
        <p:nvSpPr>
          <p:cNvPr id="5" name="文本框 27"/>
          <p:cNvSpPr txBox="1"/>
          <p:nvPr/>
        </p:nvSpPr>
        <p:spPr>
          <a:xfrm>
            <a:off x="246831" y="-13742"/>
            <a:ext cx="5346700" cy="3154710"/>
          </a:xfrm>
          <a:prstGeom prst="rect">
            <a:avLst/>
          </a:prstGeom>
          <a:noFill/>
        </p:spPr>
        <p:txBody>
          <a:bodyPr wrap="square" rtlCol="0">
            <a:spAutoFit/>
          </a:bodyPr>
          <a:lstStyle/>
          <a:p>
            <a:pPr algn="ctr"/>
            <a:r>
              <a:rPr lang="zh-CN" altLang="en-US" sz="19900" dirty="0">
                <a:solidFill>
                  <a:schemeClr val="tx2">
                    <a:lumMod val="50000"/>
                  </a:schemeClr>
                </a:solidFill>
                <a:latin typeface="叶根友行书繁" panose="02010601030101010101" pitchFamily="2" charset="-122"/>
                <a:ea typeface="叶根友行书繁" panose="02010601030101010101" pitchFamily="2" charset="-122"/>
              </a:rPr>
              <a:t>承诺</a:t>
            </a:r>
          </a:p>
        </p:txBody>
      </p:sp>
      <p:sp>
        <p:nvSpPr>
          <p:cNvPr id="6" name="文本框 27"/>
          <p:cNvSpPr txBox="1"/>
          <p:nvPr/>
        </p:nvSpPr>
        <p:spPr>
          <a:xfrm>
            <a:off x="606871" y="3174067"/>
            <a:ext cx="2654548" cy="584775"/>
          </a:xfrm>
          <a:prstGeom prst="rect">
            <a:avLst/>
          </a:prstGeom>
          <a:noFill/>
        </p:spPr>
        <p:txBody>
          <a:bodyPr wrap="square" rtlCol="0">
            <a:spAutoFit/>
          </a:bodyPr>
          <a:lstStyle/>
          <a:p>
            <a:r>
              <a:rPr lang="zh-CN" altLang="en-US" sz="3200" b="1" dirty="0" smtClean="0">
                <a:solidFill>
                  <a:schemeClr val="tx2">
                    <a:lumMod val="50000"/>
                  </a:schemeClr>
                </a:solidFill>
                <a:latin typeface="微软雅黑" panose="020B0503020204020204" pitchFamily="34" charset="-122"/>
                <a:ea typeface="微软雅黑" panose="020B0503020204020204" pitchFamily="34" charset="-122"/>
              </a:rPr>
              <a:t>企业的信誉</a:t>
            </a:r>
            <a:endParaRPr lang="zh-CN" altLang="en-US" sz="32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7" name="文本框 27"/>
          <p:cNvSpPr txBox="1"/>
          <p:nvPr/>
        </p:nvSpPr>
        <p:spPr>
          <a:xfrm>
            <a:off x="624979" y="3585210"/>
            <a:ext cx="4968552" cy="584775"/>
          </a:xfrm>
          <a:prstGeom prst="rect">
            <a:avLst/>
          </a:prstGeom>
          <a:noFill/>
        </p:spPr>
        <p:txBody>
          <a:bodyPr wrap="square" rtlCol="0">
            <a:spAutoFit/>
          </a:bodyPr>
          <a:lstStyle/>
          <a:p>
            <a:r>
              <a:rPr lang="en-US" altLang="zh-CN" sz="3200" b="1" dirty="0">
                <a:solidFill>
                  <a:schemeClr val="tx2">
                    <a:lumMod val="50000"/>
                  </a:schemeClr>
                </a:solidFill>
                <a:latin typeface="微软雅黑" panose="020B0503020204020204" pitchFamily="34" charset="-122"/>
                <a:ea typeface="微软雅黑" panose="020B0503020204020204" pitchFamily="34" charset="-122"/>
              </a:rPr>
              <a:t>Enterprise credibility</a:t>
            </a:r>
            <a:endParaRPr lang="zh-CN" altLang="en-US" sz="32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8" name="文本框 27"/>
          <p:cNvSpPr txBox="1"/>
          <p:nvPr/>
        </p:nvSpPr>
        <p:spPr>
          <a:xfrm>
            <a:off x="624979" y="4161274"/>
            <a:ext cx="4968552" cy="707886"/>
          </a:xfrm>
          <a:prstGeom prst="rect">
            <a:avLst/>
          </a:prstGeom>
          <a:noFill/>
        </p:spPr>
        <p:txBody>
          <a:bodyPr wrap="square" rtlCol="0">
            <a:spAutoFit/>
          </a:bodyPr>
          <a:lstStyle/>
          <a:p>
            <a:r>
              <a:rPr lang="zh-CN" altLang="en-US" sz="2000" dirty="0" smtClean="0">
                <a:solidFill>
                  <a:schemeClr val="tx2">
                    <a:lumMod val="50000"/>
                  </a:schemeClr>
                </a:solidFill>
                <a:latin typeface="微软雅黑" panose="020B0503020204020204" pitchFamily="34" charset="-122"/>
                <a:ea typeface="微软雅黑" panose="020B0503020204020204" pitchFamily="34" charset="-122"/>
              </a:rPr>
              <a:t>良好的信誉，是公司稳定的基石；</a:t>
            </a:r>
            <a:endParaRPr lang="en-US" altLang="zh-CN" sz="2000" dirty="0" smtClean="0">
              <a:solidFill>
                <a:schemeClr val="tx2">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tx2">
                    <a:lumMod val="50000"/>
                  </a:schemeClr>
                </a:solidFill>
                <a:latin typeface="微软雅黑" panose="020B0503020204020204" pitchFamily="34" charset="-122"/>
                <a:ea typeface="微软雅黑" panose="020B0503020204020204" pitchFamily="34" charset="-122"/>
              </a:rPr>
              <a:t>不变的承诺，是我们坚定的宗旨。</a:t>
            </a:r>
            <a:endParaRPr lang="zh-CN" altLang="en-US" sz="2000" dirty="0">
              <a:solidFill>
                <a:schemeClr val="tx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9974049"/>
      </p:ext>
    </p:extLst>
  </p:cSld>
  <p:clrMapOvr>
    <a:masterClrMapping/>
  </p:clrMapOvr>
  <mc:AlternateContent xmlns:mc="http://schemas.openxmlformats.org/markup-compatibility/2006" xmlns:p14="http://schemas.microsoft.com/office/powerpoint/2010/main">
    <mc:Choice Requires="p14">
      <p:transition spd="slow" p14:dur="1200" advClick="0" advTm="7000">
        <p14:prism dir="d"/>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7250" fill="hold"/>
                                        <p:tgtEl>
                                          <p:spTgt spid="2"/>
                                        </p:tgtEl>
                                      </p:cBhvr>
                                      <p:by x="150000" y="150000"/>
                                    </p:animScale>
                                  </p:childTnLst>
                                </p:cTn>
                              </p:par>
                              <p:par>
                                <p:cTn id="7" presetID="8" presetClass="emph" presetSubtype="0" fill="hold" grpId="0" nodeType="withEffect">
                                  <p:stCondLst>
                                    <p:cond delay="0"/>
                                  </p:stCondLst>
                                  <p:childTnLst>
                                    <p:animRot by="5400000">
                                      <p:cBhvr>
                                        <p:cTn id="8" dur="7250" fill="hold"/>
                                        <p:tgtEl>
                                          <p:spTgt spid="4"/>
                                        </p:tgtEl>
                                        <p:attrNameLst>
                                          <p:attrName>r</p:attrName>
                                        </p:attrNameLst>
                                      </p:cBhvr>
                                    </p:animRot>
                                  </p:childTnLst>
                                </p:cTn>
                              </p:par>
                              <p:par>
                                <p:cTn id="9" presetID="2" presetClass="entr" presetSubtype="2"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1+#ppt_w/2"/>
                                          </p:val>
                                        </p:tav>
                                        <p:tav tm="100000">
                                          <p:val>
                                            <p:strVal val="#ppt_x"/>
                                          </p:val>
                                        </p:tav>
                                      </p:tavLst>
                                    </p:anim>
                                    <p:anim calcmode="lin" valueType="num">
                                      <p:cBhvr additive="base">
                                        <p:cTn id="12" dur="2000" fill="hold"/>
                                        <p:tgtEl>
                                          <p:spTgt spid="3"/>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2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 presetClass="entr" presetSubtype="8" fill="hold" grpId="0" nodeType="withEffect">
                                  <p:stCondLst>
                                    <p:cond delay="25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300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35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1"/>
          <p:cNvSpPr/>
          <p:nvPr/>
        </p:nvSpPr>
        <p:spPr>
          <a:xfrm>
            <a:off x="6097587" y="0"/>
            <a:ext cx="5976664" cy="6863359"/>
          </a:xfrm>
          <a:custGeom>
            <a:avLst/>
            <a:gdLst>
              <a:gd name="connsiteX0" fmla="*/ 0 w 2569196"/>
              <a:gd name="connsiteY0" fmla="*/ 0 h 6858000"/>
              <a:gd name="connsiteX1" fmla="*/ 2569196 w 2569196"/>
              <a:gd name="connsiteY1" fmla="*/ 0 h 6858000"/>
              <a:gd name="connsiteX2" fmla="*/ 2569196 w 2569196"/>
              <a:gd name="connsiteY2" fmla="*/ 6858000 h 6858000"/>
              <a:gd name="connsiteX3" fmla="*/ 0 w 2569196"/>
              <a:gd name="connsiteY3" fmla="*/ 6858000 h 6858000"/>
              <a:gd name="connsiteX4" fmla="*/ 0 w 2569196"/>
              <a:gd name="connsiteY4" fmla="*/ 0 h 6858000"/>
              <a:gd name="connsiteX0" fmla="*/ 2317531 w 4886727"/>
              <a:gd name="connsiteY0" fmla="*/ 0 h 6858000"/>
              <a:gd name="connsiteX1" fmla="*/ 4886727 w 4886727"/>
              <a:gd name="connsiteY1" fmla="*/ 0 h 6858000"/>
              <a:gd name="connsiteX2" fmla="*/ 4886727 w 4886727"/>
              <a:gd name="connsiteY2" fmla="*/ 6858000 h 6858000"/>
              <a:gd name="connsiteX3" fmla="*/ 0 w 4886727"/>
              <a:gd name="connsiteY3" fmla="*/ 6842235 h 6858000"/>
              <a:gd name="connsiteX4" fmla="*/ 2317531 w 4886727"/>
              <a:gd name="connsiteY4" fmla="*/ 0 h 6858000"/>
              <a:gd name="connsiteX0" fmla="*/ 2347709 w 4916905"/>
              <a:gd name="connsiteY0" fmla="*/ 0 h 6863359"/>
              <a:gd name="connsiteX1" fmla="*/ 4916905 w 4916905"/>
              <a:gd name="connsiteY1" fmla="*/ 0 h 6863359"/>
              <a:gd name="connsiteX2" fmla="*/ 4916905 w 4916905"/>
              <a:gd name="connsiteY2" fmla="*/ 6858000 h 6863359"/>
              <a:gd name="connsiteX3" fmla="*/ 0 w 4916905"/>
              <a:gd name="connsiteY3" fmla="*/ 6863359 h 6863359"/>
              <a:gd name="connsiteX4" fmla="*/ 2347709 w 4916905"/>
              <a:gd name="connsiteY4" fmla="*/ 0 h 6863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6905" h="6863359">
                <a:moveTo>
                  <a:pt x="2347709" y="0"/>
                </a:moveTo>
                <a:lnTo>
                  <a:pt x="4916905" y="0"/>
                </a:lnTo>
                <a:lnTo>
                  <a:pt x="4916905" y="6858000"/>
                </a:lnTo>
                <a:lnTo>
                  <a:pt x="0" y="6863359"/>
                </a:lnTo>
                <a:lnTo>
                  <a:pt x="2347709"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1"/>
          <p:cNvSpPr/>
          <p:nvPr/>
        </p:nvSpPr>
        <p:spPr>
          <a:xfrm>
            <a:off x="6241604" y="0"/>
            <a:ext cx="5976664" cy="6863359"/>
          </a:xfrm>
          <a:custGeom>
            <a:avLst/>
            <a:gdLst>
              <a:gd name="connsiteX0" fmla="*/ 0 w 2569196"/>
              <a:gd name="connsiteY0" fmla="*/ 0 h 6858000"/>
              <a:gd name="connsiteX1" fmla="*/ 2569196 w 2569196"/>
              <a:gd name="connsiteY1" fmla="*/ 0 h 6858000"/>
              <a:gd name="connsiteX2" fmla="*/ 2569196 w 2569196"/>
              <a:gd name="connsiteY2" fmla="*/ 6858000 h 6858000"/>
              <a:gd name="connsiteX3" fmla="*/ 0 w 2569196"/>
              <a:gd name="connsiteY3" fmla="*/ 6858000 h 6858000"/>
              <a:gd name="connsiteX4" fmla="*/ 0 w 2569196"/>
              <a:gd name="connsiteY4" fmla="*/ 0 h 6858000"/>
              <a:gd name="connsiteX0" fmla="*/ 2317531 w 4886727"/>
              <a:gd name="connsiteY0" fmla="*/ 0 h 6858000"/>
              <a:gd name="connsiteX1" fmla="*/ 4886727 w 4886727"/>
              <a:gd name="connsiteY1" fmla="*/ 0 h 6858000"/>
              <a:gd name="connsiteX2" fmla="*/ 4886727 w 4886727"/>
              <a:gd name="connsiteY2" fmla="*/ 6858000 h 6858000"/>
              <a:gd name="connsiteX3" fmla="*/ 0 w 4886727"/>
              <a:gd name="connsiteY3" fmla="*/ 6842235 h 6858000"/>
              <a:gd name="connsiteX4" fmla="*/ 2317531 w 4886727"/>
              <a:gd name="connsiteY4" fmla="*/ 0 h 6858000"/>
              <a:gd name="connsiteX0" fmla="*/ 2347709 w 4916905"/>
              <a:gd name="connsiteY0" fmla="*/ 0 h 6863359"/>
              <a:gd name="connsiteX1" fmla="*/ 4916905 w 4916905"/>
              <a:gd name="connsiteY1" fmla="*/ 0 h 6863359"/>
              <a:gd name="connsiteX2" fmla="*/ 4916905 w 4916905"/>
              <a:gd name="connsiteY2" fmla="*/ 6858000 h 6863359"/>
              <a:gd name="connsiteX3" fmla="*/ 0 w 4916905"/>
              <a:gd name="connsiteY3" fmla="*/ 6863359 h 6863359"/>
              <a:gd name="connsiteX4" fmla="*/ 2347709 w 4916905"/>
              <a:gd name="connsiteY4" fmla="*/ 0 h 6863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6905" h="6863359">
                <a:moveTo>
                  <a:pt x="2347709" y="0"/>
                </a:moveTo>
                <a:lnTo>
                  <a:pt x="4916905" y="0"/>
                </a:lnTo>
                <a:lnTo>
                  <a:pt x="4916905" y="6858000"/>
                </a:lnTo>
                <a:lnTo>
                  <a:pt x="0" y="6863359"/>
                </a:lnTo>
                <a:lnTo>
                  <a:pt x="2347709" y="0"/>
                </a:lnTo>
                <a:close/>
              </a:path>
            </a:pathLst>
          </a:custGeom>
          <a:blipFill>
            <a:blip r:embed="rId3"/>
            <a:srcRect/>
            <a:stretch>
              <a:fillRect l="-56615" t="-5338" r="-6019" b="-533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19"/>
          <p:cNvSpPr>
            <a:spLocks noEditPoints="1"/>
          </p:cNvSpPr>
          <p:nvPr/>
        </p:nvSpPr>
        <p:spPr bwMode="auto">
          <a:xfrm>
            <a:off x="557618" y="332656"/>
            <a:ext cx="1584176" cy="666025"/>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D3F03"/>
              </a:solidFill>
            </a:endParaRPr>
          </a:p>
        </p:txBody>
      </p:sp>
      <p:sp>
        <p:nvSpPr>
          <p:cNvPr id="28" name="标题 4"/>
          <p:cNvSpPr txBox="1">
            <a:spLocks/>
          </p:cNvSpPr>
          <p:nvPr/>
        </p:nvSpPr>
        <p:spPr>
          <a:xfrm>
            <a:off x="419280" y="1813105"/>
            <a:ext cx="5256584"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600" b="1" dirty="0" smtClean="0">
                <a:solidFill>
                  <a:schemeClr val="tx2">
                    <a:lumMod val="50000"/>
                  </a:schemeClr>
                </a:solidFill>
                <a:latin typeface="方正兰亭黑简体" panose="02000000000000000000" pitchFamily="2" charset="-122"/>
                <a:ea typeface="方正兰亭黑简体" panose="02000000000000000000" pitchFamily="2" charset="-122"/>
              </a:rPr>
              <a:t>THEBUSINESS PLAN</a:t>
            </a:r>
            <a:endParaRPr lang="en-US" altLang="zh-CN" sz="3600" dirty="0">
              <a:solidFill>
                <a:schemeClr val="tx2">
                  <a:lumMod val="50000"/>
                </a:schemeClr>
              </a:solidFill>
              <a:latin typeface="方正兰亭黑简体" panose="02000000000000000000" pitchFamily="2" charset="-122"/>
              <a:ea typeface="方正兰亭黑简体" panose="02000000000000000000" pitchFamily="2" charset="-122"/>
            </a:endParaRPr>
          </a:p>
        </p:txBody>
      </p:sp>
      <p:sp>
        <p:nvSpPr>
          <p:cNvPr id="29" name="TextBox 28"/>
          <p:cNvSpPr txBox="1"/>
          <p:nvPr/>
        </p:nvSpPr>
        <p:spPr>
          <a:xfrm>
            <a:off x="406864" y="2273712"/>
            <a:ext cx="6626827" cy="1200329"/>
          </a:xfrm>
          <a:prstGeom prst="rect">
            <a:avLst/>
          </a:prstGeom>
          <a:noFill/>
        </p:spPr>
        <p:txBody>
          <a:bodyPr wrap="square" rtlCol="0">
            <a:spAutoFit/>
          </a:bodyPr>
          <a:lstStyle/>
          <a:p>
            <a:r>
              <a:rPr lang="zh-CN" altLang="en-US" sz="7200" b="1" dirty="0" smtClean="0">
                <a:solidFill>
                  <a:schemeClr val="tx2">
                    <a:lumMod val="50000"/>
                  </a:schemeClr>
                </a:solidFill>
                <a:latin typeface="微软雅黑" panose="020B0503020204020204" pitchFamily="34" charset="-122"/>
                <a:ea typeface="微软雅黑" panose="020B0503020204020204" pitchFamily="34" charset="-122"/>
              </a:rPr>
              <a:t>商业策划计划书</a:t>
            </a:r>
            <a:endParaRPr lang="zh-CN" altLang="en-US" sz="7200" b="1"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1" name="标题 4"/>
          <p:cNvSpPr txBox="1">
            <a:spLocks/>
          </p:cNvSpPr>
          <p:nvPr/>
        </p:nvSpPr>
        <p:spPr>
          <a:xfrm>
            <a:off x="782152" y="3364447"/>
            <a:ext cx="5924918"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简洁实用</a:t>
            </a: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适用于</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投资</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合作</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企业宣传</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商务策划等</a:t>
            </a:r>
          </a:p>
        </p:txBody>
      </p:sp>
      <p:sp>
        <p:nvSpPr>
          <p:cNvPr id="32" name="Freeform 10"/>
          <p:cNvSpPr>
            <a:spLocks noEditPoints="1"/>
          </p:cNvSpPr>
          <p:nvPr/>
        </p:nvSpPr>
        <p:spPr bwMode="auto">
          <a:xfrm>
            <a:off x="513985" y="3437837"/>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矩形 32"/>
          <p:cNvSpPr/>
          <p:nvPr/>
        </p:nvSpPr>
        <p:spPr>
          <a:xfrm>
            <a:off x="513985" y="4223767"/>
            <a:ext cx="792088" cy="285353"/>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378477" y="4223767"/>
            <a:ext cx="1118709" cy="28535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标题 4"/>
          <p:cNvSpPr txBox="1">
            <a:spLocks/>
          </p:cNvSpPr>
          <p:nvPr/>
        </p:nvSpPr>
        <p:spPr>
          <a:xfrm>
            <a:off x="441977" y="4221088"/>
            <a:ext cx="975090" cy="28535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b="1" dirty="0">
                <a:solidFill>
                  <a:schemeClr val="bg1"/>
                </a:solidFill>
                <a:latin typeface="微软雅黑" panose="020B0503020204020204" pitchFamily="34" charset="-122"/>
                <a:ea typeface="微软雅黑" panose="020B0503020204020204" pitchFamily="34" charset="-122"/>
              </a:rPr>
              <a:t>汇报</a:t>
            </a:r>
            <a:r>
              <a:rPr lang="zh-CN" altLang="en-US" sz="1400" b="1" dirty="0" smtClean="0">
                <a:solidFill>
                  <a:schemeClr val="bg1"/>
                </a:solidFill>
                <a:latin typeface="微软雅黑" panose="020B0503020204020204" pitchFamily="34" charset="-122"/>
                <a:ea typeface="微软雅黑" panose="020B0503020204020204" pitchFamily="34" charset="-122"/>
              </a:rPr>
              <a:t>人：</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6" name="标题 4"/>
          <p:cNvSpPr txBox="1">
            <a:spLocks/>
          </p:cNvSpPr>
          <p:nvPr/>
        </p:nvSpPr>
        <p:spPr>
          <a:xfrm>
            <a:off x="1349705" y="4221088"/>
            <a:ext cx="1147481" cy="28535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b="1" dirty="0" smtClean="0">
                <a:solidFill>
                  <a:schemeClr val="bg1"/>
                </a:solidFill>
                <a:latin typeface="微软雅黑" panose="020B0503020204020204" pitchFamily="34" charset="-122"/>
                <a:ea typeface="微软雅黑" panose="020B0503020204020204" pitchFamily="34" charset="-122"/>
              </a:rPr>
              <a:t>大侠素材铺</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flipH="1">
            <a:off x="-23093" y="4697212"/>
            <a:ext cx="4032448" cy="2198473"/>
            <a:chOff x="5917425" y="3435846"/>
            <a:chExt cx="3226575" cy="1707654"/>
          </a:xfrm>
        </p:grpSpPr>
        <p:pic>
          <p:nvPicPr>
            <p:cNvPr id="38"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0" name="TextBox 3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576763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31"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 calcmode="lin" valueType="num">
                                      <p:cBhvr>
                                        <p:cTn id="18" dur="500" fill="hold"/>
                                        <p:tgtEl>
                                          <p:spTgt spid="27"/>
                                        </p:tgtEl>
                                        <p:attrNameLst>
                                          <p:attrName>style.rotation</p:attrName>
                                        </p:attrNameLst>
                                      </p:cBhvr>
                                      <p:tavLst>
                                        <p:tav tm="0">
                                          <p:val>
                                            <p:fltVal val="90"/>
                                          </p:val>
                                        </p:tav>
                                        <p:tav tm="100000">
                                          <p:val>
                                            <p:fltVal val="0"/>
                                          </p:val>
                                        </p:tav>
                                      </p:tavLst>
                                    </p:anim>
                                    <p:animEffect transition="in" filter="fade">
                                      <p:cBhvr>
                                        <p:cTn id="19" dur="500"/>
                                        <p:tgtEl>
                                          <p:spTgt spid="27"/>
                                        </p:tgtEl>
                                      </p:cBhvr>
                                    </p:animEffect>
                                  </p:childTnLst>
                                </p:cTn>
                              </p:par>
                            </p:childTnLst>
                          </p:cTn>
                        </p:par>
                        <p:par>
                          <p:cTn id="20" fill="hold">
                            <p:stCondLst>
                              <p:cond delay="12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8"/>
                                        </p:tgtEl>
                                        <p:attrNameLst>
                                          <p:attrName>ppt_y</p:attrName>
                                        </p:attrNameLst>
                                      </p:cBhvr>
                                      <p:tavLst>
                                        <p:tav tm="0">
                                          <p:val>
                                            <p:strVal val="#ppt_y"/>
                                          </p:val>
                                        </p:tav>
                                        <p:tav tm="100000">
                                          <p:val>
                                            <p:strVal val="#ppt_y"/>
                                          </p:val>
                                        </p:tav>
                                      </p:tavLst>
                                    </p:anim>
                                    <p:anim calcmode="lin" valueType="num">
                                      <p:cBhvr>
                                        <p:cTn id="2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8"/>
                                        </p:tgtEl>
                                      </p:cBhvr>
                                    </p:animEffect>
                                  </p:childTnLst>
                                </p:cTn>
                              </p:par>
                            </p:childTnLst>
                          </p:cTn>
                        </p:par>
                        <p:par>
                          <p:cTn id="28" fill="hold">
                            <p:stCondLst>
                              <p:cond delay="24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9"/>
                                        </p:tgtEl>
                                        <p:attrNameLst>
                                          <p:attrName>ppt_y</p:attrName>
                                        </p:attrNameLst>
                                      </p:cBhvr>
                                      <p:tavLst>
                                        <p:tav tm="0">
                                          <p:val>
                                            <p:strVal val="#ppt_y"/>
                                          </p:val>
                                        </p:tav>
                                        <p:tav tm="100000">
                                          <p:val>
                                            <p:strVal val="#ppt_y"/>
                                          </p:val>
                                        </p:tav>
                                      </p:tavLst>
                                    </p:anim>
                                    <p:anim calcmode="lin" valueType="num">
                                      <p:cBhvr>
                                        <p:cTn id="3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9"/>
                                        </p:tgtEl>
                                      </p:cBhvr>
                                    </p:animEffect>
                                  </p:childTnLst>
                                </p:cTn>
                              </p:par>
                            </p:childTnLst>
                          </p:cTn>
                        </p:par>
                        <p:par>
                          <p:cTn id="36" fill="hold">
                            <p:stCondLst>
                              <p:cond delay="3250"/>
                            </p:stCondLst>
                            <p:childTnLst>
                              <p:par>
                                <p:cTn id="37" presetID="2" presetClass="entr" presetSubtype="6"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1+#ppt_w/2"/>
                                          </p:val>
                                        </p:tav>
                                        <p:tav tm="100000">
                                          <p:val>
                                            <p:strVal val="#ppt_x"/>
                                          </p:val>
                                        </p:tav>
                                      </p:tavLst>
                                    </p:anim>
                                    <p:anim calcmode="lin" valueType="num">
                                      <p:cBhvr additive="base">
                                        <p:cTn id="40" dur="500" fill="hold"/>
                                        <p:tgtEl>
                                          <p:spTgt spid="32"/>
                                        </p:tgtEl>
                                        <p:attrNameLst>
                                          <p:attrName>ppt_y</p:attrName>
                                        </p:attrNameLst>
                                      </p:cBhvr>
                                      <p:tavLst>
                                        <p:tav tm="0">
                                          <p:val>
                                            <p:strVal val="1+#ppt_h/2"/>
                                          </p:val>
                                        </p:tav>
                                        <p:tav tm="100000">
                                          <p:val>
                                            <p:strVal val="#ppt_y"/>
                                          </p:val>
                                        </p:tav>
                                      </p:tavLst>
                                    </p:anim>
                                  </p:childTnLst>
                                </p:cTn>
                              </p:par>
                            </p:childTnLst>
                          </p:cTn>
                        </p:par>
                        <p:par>
                          <p:cTn id="41" fill="hold">
                            <p:stCondLst>
                              <p:cond delay="3750"/>
                            </p:stCondLst>
                            <p:childTnLst>
                              <p:par>
                                <p:cTn id="42" presetID="42"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1000"/>
                                        <p:tgtEl>
                                          <p:spTgt spid="31"/>
                                        </p:tgtEl>
                                      </p:cBhvr>
                                    </p:animEffect>
                                    <p:anim calcmode="lin" valueType="num">
                                      <p:cBhvr>
                                        <p:cTn id="45" dur="1000" fill="hold"/>
                                        <p:tgtEl>
                                          <p:spTgt spid="31"/>
                                        </p:tgtEl>
                                        <p:attrNameLst>
                                          <p:attrName>ppt_x</p:attrName>
                                        </p:attrNameLst>
                                      </p:cBhvr>
                                      <p:tavLst>
                                        <p:tav tm="0">
                                          <p:val>
                                            <p:strVal val="#ppt_x"/>
                                          </p:val>
                                        </p:tav>
                                        <p:tav tm="100000">
                                          <p:val>
                                            <p:strVal val="#ppt_x"/>
                                          </p:val>
                                        </p:tav>
                                      </p:tavLst>
                                    </p:anim>
                                    <p:anim calcmode="lin" valueType="num">
                                      <p:cBhvr>
                                        <p:cTn id="46" dur="1000" fill="hold"/>
                                        <p:tgtEl>
                                          <p:spTgt spid="31"/>
                                        </p:tgtEl>
                                        <p:attrNameLst>
                                          <p:attrName>ppt_y</p:attrName>
                                        </p:attrNameLst>
                                      </p:cBhvr>
                                      <p:tavLst>
                                        <p:tav tm="0">
                                          <p:val>
                                            <p:strVal val="#ppt_y+.1"/>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fill="hold"/>
                                        <p:tgtEl>
                                          <p:spTgt spid="33"/>
                                        </p:tgtEl>
                                        <p:attrNameLst>
                                          <p:attrName>ppt_x</p:attrName>
                                        </p:attrNameLst>
                                      </p:cBhvr>
                                      <p:tavLst>
                                        <p:tav tm="0">
                                          <p:val>
                                            <p:strVal val="0-#ppt_w/2"/>
                                          </p:val>
                                        </p:tav>
                                        <p:tav tm="100000">
                                          <p:val>
                                            <p:strVal val="#ppt_x"/>
                                          </p:val>
                                        </p:tav>
                                      </p:tavLst>
                                    </p:anim>
                                    <p:anim calcmode="lin" valueType="num">
                                      <p:cBhvr additive="base">
                                        <p:cTn id="50" dur="500" fill="hold"/>
                                        <p:tgtEl>
                                          <p:spTgt spid="33"/>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50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0-#ppt_w/2"/>
                                          </p:val>
                                        </p:tav>
                                        <p:tav tm="100000">
                                          <p:val>
                                            <p:strVal val="#ppt_x"/>
                                          </p:val>
                                        </p:tav>
                                      </p:tavLst>
                                    </p:anim>
                                    <p:anim calcmode="lin" valueType="num">
                                      <p:cBhvr additive="base">
                                        <p:cTn id="54" dur="500" fill="hold"/>
                                        <p:tgtEl>
                                          <p:spTgt spid="34"/>
                                        </p:tgtEl>
                                        <p:attrNameLst>
                                          <p:attrName>ppt_y</p:attrName>
                                        </p:attrNameLst>
                                      </p:cBhvr>
                                      <p:tavLst>
                                        <p:tav tm="0">
                                          <p:val>
                                            <p:strVal val="#ppt_y"/>
                                          </p:val>
                                        </p:tav>
                                        <p:tav tm="100000">
                                          <p:val>
                                            <p:strVal val="#ppt_y"/>
                                          </p:val>
                                        </p:tav>
                                      </p:tavLst>
                                    </p:anim>
                                  </p:childTnLst>
                                </p:cTn>
                              </p:par>
                            </p:childTnLst>
                          </p:cTn>
                        </p:par>
                        <p:par>
                          <p:cTn id="55" fill="hold">
                            <p:stCondLst>
                              <p:cond delay="475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35"/>
                                        </p:tgtEl>
                                        <p:attrNameLst>
                                          <p:attrName>ppt_y</p:attrName>
                                        </p:attrNameLst>
                                      </p:cBhvr>
                                      <p:tavLst>
                                        <p:tav tm="0">
                                          <p:val>
                                            <p:strVal val="#ppt_y"/>
                                          </p:val>
                                        </p:tav>
                                        <p:tav tm="100000">
                                          <p:val>
                                            <p:strVal val="#ppt_y"/>
                                          </p:val>
                                        </p:tav>
                                      </p:tavLst>
                                    </p:anim>
                                    <p:anim calcmode="lin" valueType="num">
                                      <p:cBhvr>
                                        <p:cTn id="60"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35"/>
                                        </p:tgtEl>
                                      </p:cBhvr>
                                    </p:animEffect>
                                  </p:childTnLst>
                                </p:cTn>
                              </p:par>
                            </p:childTnLst>
                          </p:cTn>
                        </p:par>
                        <p:par>
                          <p:cTn id="63" fill="hold">
                            <p:stCondLst>
                              <p:cond delay="54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6"/>
                                        </p:tgtEl>
                                        <p:attrNameLst>
                                          <p:attrName>ppt_y</p:attrName>
                                        </p:attrNameLst>
                                      </p:cBhvr>
                                      <p:tavLst>
                                        <p:tav tm="0">
                                          <p:val>
                                            <p:strVal val="#ppt_y"/>
                                          </p:val>
                                        </p:tav>
                                        <p:tav tm="100000">
                                          <p:val>
                                            <p:strVal val="#ppt_y"/>
                                          </p:val>
                                        </p:tav>
                                      </p:tavLst>
                                    </p:anim>
                                    <p:anim calcmode="lin" valueType="num">
                                      <p:cBhvr>
                                        <p:cTn id="68"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6"/>
                                        </p:tgtEl>
                                      </p:cBhvr>
                                    </p:animEffect>
                                  </p:childTnLst>
                                </p:cTn>
                              </p:par>
                            </p:childTnLst>
                          </p:cTn>
                        </p:par>
                        <p:par>
                          <p:cTn id="71" fill="hold">
                            <p:stCondLst>
                              <p:cond delay="6100"/>
                            </p:stCondLst>
                            <p:childTnLst>
                              <p:par>
                                <p:cTn id="72" presetID="10" presetClass="entr" presetSubtype="0"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1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p:bldP spid="29" grpId="0"/>
      <p:bldP spid="31" grpId="0"/>
      <p:bldP spid="32" grpId="0" animBg="1"/>
      <p:bldP spid="33" grpId="0" animBg="1"/>
      <p:bldP spid="34" grpId="0" animBg="1"/>
      <p:bldP spid="35" grpId="0"/>
      <p:bldP spid="36"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1"/>
          <p:cNvSpPr/>
          <p:nvPr/>
        </p:nvSpPr>
        <p:spPr>
          <a:xfrm>
            <a:off x="120923" y="0"/>
            <a:ext cx="6164944" cy="6885384"/>
          </a:xfrm>
          <a:custGeom>
            <a:avLst/>
            <a:gdLst>
              <a:gd name="connsiteX0" fmla="*/ 0 w 4369395"/>
              <a:gd name="connsiteY0" fmla="*/ 0 h 6885384"/>
              <a:gd name="connsiteX1" fmla="*/ 4369395 w 4369395"/>
              <a:gd name="connsiteY1" fmla="*/ 0 h 6885384"/>
              <a:gd name="connsiteX2" fmla="*/ 4369395 w 4369395"/>
              <a:gd name="connsiteY2" fmla="*/ 6885384 h 6885384"/>
              <a:gd name="connsiteX3" fmla="*/ 0 w 4369395"/>
              <a:gd name="connsiteY3" fmla="*/ 6885384 h 6885384"/>
              <a:gd name="connsiteX4" fmla="*/ 0 w 4369395"/>
              <a:gd name="connsiteY4" fmla="*/ 0 h 6885384"/>
              <a:gd name="connsiteX0" fmla="*/ 0 w 6164944"/>
              <a:gd name="connsiteY0" fmla="*/ 0 h 6885384"/>
              <a:gd name="connsiteX1" fmla="*/ 4369395 w 6164944"/>
              <a:gd name="connsiteY1" fmla="*/ 0 h 6885384"/>
              <a:gd name="connsiteX2" fmla="*/ 6164944 w 6164944"/>
              <a:gd name="connsiteY2" fmla="*/ 6868758 h 6885384"/>
              <a:gd name="connsiteX3" fmla="*/ 0 w 6164944"/>
              <a:gd name="connsiteY3" fmla="*/ 6885384 h 6885384"/>
              <a:gd name="connsiteX4" fmla="*/ 0 w 6164944"/>
              <a:gd name="connsiteY4" fmla="*/ 0 h 6885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4944" h="6885384">
                <a:moveTo>
                  <a:pt x="0" y="0"/>
                </a:moveTo>
                <a:lnTo>
                  <a:pt x="4369395" y="0"/>
                </a:lnTo>
                <a:lnTo>
                  <a:pt x="6164944" y="6868758"/>
                </a:lnTo>
                <a:lnTo>
                  <a:pt x="0" y="6885384"/>
                </a:lnTo>
                <a:lnTo>
                  <a:pt x="0" y="0"/>
                </a:lnTo>
                <a:close/>
              </a:path>
            </a:pathLst>
          </a:cu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 y="0"/>
            <a:ext cx="6164944" cy="6885384"/>
          </a:xfrm>
          <a:custGeom>
            <a:avLst/>
            <a:gdLst>
              <a:gd name="connsiteX0" fmla="*/ 0 w 4369395"/>
              <a:gd name="connsiteY0" fmla="*/ 0 h 6885384"/>
              <a:gd name="connsiteX1" fmla="*/ 4369395 w 4369395"/>
              <a:gd name="connsiteY1" fmla="*/ 0 h 6885384"/>
              <a:gd name="connsiteX2" fmla="*/ 4369395 w 4369395"/>
              <a:gd name="connsiteY2" fmla="*/ 6885384 h 6885384"/>
              <a:gd name="connsiteX3" fmla="*/ 0 w 4369395"/>
              <a:gd name="connsiteY3" fmla="*/ 6885384 h 6885384"/>
              <a:gd name="connsiteX4" fmla="*/ 0 w 4369395"/>
              <a:gd name="connsiteY4" fmla="*/ 0 h 6885384"/>
              <a:gd name="connsiteX0" fmla="*/ 0 w 6164944"/>
              <a:gd name="connsiteY0" fmla="*/ 0 h 6885384"/>
              <a:gd name="connsiteX1" fmla="*/ 4369395 w 6164944"/>
              <a:gd name="connsiteY1" fmla="*/ 0 h 6885384"/>
              <a:gd name="connsiteX2" fmla="*/ 6164944 w 6164944"/>
              <a:gd name="connsiteY2" fmla="*/ 6868758 h 6885384"/>
              <a:gd name="connsiteX3" fmla="*/ 0 w 6164944"/>
              <a:gd name="connsiteY3" fmla="*/ 6885384 h 6885384"/>
              <a:gd name="connsiteX4" fmla="*/ 0 w 6164944"/>
              <a:gd name="connsiteY4" fmla="*/ 0 h 6885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4944" h="6885384">
                <a:moveTo>
                  <a:pt x="0" y="0"/>
                </a:moveTo>
                <a:lnTo>
                  <a:pt x="4369395" y="0"/>
                </a:lnTo>
                <a:lnTo>
                  <a:pt x="6164944" y="6868758"/>
                </a:lnTo>
                <a:lnTo>
                  <a:pt x="0" y="6885384"/>
                </a:lnTo>
                <a:lnTo>
                  <a:pt x="0" y="0"/>
                </a:lnTo>
                <a:close/>
              </a:path>
            </a:pathLst>
          </a:custGeom>
          <a:blipFill>
            <a:blip r:embed="rId3"/>
            <a:srcRect/>
            <a:stretch>
              <a:fillRect l="-105329" t="-2285" r="-220" b="8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a:latin typeface="方正兰亭超细黑简体" panose="02000000000000000000" pitchFamily="2" charset="-122"/>
                <a:ea typeface="方正兰亭超细黑简体" panose="02000000000000000000" pitchFamily="2" charset="-122"/>
              </a:rPr>
              <a:t>6</a:t>
            </a:r>
            <a:endParaRPr lang="zh-CN" dirty="0">
              <a:latin typeface="方正兰亭超细黑简体" panose="02000000000000000000" pitchFamily="2" charset="-122"/>
              <a:ea typeface="方正兰亭超细黑简体" panose="02000000000000000000" pitchFamily="2" charset="-122"/>
            </a:endParaRPr>
          </a:p>
        </p:txBody>
      </p:sp>
      <p:sp>
        <p:nvSpPr>
          <p:cNvPr id="49" name="Rectangle 4"/>
          <p:cNvSpPr txBox="1">
            <a:spLocks noChangeArrowheads="1"/>
          </p:cNvSpPr>
          <p:nvPr/>
        </p:nvSpPr>
        <p:spPr bwMode="auto">
          <a:xfrm>
            <a:off x="7609755" y="1268760"/>
            <a:ext cx="16561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800" dirty="0">
                <a:solidFill>
                  <a:schemeClr val="tx2">
                    <a:lumMod val="50000"/>
                  </a:schemeClr>
                </a:solidFill>
                <a:latin typeface="微软雅黑" panose="020B0503020204020204" pitchFamily="34" charset="-122"/>
                <a:ea typeface="微软雅黑" panose="020B0503020204020204" pitchFamily="34" charset="-122"/>
              </a:rPr>
              <a:t>创业</a:t>
            </a:r>
            <a:r>
              <a:rPr lang="zh-CN" altLang="en-US" sz="2800" dirty="0" smtClean="0">
                <a:solidFill>
                  <a:schemeClr val="tx2">
                    <a:lumMod val="50000"/>
                  </a:schemeClr>
                </a:solidFill>
                <a:latin typeface="微软雅黑" panose="020B0503020204020204" pitchFamily="34" charset="-122"/>
                <a:ea typeface="微软雅黑" panose="020B0503020204020204" pitchFamily="34" charset="-122"/>
              </a:rPr>
              <a:t>宣言</a:t>
            </a:r>
            <a:endParaRPr lang="zh-CN" sz="2800" dirty="0">
              <a:solidFill>
                <a:schemeClr val="tx2">
                  <a:lumMod val="50000"/>
                </a:schemeClr>
              </a:solidFill>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7249715" y="1754876"/>
            <a:ext cx="2448272"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7105699" y="1754876"/>
            <a:ext cx="2710999" cy="276999"/>
          </a:xfrm>
          <a:prstGeom prst="rect">
            <a:avLst/>
          </a:prstGeom>
        </p:spPr>
        <p:txBody>
          <a:bodyPr wrap="none">
            <a:spAutoFit/>
          </a:bodyPr>
          <a:lstStyle/>
          <a:p>
            <a:r>
              <a:rPr lang="en-US" altLang="zh-CN" sz="1200" b="1" dirty="0" smtClean="0">
                <a:solidFill>
                  <a:schemeClr val="bg1">
                    <a:lumMod val="65000"/>
                  </a:schemeClr>
                </a:solidFill>
                <a:latin typeface="方正兰亭黑简体" panose="02000000000000000000" pitchFamily="2" charset="-122"/>
                <a:ea typeface="方正兰亭黑简体" panose="02000000000000000000" pitchFamily="2" charset="-122"/>
              </a:rPr>
              <a:t>ENTREPRENEURSHIP SPEECH</a:t>
            </a:r>
            <a:endParaRPr lang="zh-CN" altLang="en-US" sz="1200" dirty="0">
              <a:solidFill>
                <a:schemeClr val="bg1">
                  <a:lumMod val="65000"/>
                </a:schemeClr>
              </a:solidFill>
              <a:latin typeface="方正兰亭黑简体" panose="02000000000000000000" pitchFamily="2" charset="-122"/>
              <a:ea typeface="方正兰亭黑简体" panose="02000000000000000000" pitchFamily="2" charset="-122"/>
            </a:endParaRPr>
          </a:p>
        </p:txBody>
      </p:sp>
      <p:sp>
        <p:nvSpPr>
          <p:cNvPr id="73" name="矩形 72"/>
          <p:cNvSpPr/>
          <p:nvPr/>
        </p:nvSpPr>
        <p:spPr>
          <a:xfrm>
            <a:off x="6457627" y="2199406"/>
            <a:ext cx="4104456" cy="3000821"/>
          </a:xfrm>
          <a:prstGeom prst="rect">
            <a:avLst/>
          </a:prstGeom>
        </p:spPr>
        <p:txBody>
          <a:bodyPr wrap="square">
            <a:spAutoFit/>
          </a:bodyPr>
          <a:lstStyle/>
          <a:p>
            <a:pP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我想</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我应该一个成为一个实干家，不需要那些美丽的辞藻来修饰。工作锻炼了我，生活造就了我。</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戴尔卡耐基说过：不要怕推销自己，只要你自信，认为自己能行有才华，你就应该认为自己能够胜任这份工作以及职位，并承</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担</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相应的义务和压力。</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2748782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22" presetClass="entr" presetSubtype="8" fill="hold" nodeType="withEffect">
                                  <p:stCondLst>
                                    <p:cond delay="500"/>
                                  </p:stCondLst>
                                  <p:childTnLst>
                                    <p:set>
                                      <p:cBhvr>
                                        <p:cTn id="9" dur="1" fill="hold">
                                          <p:stCondLst>
                                            <p:cond delay="0"/>
                                          </p:stCondLst>
                                        </p:cTn>
                                        <p:tgtEl>
                                          <p:spTgt spid="53"/>
                                        </p:tgtEl>
                                        <p:attrNameLst>
                                          <p:attrName>style.visibility</p:attrName>
                                        </p:attrNameLst>
                                      </p:cBhvr>
                                      <p:to>
                                        <p:strVal val="visible"/>
                                      </p:to>
                                    </p:set>
                                    <p:animEffect transition="in" filter="wipe(left)">
                                      <p:cBhvr>
                                        <p:cTn id="10" dur="500"/>
                                        <p:tgtEl>
                                          <p:spTgt spid="53"/>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72"/>
                                        </p:tgtEl>
                                        <p:attrNameLst>
                                          <p:attrName>style.visibility</p:attrName>
                                        </p:attrNameLst>
                                      </p:cBhvr>
                                      <p:to>
                                        <p:strVal val="visible"/>
                                      </p:to>
                                    </p:set>
                                    <p:anim calcmode="lin" valueType="num">
                                      <p:cBhvr additive="base">
                                        <p:cTn id="14" dur="500" fill="hold"/>
                                        <p:tgtEl>
                                          <p:spTgt spid="72"/>
                                        </p:tgtEl>
                                        <p:attrNameLst>
                                          <p:attrName>ppt_x</p:attrName>
                                        </p:attrNameLst>
                                      </p:cBhvr>
                                      <p:tavLst>
                                        <p:tav tm="0">
                                          <p:val>
                                            <p:strVal val="#ppt_x"/>
                                          </p:val>
                                        </p:tav>
                                        <p:tav tm="100000">
                                          <p:val>
                                            <p:strVal val="#ppt_x"/>
                                          </p:val>
                                        </p:tav>
                                      </p:tavLst>
                                    </p:anim>
                                    <p:anim calcmode="lin" valueType="num">
                                      <p:cBhvr additive="base">
                                        <p:cTn id="15" dur="500" fill="hold"/>
                                        <p:tgtEl>
                                          <p:spTgt spid="72"/>
                                        </p:tgtEl>
                                        <p:attrNameLst>
                                          <p:attrName>ppt_y</p:attrName>
                                        </p:attrNameLst>
                                      </p:cBhvr>
                                      <p:tavLst>
                                        <p:tav tm="0">
                                          <p:val>
                                            <p:strVal val="1+#ppt_h/2"/>
                                          </p:val>
                                        </p:tav>
                                        <p:tav tm="100000">
                                          <p:val>
                                            <p:strVal val="#ppt_y"/>
                                          </p:val>
                                        </p:tav>
                                      </p:tavLst>
                                    </p:anim>
                                  </p:childTnLst>
                                </p:cTn>
                              </p:par>
                              <p:par>
                                <p:cTn id="16" presetID="41" presetClass="entr" presetSubtype="0" fill="hold" grpId="0" nodeType="withEffect">
                                  <p:stCondLst>
                                    <p:cond delay="500"/>
                                  </p:stCondLst>
                                  <p:iterate type="lt">
                                    <p:tmPct val="10000"/>
                                  </p:iterate>
                                  <p:childTnLst>
                                    <p:set>
                                      <p:cBhvr>
                                        <p:cTn id="17" dur="1" fill="hold">
                                          <p:stCondLst>
                                            <p:cond delay="0"/>
                                          </p:stCondLst>
                                        </p:cTn>
                                        <p:tgtEl>
                                          <p:spTgt spid="73"/>
                                        </p:tgtEl>
                                        <p:attrNameLst>
                                          <p:attrName>style.visibility</p:attrName>
                                        </p:attrNameLst>
                                      </p:cBhvr>
                                      <p:to>
                                        <p:strVal val="visible"/>
                                      </p:to>
                                    </p:set>
                                    <p:anim calcmode="lin" valueType="num">
                                      <p:cBhvr>
                                        <p:cTn id="18" dur="5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3"/>
                                        </p:tgtEl>
                                        <p:attrNameLst>
                                          <p:attrName>ppt_y</p:attrName>
                                        </p:attrNameLst>
                                      </p:cBhvr>
                                      <p:tavLst>
                                        <p:tav tm="0">
                                          <p:val>
                                            <p:strVal val="#ppt_y"/>
                                          </p:val>
                                        </p:tav>
                                        <p:tav tm="100000">
                                          <p:val>
                                            <p:strVal val="#ppt_y"/>
                                          </p:val>
                                        </p:tav>
                                      </p:tavLst>
                                    </p:anim>
                                    <p:anim calcmode="lin" valueType="num">
                                      <p:cBhvr>
                                        <p:cTn id="20" dur="5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3"/>
                                        </p:tgtEl>
                                      </p:cBhvr>
                                    </p:animEffect>
                                  </p:childTnLst>
                                </p:cTn>
                              </p:par>
                            </p:childTnLst>
                          </p:cTn>
                        </p:par>
                        <p:par>
                          <p:cTn id="23" fill="hold">
                            <p:stCondLst>
                              <p:cond delay="7350"/>
                            </p:stCondLst>
                            <p:childTnLst>
                              <p:par>
                                <p:cTn id="24" presetID="10" presetClass="entr" presetSubtype="0" fill="hold" grpId="0" nodeType="after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fade">
                                      <p:cBhvr>
                                        <p:cTn id="26" dur="1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2" grpId="0"/>
      <p:bldP spid="73" grpId="0"/>
      <p:bldP spid="7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Freeform 5"/>
          <p:cNvSpPr>
            <a:spLocks/>
          </p:cNvSpPr>
          <p:nvPr/>
        </p:nvSpPr>
        <p:spPr bwMode="auto">
          <a:xfrm>
            <a:off x="4513411" y="0"/>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54061"/>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grpSp>
        <p:nvGrpSpPr>
          <p:cNvPr id="27" name="组合 26"/>
          <p:cNvGrpSpPr/>
          <p:nvPr/>
        </p:nvGrpSpPr>
        <p:grpSpPr>
          <a:xfrm>
            <a:off x="7916827" y="4458196"/>
            <a:ext cx="4301440" cy="2276522"/>
            <a:chOff x="5917425" y="3435846"/>
            <a:chExt cx="3226575" cy="1707654"/>
          </a:xfrm>
        </p:grpSpPr>
        <p:pic>
          <p:nvPicPr>
            <p:cNvPr id="28"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4" name="矩形 33"/>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a:latin typeface="方正兰亭超细黑简体" panose="02000000000000000000" pitchFamily="2" charset="-122"/>
                <a:ea typeface="方正兰亭超细黑简体" panose="02000000000000000000" pitchFamily="2" charset="-122"/>
              </a:rPr>
              <a:t>7</a:t>
            </a:r>
            <a:endParaRPr lang="zh-CN" dirty="0">
              <a:latin typeface="方正兰亭超细黑简体" panose="02000000000000000000" pitchFamily="2" charset="-122"/>
              <a:ea typeface="方正兰亭超细黑简体" panose="02000000000000000000" pitchFamily="2" charset="-122"/>
            </a:endParaRPr>
          </a:p>
        </p:txBody>
      </p:sp>
      <p:sp>
        <p:nvSpPr>
          <p:cNvPr id="30"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smtClean="0">
              <a:solidFill>
                <a:schemeClr val="bg1"/>
              </a:solidFill>
              <a:latin typeface="微软雅黑" pitchFamily="34" charset="-122"/>
              <a:ea typeface="微软雅黑" pitchFamily="34" charset="-122"/>
            </a:endParaRPr>
          </a:p>
          <a:p>
            <a:pPr algn="ctr" defTabSz="914377">
              <a:lnSpc>
                <a:spcPct val="120000"/>
              </a:lnSpc>
              <a:defRPr/>
            </a:pPr>
            <a:r>
              <a:rPr lang="en-US" altLang="zh-CN" sz="2800" kern="0" dirty="0" smtClean="0">
                <a:solidFill>
                  <a:schemeClr val="accent1">
                    <a:lumMod val="50000"/>
                  </a:schemeClr>
                </a:solidFill>
                <a:latin typeface="微软雅黑" pitchFamily="34" charset="-122"/>
                <a:ea typeface="微软雅黑" pitchFamily="34" charset="-122"/>
              </a:rPr>
              <a:t>C</a:t>
            </a:r>
            <a:r>
              <a:rPr lang="en-US" altLang="zh-CN" sz="2800" kern="0" dirty="0">
                <a:solidFill>
                  <a:schemeClr val="accent1">
                    <a:lumMod val="50000"/>
                  </a:schemeClr>
                </a:solidFill>
                <a:latin typeface="微软雅黑" pitchFamily="34" charset="-122"/>
                <a:ea typeface="微软雅黑" pitchFamily="34" charset="-122"/>
              </a:rPr>
              <a:t>o</a:t>
            </a:r>
            <a:r>
              <a:rPr lang="en-US" altLang="zh-CN" sz="2800" kern="0" dirty="0" smtClean="0">
                <a:solidFill>
                  <a:schemeClr val="accent1">
                    <a:lumMod val="50000"/>
                  </a:schemeClr>
                </a:solidFill>
                <a:latin typeface="微软雅黑" pitchFamily="34" charset="-122"/>
                <a:ea typeface="微软雅黑" pitchFamily="34" charset="-122"/>
              </a:rPr>
              <a:t>ntents</a:t>
            </a:r>
            <a:endParaRPr lang="en-US" altLang="ko-KR" sz="2800" kern="0" dirty="0">
              <a:solidFill>
                <a:schemeClr val="accent1">
                  <a:lumMod val="50000"/>
                </a:schemeClr>
              </a:solidFill>
              <a:latin typeface="微软雅黑" pitchFamily="34" charset="-122"/>
              <a:ea typeface="微软雅黑" pitchFamily="34" charset="-122"/>
            </a:endParaRPr>
          </a:p>
        </p:txBody>
      </p:sp>
      <p:sp>
        <p:nvSpPr>
          <p:cNvPr id="93" name="Freeform 5"/>
          <p:cNvSpPr>
            <a:spLocks/>
          </p:cNvSpPr>
          <p:nvPr/>
        </p:nvSpPr>
        <p:spPr bwMode="auto">
          <a:xfrm>
            <a:off x="186392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EB55A"/>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4" name="KSO_Shape"/>
          <p:cNvSpPr>
            <a:spLocks/>
          </p:cNvSpPr>
          <p:nvPr/>
        </p:nvSpPr>
        <p:spPr bwMode="auto">
          <a:xfrm>
            <a:off x="2130671" y="3322141"/>
            <a:ext cx="650494" cy="44667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95" name="文本框 9"/>
          <p:cNvSpPr txBox="1"/>
          <p:nvPr/>
        </p:nvSpPr>
        <p:spPr>
          <a:xfrm>
            <a:off x="1417067" y="4215135"/>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rgbClr val="8EB55A"/>
                </a:solidFill>
                <a:latin typeface="微软雅黑" pitchFamily="34" charset="-122"/>
                <a:ea typeface="微软雅黑" pitchFamily="34" charset="-122"/>
              </a:rPr>
              <a:t>公司与团队</a:t>
            </a:r>
            <a:endParaRPr lang="en-US" altLang="zh-CN" sz="2400" b="1" dirty="0" smtClean="0">
              <a:solidFill>
                <a:srgbClr val="8EB55A"/>
              </a:solidFill>
              <a:latin typeface="微软雅黑" pitchFamily="34" charset="-122"/>
              <a:ea typeface="微软雅黑" pitchFamily="34" charset="-122"/>
            </a:endParaRPr>
          </a:p>
          <a:p>
            <a:pPr marL="0" lvl="1" algn="ctr"/>
            <a:r>
              <a:rPr lang="zh-CN" altLang="en-US" sz="1400" dirty="0" smtClean="0">
                <a:solidFill>
                  <a:srgbClr val="8EB55A"/>
                </a:solidFill>
                <a:latin typeface="微软雅黑" pitchFamily="34" charset="-122"/>
                <a:ea typeface="微软雅黑" pitchFamily="34" charset="-122"/>
              </a:rPr>
              <a:t>（我们是谁）</a:t>
            </a:r>
            <a:endParaRPr lang="zh-CN" altLang="en-US" sz="1400" dirty="0">
              <a:solidFill>
                <a:srgbClr val="8EB55A"/>
              </a:solidFill>
              <a:latin typeface="微软雅黑" pitchFamily="34" charset="-122"/>
              <a:ea typeface="微软雅黑" pitchFamily="34" charset="-122"/>
            </a:endParaRPr>
          </a:p>
        </p:txBody>
      </p:sp>
      <p:sp>
        <p:nvSpPr>
          <p:cNvPr id="96" name="Freeform 5"/>
          <p:cNvSpPr>
            <a:spLocks/>
          </p:cNvSpPr>
          <p:nvPr/>
        </p:nvSpPr>
        <p:spPr bwMode="auto">
          <a:xfrm>
            <a:off x="3691138"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6D67"/>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5"/>
          <p:cNvSpPr>
            <a:spLocks/>
          </p:cNvSpPr>
          <p:nvPr/>
        </p:nvSpPr>
        <p:spPr bwMode="auto">
          <a:xfrm>
            <a:off x="550559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54061"/>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5"/>
          <p:cNvSpPr>
            <a:spLocks/>
          </p:cNvSpPr>
          <p:nvPr/>
        </p:nvSpPr>
        <p:spPr bwMode="auto">
          <a:xfrm>
            <a:off x="7341205"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5C058"/>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5"/>
          <p:cNvSpPr>
            <a:spLocks/>
          </p:cNvSpPr>
          <p:nvPr/>
        </p:nvSpPr>
        <p:spPr bwMode="auto">
          <a:xfrm>
            <a:off x="9204461"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5E779F"/>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KSO_Shape"/>
          <p:cNvSpPr>
            <a:spLocks/>
          </p:cNvSpPr>
          <p:nvPr/>
        </p:nvSpPr>
        <p:spPr bwMode="auto">
          <a:xfrm>
            <a:off x="3964801" y="3281786"/>
            <a:ext cx="627380" cy="53431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01" name="KSO_Shape"/>
          <p:cNvSpPr>
            <a:spLocks/>
          </p:cNvSpPr>
          <p:nvPr/>
        </p:nvSpPr>
        <p:spPr bwMode="auto">
          <a:xfrm>
            <a:off x="5765230" y="3219911"/>
            <a:ext cx="664715" cy="65806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02" name="KSO_Shape"/>
          <p:cNvSpPr>
            <a:spLocks/>
          </p:cNvSpPr>
          <p:nvPr/>
        </p:nvSpPr>
        <p:spPr bwMode="auto">
          <a:xfrm>
            <a:off x="7652147" y="3253361"/>
            <a:ext cx="648072" cy="55085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03" name="KSO_Shape"/>
          <p:cNvSpPr>
            <a:spLocks/>
          </p:cNvSpPr>
          <p:nvPr/>
        </p:nvSpPr>
        <p:spPr bwMode="auto">
          <a:xfrm>
            <a:off x="9509322" y="3224355"/>
            <a:ext cx="574268" cy="55129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104" name="组合 103"/>
          <p:cNvGrpSpPr/>
          <p:nvPr/>
        </p:nvGrpSpPr>
        <p:grpSpPr>
          <a:xfrm flipH="1">
            <a:off x="-23093" y="4697212"/>
            <a:ext cx="4032448" cy="2198473"/>
            <a:chOff x="5917425" y="3435846"/>
            <a:chExt cx="3226575" cy="1707654"/>
          </a:xfrm>
        </p:grpSpPr>
        <p:pic>
          <p:nvPicPr>
            <p:cNvPr id="105"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7" name="文本框 9"/>
          <p:cNvSpPr txBox="1"/>
          <p:nvPr/>
        </p:nvSpPr>
        <p:spPr>
          <a:xfrm>
            <a:off x="3233065" y="4215135"/>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rgbClr val="FF6D67"/>
                </a:solidFill>
                <a:latin typeface="微软雅黑" pitchFamily="34" charset="-122"/>
                <a:ea typeface="微软雅黑" pitchFamily="34" charset="-122"/>
              </a:rPr>
              <a:t>项目介绍</a:t>
            </a:r>
            <a:endParaRPr lang="en-US" altLang="zh-CN" sz="2400" b="1" dirty="0" smtClean="0">
              <a:solidFill>
                <a:srgbClr val="FF6D67"/>
              </a:solidFill>
              <a:latin typeface="微软雅黑" pitchFamily="34" charset="-122"/>
              <a:ea typeface="微软雅黑" pitchFamily="34" charset="-122"/>
            </a:endParaRPr>
          </a:p>
          <a:p>
            <a:pPr marL="0" lvl="1" algn="ctr"/>
            <a:r>
              <a:rPr lang="zh-CN" altLang="en-US" sz="1400" dirty="0" smtClean="0">
                <a:solidFill>
                  <a:srgbClr val="FF6D67"/>
                </a:solidFill>
                <a:latin typeface="微软雅黑" pitchFamily="34" charset="-122"/>
                <a:ea typeface="微软雅黑" pitchFamily="34" charset="-122"/>
              </a:rPr>
              <a:t>（我们做什么）</a:t>
            </a:r>
            <a:endParaRPr lang="zh-CN" altLang="en-US" sz="1400" dirty="0">
              <a:solidFill>
                <a:srgbClr val="FF6D67"/>
              </a:solidFill>
              <a:latin typeface="微软雅黑" pitchFamily="34" charset="-122"/>
              <a:ea typeface="微软雅黑" pitchFamily="34" charset="-122"/>
            </a:endParaRPr>
          </a:p>
        </p:txBody>
      </p:sp>
      <p:sp>
        <p:nvSpPr>
          <p:cNvPr id="108" name="文本框 9"/>
          <p:cNvSpPr txBox="1"/>
          <p:nvPr/>
        </p:nvSpPr>
        <p:spPr>
          <a:xfrm>
            <a:off x="5017467" y="4215135"/>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chemeClr val="accent1">
                    <a:lumMod val="50000"/>
                  </a:schemeClr>
                </a:solidFill>
                <a:latin typeface="微软雅黑" pitchFamily="34" charset="-122"/>
                <a:ea typeface="微软雅黑" pitchFamily="34" charset="-122"/>
              </a:rPr>
              <a:t>产品与运营</a:t>
            </a:r>
            <a:endParaRPr lang="en-US" altLang="zh-CN" sz="2400" b="1" dirty="0" smtClean="0">
              <a:solidFill>
                <a:schemeClr val="accent1">
                  <a:lumMod val="50000"/>
                </a:schemeClr>
              </a:solidFill>
              <a:latin typeface="微软雅黑" pitchFamily="34" charset="-122"/>
              <a:ea typeface="微软雅黑" pitchFamily="34" charset="-122"/>
            </a:endParaRPr>
          </a:p>
          <a:p>
            <a:pPr marL="0" lvl="1" algn="ctr"/>
            <a:r>
              <a:rPr lang="zh-CN" altLang="en-US" sz="1400" dirty="0" smtClean="0">
                <a:solidFill>
                  <a:schemeClr val="accent1">
                    <a:lumMod val="50000"/>
                  </a:schemeClr>
                </a:solidFill>
                <a:latin typeface="微软雅黑" pitchFamily="34" charset="-122"/>
                <a:ea typeface="微软雅黑" pitchFamily="34" charset="-122"/>
              </a:rPr>
              <a:t>（我们怎么做）</a:t>
            </a:r>
            <a:endParaRPr lang="zh-CN" altLang="en-US" sz="1400" dirty="0">
              <a:solidFill>
                <a:schemeClr val="accent1">
                  <a:lumMod val="50000"/>
                </a:schemeClr>
              </a:solidFill>
              <a:latin typeface="微软雅黑" pitchFamily="34" charset="-122"/>
              <a:ea typeface="微软雅黑" pitchFamily="34" charset="-122"/>
            </a:endParaRPr>
          </a:p>
        </p:txBody>
      </p:sp>
      <p:sp>
        <p:nvSpPr>
          <p:cNvPr id="109" name="文本框 9"/>
          <p:cNvSpPr txBox="1"/>
          <p:nvPr/>
        </p:nvSpPr>
        <p:spPr>
          <a:xfrm>
            <a:off x="6860059" y="4215135"/>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rgbClr val="F5C058"/>
                </a:solidFill>
                <a:latin typeface="微软雅黑" pitchFamily="34" charset="-122"/>
                <a:ea typeface="微软雅黑" pitchFamily="34" charset="-122"/>
              </a:rPr>
              <a:t>发展前景</a:t>
            </a:r>
            <a:endParaRPr lang="en-US" altLang="zh-CN" sz="2400" b="1" dirty="0" smtClean="0">
              <a:solidFill>
                <a:srgbClr val="F5C058"/>
              </a:solidFill>
              <a:latin typeface="微软雅黑" pitchFamily="34" charset="-122"/>
              <a:ea typeface="微软雅黑" pitchFamily="34" charset="-122"/>
            </a:endParaRPr>
          </a:p>
          <a:p>
            <a:pPr marL="0" lvl="1" algn="ctr"/>
            <a:r>
              <a:rPr lang="zh-CN" altLang="en-US" sz="1400" dirty="0" smtClean="0">
                <a:solidFill>
                  <a:srgbClr val="F5C058"/>
                </a:solidFill>
                <a:latin typeface="微软雅黑" pitchFamily="34" charset="-122"/>
                <a:ea typeface="微软雅黑" pitchFamily="34" charset="-122"/>
              </a:rPr>
              <a:t>（长期战略目标）</a:t>
            </a:r>
            <a:endParaRPr lang="zh-CN" altLang="en-US" sz="1400" dirty="0">
              <a:solidFill>
                <a:srgbClr val="F5C058"/>
              </a:solidFill>
              <a:latin typeface="微软雅黑" pitchFamily="34" charset="-122"/>
              <a:ea typeface="微软雅黑" pitchFamily="34" charset="-122"/>
            </a:endParaRPr>
          </a:p>
        </p:txBody>
      </p:sp>
      <p:sp>
        <p:nvSpPr>
          <p:cNvPr id="110" name="文本框 9"/>
          <p:cNvSpPr txBox="1"/>
          <p:nvPr/>
        </p:nvSpPr>
        <p:spPr>
          <a:xfrm>
            <a:off x="8747075" y="4215135"/>
            <a:ext cx="2103040" cy="654025"/>
          </a:xfrm>
          <a:prstGeom prst="rect">
            <a:avLst/>
          </a:prstGeom>
          <a:noFill/>
        </p:spPr>
        <p:txBody>
          <a:bodyPr wrap="square" lIns="68580" tIns="34290" rIns="68580" bIns="34290" rtlCol="0">
            <a:spAutoFit/>
          </a:bodyPr>
          <a:lstStyle/>
          <a:p>
            <a:pPr marL="0" lvl="1" algn="ctr"/>
            <a:r>
              <a:rPr lang="zh-CN" altLang="en-US" sz="2400" b="1" dirty="0" smtClean="0">
                <a:solidFill>
                  <a:srgbClr val="5E779F"/>
                </a:solidFill>
                <a:latin typeface="微软雅黑" pitchFamily="34" charset="-122"/>
                <a:ea typeface="微软雅黑" pitchFamily="34" charset="-122"/>
              </a:rPr>
              <a:t>财务与融资</a:t>
            </a:r>
            <a:endParaRPr lang="en-US" altLang="zh-CN" sz="2400" b="1" dirty="0" smtClean="0">
              <a:solidFill>
                <a:srgbClr val="5E779F"/>
              </a:solidFill>
              <a:latin typeface="微软雅黑" pitchFamily="34" charset="-122"/>
              <a:ea typeface="微软雅黑" pitchFamily="34" charset="-122"/>
            </a:endParaRPr>
          </a:p>
          <a:p>
            <a:pPr marL="0" lvl="1" algn="ctr"/>
            <a:r>
              <a:rPr lang="zh-CN" altLang="en-US" sz="1400" dirty="0" smtClean="0">
                <a:solidFill>
                  <a:srgbClr val="5E779F"/>
                </a:solidFill>
                <a:latin typeface="微软雅黑" pitchFamily="34" charset="-122"/>
                <a:ea typeface="微软雅黑" pitchFamily="34" charset="-122"/>
              </a:rPr>
              <a:t>（商务合作方式）</a:t>
            </a:r>
            <a:endParaRPr lang="zh-CN" altLang="en-US" sz="1400" dirty="0">
              <a:solidFill>
                <a:srgbClr val="5E779F"/>
              </a:solidFill>
              <a:latin typeface="微软雅黑" pitchFamily="34" charset="-122"/>
              <a:ea typeface="微软雅黑" pitchFamily="34" charset="-122"/>
            </a:endParaRPr>
          </a:p>
        </p:txBody>
      </p:sp>
      <p:sp>
        <p:nvSpPr>
          <p:cNvPr id="112" name="TextBox 11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1479080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1000"/>
                                        <p:tgtEl>
                                          <p:spTgt spid="85"/>
                                        </p:tgtEl>
                                      </p:cBhvr>
                                    </p:animEffect>
                                    <p:anim calcmode="lin" valueType="num">
                                      <p:cBhvr>
                                        <p:cTn id="8" dur="1000" fill="hold"/>
                                        <p:tgtEl>
                                          <p:spTgt spid="85"/>
                                        </p:tgtEl>
                                        <p:attrNameLst>
                                          <p:attrName>ppt_x</p:attrName>
                                        </p:attrNameLst>
                                      </p:cBhvr>
                                      <p:tavLst>
                                        <p:tav tm="0">
                                          <p:val>
                                            <p:strVal val="#ppt_x"/>
                                          </p:val>
                                        </p:tav>
                                        <p:tav tm="100000">
                                          <p:val>
                                            <p:strVal val="#ppt_x"/>
                                          </p:val>
                                        </p:tav>
                                      </p:tavLst>
                                    </p:anim>
                                    <p:anim calcmode="lin" valueType="num">
                                      <p:cBhvr>
                                        <p:cTn id="9" dur="1000" fill="hold"/>
                                        <p:tgtEl>
                                          <p:spTgt spid="8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2" presetClass="entr" presetSubtype="4" fill="hold" grpId="0" nodeType="withEffect">
                                  <p:stCondLst>
                                    <p:cond delay="500"/>
                                  </p:stCondLst>
                                  <p:childTnLst>
                                    <p:set>
                                      <p:cBhvr>
                                        <p:cTn id="15" dur="1" fill="hold">
                                          <p:stCondLst>
                                            <p:cond delay="0"/>
                                          </p:stCondLst>
                                        </p:cTn>
                                        <p:tgtEl>
                                          <p:spTgt spid="93"/>
                                        </p:tgtEl>
                                        <p:attrNameLst>
                                          <p:attrName>style.visibility</p:attrName>
                                        </p:attrNameLst>
                                      </p:cBhvr>
                                      <p:to>
                                        <p:strVal val="visible"/>
                                      </p:to>
                                    </p:set>
                                    <p:anim calcmode="lin" valueType="num">
                                      <p:cBhvr additive="base">
                                        <p:cTn id="16" dur="500" fill="hold"/>
                                        <p:tgtEl>
                                          <p:spTgt spid="93"/>
                                        </p:tgtEl>
                                        <p:attrNameLst>
                                          <p:attrName>ppt_x</p:attrName>
                                        </p:attrNameLst>
                                      </p:cBhvr>
                                      <p:tavLst>
                                        <p:tav tm="0">
                                          <p:val>
                                            <p:strVal val="#ppt_x"/>
                                          </p:val>
                                        </p:tav>
                                        <p:tav tm="100000">
                                          <p:val>
                                            <p:strVal val="#ppt_x"/>
                                          </p:val>
                                        </p:tav>
                                      </p:tavLst>
                                    </p:anim>
                                    <p:anim calcmode="lin" valueType="num">
                                      <p:cBhvr additive="base">
                                        <p:cTn id="17" dur="500" fill="hold"/>
                                        <p:tgtEl>
                                          <p:spTgt spid="9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94"/>
                                        </p:tgtEl>
                                        <p:attrNameLst>
                                          <p:attrName>style.visibility</p:attrName>
                                        </p:attrNameLst>
                                      </p:cBhvr>
                                      <p:to>
                                        <p:strVal val="visible"/>
                                      </p:to>
                                    </p:set>
                                    <p:anim calcmode="lin" valueType="num">
                                      <p:cBhvr additive="base">
                                        <p:cTn id="20" dur="500" fill="hold"/>
                                        <p:tgtEl>
                                          <p:spTgt spid="94"/>
                                        </p:tgtEl>
                                        <p:attrNameLst>
                                          <p:attrName>ppt_x</p:attrName>
                                        </p:attrNameLst>
                                      </p:cBhvr>
                                      <p:tavLst>
                                        <p:tav tm="0">
                                          <p:val>
                                            <p:strVal val="#ppt_x"/>
                                          </p:val>
                                        </p:tav>
                                        <p:tav tm="100000">
                                          <p:val>
                                            <p:strVal val="#ppt_x"/>
                                          </p:val>
                                        </p:tav>
                                      </p:tavLst>
                                    </p:anim>
                                    <p:anim calcmode="lin" valueType="num">
                                      <p:cBhvr additive="base">
                                        <p:cTn id="21" dur="500" fill="hold"/>
                                        <p:tgtEl>
                                          <p:spTgt spid="9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95"/>
                                        </p:tgtEl>
                                        <p:attrNameLst>
                                          <p:attrName>style.visibility</p:attrName>
                                        </p:attrNameLst>
                                      </p:cBhvr>
                                      <p:to>
                                        <p:strVal val="visible"/>
                                      </p:to>
                                    </p:set>
                                    <p:anim calcmode="lin" valueType="num">
                                      <p:cBhvr additive="base">
                                        <p:cTn id="24" dur="500" fill="hold"/>
                                        <p:tgtEl>
                                          <p:spTgt spid="95"/>
                                        </p:tgtEl>
                                        <p:attrNameLst>
                                          <p:attrName>ppt_x</p:attrName>
                                        </p:attrNameLst>
                                      </p:cBhvr>
                                      <p:tavLst>
                                        <p:tav tm="0">
                                          <p:val>
                                            <p:strVal val="#ppt_x"/>
                                          </p:val>
                                        </p:tav>
                                        <p:tav tm="100000">
                                          <p:val>
                                            <p:strVal val="#ppt_x"/>
                                          </p:val>
                                        </p:tav>
                                      </p:tavLst>
                                    </p:anim>
                                    <p:anim calcmode="lin" valueType="num">
                                      <p:cBhvr additive="base">
                                        <p:cTn id="25" dur="500" fill="hold"/>
                                        <p:tgtEl>
                                          <p:spTgt spid="95"/>
                                        </p:tgtEl>
                                        <p:attrNameLst>
                                          <p:attrName>ppt_y</p:attrName>
                                        </p:attrNameLst>
                                      </p:cBhvr>
                                      <p:tavLst>
                                        <p:tav tm="0">
                                          <p:val>
                                            <p:strVal val="1+#ppt_h/2"/>
                                          </p:val>
                                        </p:tav>
                                        <p:tav tm="100000">
                                          <p:val>
                                            <p:strVal val="#ppt_y"/>
                                          </p:val>
                                        </p:tav>
                                      </p:tavLst>
                                    </p:anim>
                                  </p:childTnLst>
                                </p:cTn>
                              </p:par>
                              <p:par>
                                <p:cTn id="26" presetID="2" presetClass="entr" presetSubtype="1" fill="hold" grpId="0" nodeType="withEffect">
                                  <p:stCondLst>
                                    <p:cond delay="1000"/>
                                  </p:stCondLst>
                                  <p:childTnLst>
                                    <p:set>
                                      <p:cBhvr>
                                        <p:cTn id="27" dur="1" fill="hold">
                                          <p:stCondLst>
                                            <p:cond delay="0"/>
                                          </p:stCondLst>
                                        </p:cTn>
                                        <p:tgtEl>
                                          <p:spTgt spid="96"/>
                                        </p:tgtEl>
                                        <p:attrNameLst>
                                          <p:attrName>style.visibility</p:attrName>
                                        </p:attrNameLst>
                                      </p:cBhvr>
                                      <p:to>
                                        <p:strVal val="visible"/>
                                      </p:to>
                                    </p:set>
                                    <p:anim calcmode="lin" valueType="num">
                                      <p:cBhvr additive="base">
                                        <p:cTn id="28" dur="500" fill="hold"/>
                                        <p:tgtEl>
                                          <p:spTgt spid="96"/>
                                        </p:tgtEl>
                                        <p:attrNameLst>
                                          <p:attrName>ppt_x</p:attrName>
                                        </p:attrNameLst>
                                      </p:cBhvr>
                                      <p:tavLst>
                                        <p:tav tm="0">
                                          <p:val>
                                            <p:strVal val="#ppt_x"/>
                                          </p:val>
                                        </p:tav>
                                        <p:tav tm="100000">
                                          <p:val>
                                            <p:strVal val="#ppt_x"/>
                                          </p:val>
                                        </p:tav>
                                      </p:tavLst>
                                    </p:anim>
                                    <p:anim calcmode="lin" valueType="num">
                                      <p:cBhvr additive="base">
                                        <p:cTn id="29" dur="500" fill="hold"/>
                                        <p:tgtEl>
                                          <p:spTgt spid="96"/>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 calcmode="lin" valueType="num">
                                      <p:cBhvr additive="base">
                                        <p:cTn id="32" dur="500" fill="hold"/>
                                        <p:tgtEl>
                                          <p:spTgt spid="100"/>
                                        </p:tgtEl>
                                        <p:attrNameLst>
                                          <p:attrName>ppt_x</p:attrName>
                                        </p:attrNameLst>
                                      </p:cBhvr>
                                      <p:tavLst>
                                        <p:tav tm="0">
                                          <p:val>
                                            <p:strVal val="#ppt_x"/>
                                          </p:val>
                                        </p:tav>
                                        <p:tav tm="100000">
                                          <p:val>
                                            <p:strVal val="#ppt_x"/>
                                          </p:val>
                                        </p:tav>
                                      </p:tavLst>
                                    </p:anim>
                                    <p:anim calcmode="lin" valueType="num">
                                      <p:cBhvr additive="base">
                                        <p:cTn id="33" dur="500" fill="hold"/>
                                        <p:tgtEl>
                                          <p:spTgt spid="100"/>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1000"/>
                                  </p:stCondLst>
                                  <p:childTnLst>
                                    <p:set>
                                      <p:cBhvr>
                                        <p:cTn id="35" dur="1" fill="hold">
                                          <p:stCondLst>
                                            <p:cond delay="0"/>
                                          </p:stCondLst>
                                        </p:cTn>
                                        <p:tgtEl>
                                          <p:spTgt spid="107"/>
                                        </p:tgtEl>
                                        <p:attrNameLst>
                                          <p:attrName>style.visibility</p:attrName>
                                        </p:attrNameLst>
                                      </p:cBhvr>
                                      <p:to>
                                        <p:strVal val="visible"/>
                                      </p:to>
                                    </p:set>
                                    <p:anim calcmode="lin" valueType="num">
                                      <p:cBhvr additive="base">
                                        <p:cTn id="36" dur="500" fill="hold"/>
                                        <p:tgtEl>
                                          <p:spTgt spid="107"/>
                                        </p:tgtEl>
                                        <p:attrNameLst>
                                          <p:attrName>ppt_x</p:attrName>
                                        </p:attrNameLst>
                                      </p:cBhvr>
                                      <p:tavLst>
                                        <p:tav tm="0">
                                          <p:val>
                                            <p:strVal val="#ppt_x"/>
                                          </p:val>
                                        </p:tav>
                                        <p:tav tm="100000">
                                          <p:val>
                                            <p:strVal val="#ppt_x"/>
                                          </p:val>
                                        </p:tav>
                                      </p:tavLst>
                                    </p:anim>
                                    <p:anim calcmode="lin" valueType="num">
                                      <p:cBhvr additive="base">
                                        <p:cTn id="37" dur="500" fill="hold"/>
                                        <p:tgtEl>
                                          <p:spTgt spid="107"/>
                                        </p:tgtEl>
                                        <p:attrNameLst>
                                          <p:attrName>ppt_y</p:attrName>
                                        </p:attrNameLst>
                                      </p:cBhvr>
                                      <p:tavLst>
                                        <p:tav tm="0">
                                          <p:val>
                                            <p:strVal val="0-#ppt_h/2"/>
                                          </p:val>
                                        </p:tav>
                                        <p:tav tm="100000">
                                          <p:val>
                                            <p:strVal val="#ppt_y"/>
                                          </p:val>
                                        </p:tav>
                                      </p:tavLst>
                                    </p:anim>
                                  </p:childTnLst>
                                </p:cTn>
                              </p:par>
                              <p:par>
                                <p:cTn id="38" presetID="2" presetClass="entr" presetSubtype="4" fill="hold" grpId="0" nodeType="withEffect">
                                  <p:stCondLst>
                                    <p:cond delay="1500"/>
                                  </p:stCondLst>
                                  <p:childTnLst>
                                    <p:set>
                                      <p:cBhvr>
                                        <p:cTn id="39" dur="1" fill="hold">
                                          <p:stCondLst>
                                            <p:cond delay="0"/>
                                          </p:stCondLst>
                                        </p:cTn>
                                        <p:tgtEl>
                                          <p:spTgt spid="97"/>
                                        </p:tgtEl>
                                        <p:attrNameLst>
                                          <p:attrName>style.visibility</p:attrName>
                                        </p:attrNameLst>
                                      </p:cBhvr>
                                      <p:to>
                                        <p:strVal val="visible"/>
                                      </p:to>
                                    </p:set>
                                    <p:anim calcmode="lin" valueType="num">
                                      <p:cBhvr additive="base">
                                        <p:cTn id="40" dur="500" fill="hold"/>
                                        <p:tgtEl>
                                          <p:spTgt spid="97"/>
                                        </p:tgtEl>
                                        <p:attrNameLst>
                                          <p:attrName>ppt_x</p:attrName>
                                        </p:attrNameLst>
                                      </p:cBhvr>
                                      <p:tavLst>
                                        <p:tav tm="0">
                                          <p:val>
                                            <p:strVal val="#ppt_x"/>
                                          </p:val>
                                        </p:tav>
                                        <p:tav tm="100000">
                                          <p:val>
                                            <p:strVal val="#ppt_x"/>
                                          </p:val>
                                        </p:tav>
                                      </p:tavLst>
                                    </p:anim>
                                    <p:anim calcmode="lin" valueType="num">
                                      <p:cBhvr additive="base">
                                        <p:cTn id="41" dur="500" fill="hold"/>
                                        <p:tgtEl>
                                          <p:spTgt spid="9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500"/>
                                  </p:stCondLst>
                                  <p:childTnLst>
                                    <p:set>
                                      <p:cBhvr>
                                        <p:cTn id="43" dur="1" fill="hold">
                                          <p:stCondLst>
                                            <p:cond delay="0"/>
                                          </p:stCondLst>
                                        </p:cTn>
                                        <p:tgtEl>
                                          <p:spTgt spid="101"/>
                                        </p:tgtEl>
                                        <p:attrNameLst>
                                          <p:attrName>style.visibility</p:attrName>
                                        </p:attrNameLst>
                                      </p:cBhvr>
                                      <p:to>
                                        <p:strVal val="visible"/>
                                      </p:to>
                                    </p:set>
                                    <p:anim calcmode="lin" valueType="num">
                                      <p:cBhvr additive="base">
                                        <p:cTn id="44" dur="500" fill="hold"/>
                                        <p:tgtEl>
                                          <p:spTgt spid="101"/>
                                        </p:tgtEl>
                                        <p:attrNameLst>
                                          <p:attrName>ppt_x</p:attrName>
                                        </p:attrNameLst>
                                      </p:cBhvr>
                                      <p:tavLst>
                                        <p:tav tm="0">
                                          <p:val>
                                            <p:strVal val="#ppt_x"/>
                                          </p:val>
                                        </p:tav>
                                        <p:tav tm="100000">
                                          <p:val>
                                            <p:strVal val="#ppt_x"/>
                                          </p:val>
                                        </p:tav>
                                      </p:tavLst>
                                    </p:anim>
                                    <p:anim calcmode="lin" valueType="num">
                                      <p:cBhvr additive="base">
                                        <p:cTn id="45" dur="500" fill="hold"/>
                                        <p:tgtEl>
                                          <p:spTgt spid="10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500"/>
                                  </p:stCondLst>
                                  <p:childTnLst>
                                    <p:set>
                                      <p:cBhvr>
                                        <p:cTn id="47" dur="1" fill="hold">
                                          <p:stCondLst>
                                            <p:cond delay="0"/>
                                          </p:stCondLst>
                                        </p:cTn>
                                        <p:tgtEl>
                                          <p:spTgt spid="108"/>
                                        </p:tgtEl>
                                        <p:attrNameLst>
                                          <p:attrName>style.visibility</p:attrName>
                                        </p:attrNameLst>
                                      </p:cBhvr>
                                      <p:to>
                                        <p:strVal val="visible"/>
                                      </p:to>
                                    </p:set>
                                    <p:anim calcmode="lin" valueType="num">
                                      <p:cBhvr additive="base">
                                        <p:cTn id="48" dur="500" fill="hold"/>
                                        <p:tgtEl>
                                          <p:spTgt spid="108"/>
                                        </p:tgtEl>
                                        <p:attrNameLst>
                                          <p:attrName>ppt_x</p:attrName>
                                        </p:attrNameLst>
                                      </p:cBhvr>
                                      <p:tavLst>
                                        <p:tav tm="0">
                                          <p:val>
                                            <p:strVal val="#ppt_x"/>
                                          </p:val>
                                        </p:tav>
                                        <p:tav tm="100000">
                                          <p:val>
                                            <p:strVal val="#ppt_x"/>
                                          </p:val>
                                        </p:tav>
                                      </p:tavLst>
                                    </p:anim>
                                    <p:anim calcmode="lin" valueType="num">
                                      <p:cBhvr additive="base">
                                        <p:cTn id="49" dur="500" fill="hold"/>
                                        <p:tgtEl>
                                          <p:spTgt spid="10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2000"/>
                                  </p:stCondLst>
                                  <p:childTnLst>
                                    <p:set>
                                      <p:cBhvr>
                                        <p:cTn id="51" dur="1" fill="hold">
                                          <p:stCondLst>
                                            <p:cond delay="0"/>
                                          </p:stCondLst>
                                        </p:cTn>
                                        <p:tgtEl>
                                          <p:spTgt spid="98"/>
                                        </p:tgtEl>
                                        <p:attrNameLst>
                                          <p:attrName>style.visibility</p:attrName>
                                        </p:attrNameLst>
                                      </p:cBhvr>
                                      <p:to>
                                        <p:strVal val="visible"/>
                                      </p:to>
                                    </p:set>
                                    <p:anim calcmode="lin" valueType="num">
                                      <p:cBhvr additive="base">
                                        <p:cTn id="52" dur="500" fill="hold"/>
                                        <p:tgtEl>
                                          <p:spTgt spid="98"/>
                                        </p:tgtEl>
                                        <p:attrNameLst>
                                          <p:attrName>ppt_x</p:attrName>
                                        </p:attrNameLst>
                                      </p:cBhvr>
                                      <p:tavLst>
                                        <p:tav tm="0">
                                          <p:val>
                                            <p:strVal val="#ppt_x"/>
                                          </p:val>
                                        </p:tav>
                                        <p:tav tm="100000">
                                          <p:val>
                                            <p:strVal val="#ppt_x"/>
                                          </p:val>
                                        </p:tav>
                                      </p:tavLst>
                                    </p:anim>
                                    <p:anim calcmode="lin" valueType="num">
                                      <p:cBhvr additive="base">
                                        <p:cTn id="53" dur="500" fill="hold"/>
                                        <p:tgtEl>
                                          <p:spTgt spid="9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000"/>
                                  </p:stCondLst>
                                  <p:childTnLst>
                                    <p:set>
                                      <p:cBhvr>
                                        <p:cTn id="55" dur="1" fill="hold">
                                          <p:stCondLst>
                                            <p:cond delay="0"/>
                                          </p:stCondLst>
                                        </p:cTn>
                                        <p:tgtEl>
                                          <p:spTgt spid="102"/>
                                        </p:tgtEl>
                                        <p:attrNameLst>
                                          <p:attrName>style.visibility</p:attrName>
                                        </p:attrNameLst>
                                      </p:cBhvr>
                                      <p:to>
                                        <p:strVal val="visible"/>
                                      </p:to>
                                    </p:set>
                                    <p:anim calcmode="lin" valueType="num">
                                      <p:cBhvr additive="base">
                                        <p:cTn id="56" dur="500" fill="hold"/>
                                        <p:tgtEl>
                                          <p:spTgt spid="102"/>
                                        </p:tgtEl>
                                        <p:attrNameLst>
                                          <p:attrName>ppt_x</p:attrName>
                                        </p:attrNameLst>
                                      </p:cBhvr>
                                      <p:tavLst>
                                        <p:tav tm="0">
                                          <p:val>
                                            <p:strVal val="#ppt_x"/>
                                          </p:val>
                                        </p:tav>
                                        <p:tav tm="100000">
                                          <p:val>
                                            <p:strVal val="#ppt_x"/>
                                          </p:val>
                                        </p:tav>
                                      </p:tavLst>
                                    </p:anim>
                                    <p:anim calcmode="lin" valueType="num">
                                      <p:cBhvr additive="base">
                                        <p:cTn id="57" dur="500" fill="hold"/>
                                        <p:tgtEl>
                                          <p:spTgt spid="102"/>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2000"/>
                                  </p:stCondLst>
                                  <p:childTnLst>
                                    <p:set>
                                      <p:cBhvr>
                                        <p:cTn id="59" dur="1" fill="hold">
                                          <p:stCondLst>
                                            <p:cond delay="0"/>
                                          </p:stCondLst>
                                        </p:cTn>
                                        <p:tgtEl>
                                          <p:spTgt spid="109"/>
                                        </p:tgtEl>
                                        <p:attrNameLst>
                                          <p:attrName>style.visibility</p:attrName>
                                        </p:attrNameLst>
                                      </p:cBhvr>
                                      <p:to>
                                        <p:strVal val="visible"/>
                                      </p:to>
                                    </p:set>
                                    <p:anim calcmode="lin" valueType="num">
                                      <p:cBhvr additive="base">
                                        <p:cTn id="60" dur="500" fill="hold"/>
                                        <p:tgtEl>
                                          <p:spTgt spid="109"/>
                                        </p:tgtEl>
                                        <p:attrNameLst>
                                          <p:attrName>ppt_x</p:attrName>
                                        </p:attrNameLst>
                                      </p:cBhvr>
                                      <p:tavLst>
                                        <p:tav tm="0">
                                          <p:val>
                                            <p:strVal val="#ppt_x"/>
                                          </p:val>
                                        </p:tav>
                                        <p:tav tm="100000">
                                          <p:val>
                                            <p:strVal val="#ppt_x"/>
                                          </p:val>
                                        </p:tav>
                                      </p:tavLst>
                                    </p:anim>
                                    <p:anim calcmode="lin" valueType="num">
                                      <p:cBhvr additive="base">
                                        <p:cTn id="61" dur="500" fill="hold"/>
                                        <p:tgtEl>
                                          <p:spTgt spid="109"/>
                                        </p:tgtEl>
                                        <p:attrNameLst>
                                          <p:attrName>ppt_y</p:attrName>
                                        </p:attrNameLst>
                                      </p:cBhvr>
                                      <p:tavLst>
                                        <p:tav tm="0">
                                          <p:val>
                                            <p:strVal val="0-#ppt_h/2"/>
                                          </p:val>
                                        </p:tav>
                                        <p:tav tm="100000">
                                          <p:val>
                                            <p:strVal val="#ppt_y"/>
                                          </p:val>
                                        </p:tav>
                                      </p:tavLst>
                                    </p:anim>
                                  </p:childTnLst>
                                </p:cTn>
                              </p:par>
                              <p:par>
                                <p:cTn id="62" presetID="2" presetClass="entr" presetSubtype="4" fill="hold" grpId="0" nodeType="withEffect">
                                  <p:stCondLst>
                                    <p:cond delay="2500"/>
                                  </p:stCondLst>
                                  <p:childTnLst>
                                    <p:set>
                                      <p:cBhvr>
                                        <p:cTn id="63" dur="1" fill="hold">
                                          <p:stCondLst>
                                            <p:cond delay="0"/>
                                          </p:stCondLst>
                                        </p:cTn>
                                        <p:tgtEl>
                                          <p:spTgt spid="99"/>
                                        </p:tgtEl>
                                        <p:attrNameLst>
                                          <p:attrName>style.visibility</p:attrName>
                                        </p:attrNameLst>
                                      </p:cBhvr>
                                      <p:to>
                                        <p:strVal val="visible"/>
                                      </p:to>
                                    </p:set>
                                    <p:anim calcmode="lin" valueType="num">
                                      <p:cBhvr additive="base">
                                        <p:cTn id="64" dur="500" fill="hold"/>
                                        <p:tgtEl>
                                          <p:spTgt spid="99"/>
                                        </p:tgtEl>
                                        <p:attrNameLst>
                                          <p:attrName>ppt_x</p:attrName>
                                        </p:attrNameLst>
                                      </p:cBhvr>
                                      <p:tavLst>
                                        <p:tav tm="0">
                                          <p:val>
                                            <p:strVal val="#ppt_x"/>
                                          </p:val>
                                        </p:tav>
                                        <p:tav tm="100000">
                                          <p:val>
                                            <p:strVal val="#ppt_x"/>
                                          </p:val>
                                        </p:tav>
                                      </p:tavLst>
                                    </p:anim>
                                    <p:anim calcmode="lin" valueType="num">
                                      <p:cBhvr additive="base">
                                        <p:cTn id="65" dur="500" fill="hold"/>
                                        <p:tgtEl>
                                          <p:spTgt spid="9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2500"/>
                                  </p:stCondLst>
                                  <p:childTnLst>
                                    <p:set>
                                      <p:cBhvr>
                                        <p:cTn id="67" dur="1" fill="hold">
                                          <p:stCondLst>
                                            <p:cond delay="0"/>
                                          </p:stCondLst>
                                        </p:cTn>
                                        <p:tgtEl>
                                          <p:spTgt spid="103"/>
                                        </p:tgtEl>
                                        <p:attrNameLst>
                                          <p:attrName>style.visibility</p:attrName>
                                        </p:attrNameLst>
                                      </p:cBhvr>
                                      <p:to>
                                        <p:strVal val="visible"/>
                                      </p:to>
                                    </p:set>
                                    <p:anim calcmode="lin" valueType="num">
                                      <p:cBhvr additive="base">
                                        <p:cTn id="68" dur="500" fill="hold"/>
                                        <p:tgtEl>
                                          <p:spTgt spid="103"/>
                                        </p:tgtEl>
                                        <p:attrNameLst>
                                          <p:attrName>ppt_x</p:attrName>
                                        </p:attrNameLst>
                                      </p:cBhvr>
                                      <p:tavLst>
                                        <p:tav tm="0">
                                          <p:val>
                                            <p:strVal val="#ppt_x"/>
                                          </p:val>
                                        </p:tav>
                                        <p:tav tm="100000">
                                          <p:val>
                                            <p:strVal val="#ppt_x"/>
                                          </p:val>
                                        </p:tav>
                                      </p:tavLst>
                                    </p:anim>
                                    <p:anim calcmode="lin" valueType="num">
                                      <p:cBhvr additive="base">
                                        <p:cTn id="69" dur="500" fill="hold"/>
                                        <p:tgtEl>
                                          <p:spTgt spid="10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2500"/>
                                  </p:stCondLst>
                                  <p:childTnLst>
                                    <p:set>
                                      <p:cBhvr>
                                        <p:cTn id="71" dur="1" fill="hold">
                                          <p:stCondLst>
                                            <p:cond delay="0"/>
                                          </p:stCondLst>
                                        </p:cTn>
                                        <p:tgtEl>
                                          <p:spTgt spid="110"/>
                                        </p:tgtEl>
                                        <p:attrNameLst>
                                          <p:attrName>style.visibility</p:attrName>
                                        </p:attrNameLst>
                                      </p:cBhvr>
                                      <p:to>
                                        <p:strVal val="visible"/>
                                      </p:to>
                                    </p:set>
                                    <p:anim calcmode="lin" valueType="num">
                                      <p:cBhvr additive="base">
                                        <p:cTn id="72" dur="500" fill="hold"/>
                                        <p:tgtEl>
                                          <p:spTgt spid="110"/>
                                        </p:tgtEl>
                                        <p:attrNameLst>
                                          <p:attrName>ppt_x</p:attrName>
                                        </p:attrNameLst>
                                      </p:cBhvr>
                                      <p:tavLst>
                                        <p:tav tm="0">
                                          <p:val>
                                            <p:strVal val="#ppt_x"/>
                                          </p:val>
                                        </p:tav>
                                        <p:tav tm="100000">
                                          <p:val>
                                            <p:strVal val="#ppt_x"/>
                                          </p:val>
                                        </p:tav>
                                      </p:tavLst>
                                    </p:anim>
                                    <p:anim calcmode="lin" valueType="num">
                                      <p:cBhvr additive="base">
                                        <p:cTn id="73" dur="500" fill="hold"/>
                                        <p:tgtEl>
                                          <p:spTgt spid="110"/>
                                        </p:tgtEl>
                                        <p:attrNameLst>
                                          <p:attrName>ppt_y</p:attrName>
                                        </p:attrNameLst>
                                      </p:cBhvr>
                                      <p:tavLst>
                                        <p:tav tm="0">
                                          <p:val>
                                            <p:strVal val="1+#ppt_h/2"/>
                                          </p:val>
                                        </p:tav>
                                        <p:tav tm="100000">
                                          <p:val>
                                            <p:strVal val="#ppt_y"/>
                                          </p:val>
                                        </p:tav>
                                      </p:tavLst>
                                    </p:anim>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112"/>
                                        </p:tgtEl>
                                        <p:attrNameLst>
                                          <p:attrName>style.visibility</p:attrName>
                                        </p:attrNameLst>
                                      </p:cBhvr>
                                      <p:to>
                                        <p:strVal val="visible"/>
                                      </p:to>
                                    </p:set>
                                    <p:animEffect transition="in" filter="fade">
                                      <p:cBhvr>
                                        <p:cTn id="77" dur="125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30" grpId="0"/>
      <p:bldP spid="93" grpId="0" animBg="1"/>
      <p:bldP spid="94" grpId="0" animBg="1"/>
      <p:bldP spid="95" grpId="0"/>
      <p:bldP spid="96" grpId="0" animBg="1"/>
      <p:bldP spid="97" grpId="0" animBg="1"/>
      <p:bldP spid="98" grpId="0" animBg="1"/>
      <p:bldP spid="99" grpId="0" animBg="1"/>
      <p:bldP spid="100" grpId="0" animBg="1"/>
      <p:bldP spid="101" grpId="0" animBg="1"/>
      <p:bldP spid="102" grpId="0" animBg="1"/>
      <p:bldP spid="103" grpId="0" animBg="1"/>
      <p:bldP spid="107" grpId="0"/>
      <p:bldP spid="108" grpId="0"/>
      <p:bldP spid="109" grpId="0"/>
      <p:bldP spid="110" grpId="0"/>
      <p:bldP spid="1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l="-2911" t="-6812" r="-2911" b="-6812"/>
          </a:stretch>
        </a:blipFill>
        <a:effectLst/>
      </p:bgPr>
    </p:bg>
    <p:spTree>
      <p:nvGrpSpPr>
        <p:cNvPr id="1" name=""/>
        <p:cNvGrpSpPr/>
        <p:nvPr/>
      </p:nvGrpSpPr>
      <p:grpSpPr>
        <a:xfrm>
          <a:off x="0" y="0"/>
          <a:ext cx="0" cy="0"/>
          <a:chOff x="0" y="0"/>
          <a:chExt cx="0" cy="0"/>
        </a:xfrm>
      </p:grpSpPr>
      <p:sp>
        <p:nvSpPr>
          <p:cNvPr id="65" name="椭圆 64"/>
          <p:cNvSpPr/>
          <p:nvPr/>
        </p:nvSpPr>
        <p:spPr>
          <a:xfrm>
            <a:off x="2879" y="0"/>
            <a:ext cx="5545449" cy="5545449"/>
          </a:xfrm>
          <a:prstGeom prst="ellipse">
            <a:avLst/>
          </a:prstGeom>
          <a:solidFill>
            <a:schemeClr val="accent1">
              <a:lumMod val="50000"/>
              <a:alpha val="2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594364"/>
            <a:ext cx="4356720" cy="435672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Oval 4"/>
          <p:cNvSpPr/>
          <p:nvPr/>
        </p:nvSpPr>
        <p:spPr>
          <a:xfrm>
            <a:off x="4227876" y="1192928"/>
            <a:ext cx="864096" cy="867920"/>
          </a:xfrm>
          <a:prstGeom prst="ellipse">
            <a:avLst/>
          </a:prstGeom>
          <a:solidFill>
            <a:srgbClr val="3CCCC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9" name="标题 4"/>
          <p:cNvSpPr txBox="1">
            <a:spLocks/>
          </p:cNvSpPr>
          <p:nvPr/>
        </p:nvSpPr>
        <p:spPr>
          <a:xfrm>
            <a:off x="1345059" y="1628800"/>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公司与团队</a:t>
            </a:r>
          </a:p>
        </p:txBody>
      </p:sp>
      <p:sp>
        <p:nvSpPr>
          <p:cNvPr id="70" name="标题 4"/>
          <p:cNvSpPr txBox="1">
            <a:spLocks/>
          </p:cNvSpPr>
          <p:nvPr/>
        </p:nvSpPr>
        <p:spPr>
          <a:xfrm>
            <a:off x="1345059" y="2163428"/>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我们是谁</a:t>
            </a:r>
          </a:p>
        </p:txBody>
      </p:sp>
      <p:grpSp>
        <p:nvGrpSpPr>
          <p:cNvPr id="71" name="组合 70"/>
          <p:cNvGrpSpPr/>
          <p:nvPr/>
        </p:nvGrpSpPr>
        <p:grpSpPr>
          <a:xfrm>
            <a:off x="1417067" y="2996952"/>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公司</a:t>
              </a:r>
              <a:r>
                <a:rPr lang="zh-CN" altLang="en-US" sz="1400" dirty="0">
                  <a:solidFill>
                    <a:schemeClr val="bg1"/>
                  </a:solidFill>
                  <a:latin typeface="微软雅黑" pitchFamily="34" charset="-122"/>
                  <a:ea typeface="微软雅黑" pitchFamily="34" charset="-122"/>
                </a:rPr>
                <a:t>简介</a:t>
              </a: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2996952"/>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团队介绍</a:t>
              </a:r>
              <a:endParaRPr lang="zh-CN" altLang="en-US" sz="1400" dirty="0">
                <a:solidFill>
                  <a:schemeClr val="bg1"/>
                </a:solidFill>
                <a:latin typeface="微软雅黑" pitchFamily="34" charset="-122"/>
                <a:ea typeface="微软雅黑"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3285564"/>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项目成员</a:t>
              </a:r>
              <a:endParaRPr lang="zh-CN" altLang="en-US" sz="1400" dirty="0">
                <a:solidFill>
                  <a:schemeClr val="bg1"/>
                </a:solidFill>
                <a:latin typeface="微软雅黑" pitchFamily="34" charset="-122"/>
                <a:ea typeface="微软雅黑"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3285564"/>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组织结构</a:t>
              </a:r>
              <a:endParaRPr lang="zh-CN" altLang="en-US" sz="1400" dirty="0">
                <a:solidFill>
                  <a:schemeClr val="bg1"/>
                </a:solidFill>
                <a:latin typeface="微软雅黑" pitchFamily="34" charset="-122"/>
                <a:ea typeface="微软雅黑"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3573016"/>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公司事记</a:t>
              </a:r>
              <a:endParaRPr lang="zh-CN" altLang="en-US" sz="1400" dirty="0">
                <a:solidFill>
                  <a:schemeClr val="bg1"/>
                </a:solidFill>
                <a:latin typeface="微软雅黑" pitchFamily="34" charset="-122"/>
                <a:ea typeface="微软雅黑" pitchFamily="34" charset="-122"/>
              </a:endParaRP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7" name="组合 126"/>
          <p:cNvGrpSpPr/>
          <p:nvPr/>
        </p:nvGrpSpPr>
        <p:grpSpPr>
          <a:xfrm>
            <a:off x="2857227" y="3573016"/>
            <a:ext cx="1436675" cy="215444"/>
            <a:chOff x="4369395" y="3284984"/>
            <a:chExt cx="1436675" cy="215444"/>
          </a:xfrm>
        </p:grpSpPr>
        <p:sp>
          <p:nvSpPr>
            <p:cNvPr id="1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企业理念</a:t>
              </a:r>
              <a:endParaRPr lang="zh-CN" altLang="en-US" sz="1400" dirty="0">
                <a:solidFill>
                  <a:schemeClr val="bg1"/>
                </a:solidFill>
                <a:latin typeface="微软雅黑" pitchFamily="34" charset="-122"/>
                <a:ea typeface="微软雅黑" pitchFamily="34" charset="-122"/>
              </a:endParaRPr>
            </a:p>
          </p:txBody>
        </p:sp>
        <p:grpSp>
          <p:nvGrpSpPr>
            <p:cNvPr id="129" name="组合 128"/>
            <p:cNvGrpSpPr/>
            <p:nvPr/>
          </p:nvGrpSpPr>
          <p:grpSpPr>
            <a:xfrm>
              <a:off x="4369395" y="3316401"/>
              <a:ext cx="168551" cy="168551"/>
              <a:chOff x="5005199" y="3717032"/>
              <a:chExt cx="168551" cy="168551"/>
            </a:xfrm>
          </p:grpSpPr>
          <p:sp>
            <p:nvSpPr>
              <p:cNvPr id="130" name="椭圆 12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1" name="等腰三角形 1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2780928"/>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50" name="Rectangle 4"/>
          <p:cNvSpPr txBox="1">
            <a:spLocks noChangeArrowheads="1"/>
          </p:cNvSpPr>
          <p:nvPr/>
        </p:nvSpPr>
        <p:spPr bwMode="auto">
          <a:xfrm>
            <a:off x="4153371" y="1356372"/>
            <a:ext cx="1005615" cy="541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a:latin typeface="微软雅黑" panose="020B0503020204020204" pitchFamily="34" charset="-122"/>
                <a:ea typeface="微软雅黑" panose="020B0503020204020204" pitchFamily="34" charset="-122"/>
              </a:rPr>
              <a:t>第一章</a:t>
            </a:r>
            <a:endParaRPr lang="zh-CN" sz="18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646246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67"/>
                                        </p:tgtEl>
                                        <p:attrNameLst>
                                          <p:attrName>style.visibility</p:attrName>
                                        </p:attrNameLst>
                                      </p:cBhvr>
                                      <p:to>
                                        <p:strVal val="visible"/>
                                      </p:to>
                                    </p:set>
                                    <p:anim calcmode="lin" valueType="num">
                                      <p:cBhvr>
                                        <p:cTn id="18" dur="500" fill="hold"/>
                                        <p:tgtEl>
                                          <p:spTgt spid="67"/>
                                        </p:tgtEl>
                                        <p:attrNameLst>
                                          <p:attrName>ppt_w</p:attrName>
                                        </p:attrNameLst>
                                      </p:cBhvr>
                                      <p:tavLst>
                                        <p:tav tm="0">
                                          <p:val>
                                            <p:fltVal val="0"/>
                                          </p:val>
                                        </p:tav>
                                        <p:tav tm="100000">
                                          <p:val>
                                            <p:strVal val="#ppt_w"/>
                                          </p:val>
                                        </p:tav>
                                      </p:tavLst>
                                    </p:anim>
                                    <p:anim calcmode="lin" valueType="num">
                                      <p:cBhvr>
                                        <p:cTn id="19" dur="500" fill="hold"/>
                                        <p:tgtEl>
                                          <p:spTgt spid="67"/>
                                        </p:tgtEl>
                                        <p:attrNameLst>
                                          <p:attrName>ppt_h</p:attrName>
                                        </p:attrNameLst>
                                      </p:cBhvr>
                                      <p:tavLst>
                                        <p:tav tm="0">
                                          <p:val>
                                            <p:fltVal val="0"/>
                                          </p:val>
                                        </p:tav>
                                        <p:tav tm="100000">
                                          <p:val>
                                            <p:strVal val="#ppt_h"/>
                                          </p:val>
                                        </p:tav>
                                      </p:tavLst>
                                    </p:anim>
                                    <p:animEffect transition="in" filter="fade">
                                      <p:cBhvr>
                                        <p:cTn id="20" dur="500"/>
                                        <p:tgtEl>
                                          <p:spTgt spid="67"/>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animEffect transition="in" filter="fade">
                                      <p:cBhvr>
                                        <p:cTn id="37" dur="500"/>
                                        <p:tgtEl>
                                          <p:spTgt spid="70"/>
                                        </p:tgtEl>
                                      </p:cBhvr>
                                    </p:animEffect>
                                  </p:childTnLst>
                                </p:cTn>
                              </p:par>
                              <p:par>
                                <p:cTn id="38" presetID="53" presetClass="entr" presetSubtype="16" fill="hold" nodeType="withEffect">
                                  <p:stCondLst>
                                    <p:cond delay="5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childTnLst>
                                </p:cTn>
                              </p:par>
                              <p:par>
                                <p:cTn id="43" presetID="53" presetClass="entr" presetSubtype="16"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anim calcmode="lin" valueType="num">
                                      <p:cBhvr>
                                        <p:cTn id="45" dur="500" fill="hold"/>
                                        <p:tgtEl>
                                          <p:spTgt spid="76"/>
                                        </p:tgtEl>
                                        <p:attrNameLst>
                                          <p:attrName>ppt_w</p:attrName>
                                        </p:attrNameLst>
                                      </p:cBhvr>
                                      <p:tavLst>
                                        <p:tav tm="0">
                                          <p:val>
                                            <p:fltVal val="0"/>
                                          </p:val>
                                        </p:tav>
                                        <p:tav tm="100000">
                                          <p:val>
                                            <p:strVal val="#ppt_w"/>
                                          </p:val>
                                        </p:tav>
                                      </p:tavLst>
                                    </p:anim>
                                    <p:anim calcmode="lin" valueType="num">
                                      <p:cBhvr>
                                        <p:cTn id="46" dur="500" fill="hold"/>
                                        <p:tgtEl>
                                          <p:spTgt spid="76"/>
                                        </p:tgtEl>
                                        <p:attrNameLst>
                                          <p:attrName>ppt_h</p:attrName>
                                        </p:attrNameLst>
                                      </p:cBhvr>
                                      <p:tavLst>
                                        <p:tav tm="0">
                                          <p:val>
                                            <p:fltVal val="0"/>
                                          </p:val>
                                        </p:tav>
                                        <p:tav tm="100000">
                                          <p:val>
                                            <p:strVal val="#ppt_h"/>
                                          </p:val>
                                        </p:tav>
                                      </p:tavLst>
                                    </p:anim>
                                    <p:animEffect transition="in" filter="fade">
                                      <p:cBhvr>
                                        <p:cTn id="47" dur="500"/>
                                        <p:tgtEl>
                                          <p:spTgt spid="76"/>
                                        </p:tgtEl>
                                      </p:cBhvr>
                                    </p:animEffect>
                                  </p:childTnLst>
                                </p:cTn>
                              </p:par>
                              <p:par>
                                <p:cTn id="48" presetID="53" presetClass="entr" presetSubtype="16" fill="hold" nodeType="withEffect">
                                  <p:stCondLst>
                                    <p:cond delay="500"/>
                                  </p:stCondLst>
                                  <p:childTnLst>
                                    <p:set>
                                      <p:cBhvr>
                                        <p:cTn id="49" dur="1" fill="hold">
                                          <p:stCondLst>
                                            <p:cond delay="0"/>
                                          </p:stCondLst>
                                        </p:cTn>
                                        <p:tgtEl>
                                          <p:spTgt spid="108"/>
                                        </p:tgtEl>
                                        <p:attrNameLst>
                                          <p:attrName>style.visibility</p:attrName>
                                        </p:attrNameLst>
                                      </p:cBhvr>
                                      <p:to>
                                        <p:strVal val="visible"/>
                                      </p:to>
                                    </p:set>
                                    <p:anim calcmode="lin" valueType="num">
                                      <p:cBhvr>
                                        <p:cTn id="50" dur="500" fill="hold"/>
                                        <p:tgtEl>
                                          <p:spTgt spid="108"/>
                                        </p:tgtEl>
                                        <p:attrNameLst>
                                          <p:attrName>ppt_w</p:attrName>
                                        </p:attrNameLst>
                                      </p:cBhvr>
                                      <p:tavLst>
                                        <p:tav tm="0">
                                          <p:val>
                                            <p:fltVal val="0"/>
                                          </p:val>
                                        </p:tav>
                                        <p:tav tm="100000">
                                          <p:val>
                                            <p:strVal val="#ppt_w"/>
                                          </p:val>
                                        </p:tav>
                                      </p:tavLst>
                                    </p:anim>
                                    <p:anim calcmode="lin" valueType="num">
                                      <p:cBhvr>
                                        <p:cTn id="51" dur="500" fill="hold"/>
                                        <p:tgtEl>
                                          <p:spTgt spid="108"/>
                                        </p:tgtEl>
                                        <p:attrNameLst>
                                          <p:attrName>ppt_h</p:attrName>
                                        </p:attrNameLst>
                                      </p:cBhvr>
                                      <p:tavLst>
                                        <p:tav tm="0">
                                          <p:val>
                                            <p:fltVal val="0"/>
                                          </p:val>
                                        </p:tav>
                                        <p:tav tm="100000">
                                          <p:val>
                                            <p:strVal val="#ppt_h"/>
                                          </p:val>
                                        </p:tav>
                                      </p:tavLst>
                                    </p:anim>
                                    <p:animEffect transition="in" filter="fade">
                                      <p:cBhvr>
                                        <p:cTn id="52" dur="500"/>
                                        <p:tgtEl>
                                          <p:spTgt spid="108"/>
                                        </p:tgtEl>
                                      </p:cBhvr>
                                    </p:animEffect>
                                  </p:childTnLst>
                                </p:cTn>
                              </p:par>
                              <p:par>
                                <p:cTn id="53" presetID="53" presetClass="entr" presetSubtype="16" fill="hold" nodeType="withEffect">
                                  <p:stCondLst>
                                    <p:cond delay="500"/>
                                  </p:stCondLst>
                                  <p:childTnLst>
                                    <p:set>
                                      <p:cBhvr>
                                        <p:cTn id="54" dur="1" fill="hold">
                                          <p:stCondLst>
                                            <p:cond delay="0"/>
                                          </p:stCondLst>
                                        </p:cTn>
                                        <p:tgtEl>
                                          <p:spTgt spid="117"/>
                                        </p:tgtEl>
                                        <p:attrNameLst>
                                          <p:attrName>style.visibility</p:attrName>
                                        </p:attrNameLst>
                                      </p:cBhvr>
                                      <p:to>
                                        <p:strVal val="visible"/>
                                      </p:to>
                                    </p:set>
                                    <p:anim calcmode="lin" valueType="num">
                                      <p:cBhvr>
                                        <p:cTn id="55" dur="500" fill="hold"/>
                                        <p:tgtEl>
                                          <p:spTgt spid="117"/>
                                        </p:tgtEl>
                                        <p:attrNameLst>
                                          <p:attrName>ppt_w</p:attrName>
                                        </p:attrNameLst>
                                      </p:cBhvr>
                                      <p:tavLst>
                                        <p:tav tm="0">
                                          <p:val>
                                            <p:fltVal val="0"/>
                                          </p:val>
                                        </p:tav>
                                        <p:tav tm="100000">
                                          <p:val>
                                            <p:strVal val="#ppt_w"/>
                                          </p:val>
                                        </p:tav>
                                      </p:tavLst>
                                    </p:anim>
                                    <p:anim calcmode="lin" valueType="num">
                                      <p:cBhvr>
                                        <p:cTn id="56" dur="500" fill="hold"/>
                                        <p:tgtEl>
                                          <p:spTgt spid="117"/>
                                        </p:tgtEl>
                                        <p:attrNameLst>
                                          <p:attrName>ppt_h</p:attrName>
                                        </p:attrNameLst>
                                      </p:cBhvr>
                                      <p:tavLst>
                                        <p:tav tm="0">
                                          <p:val>
                                            <p:fltVal val="0"/>
                                          </p:val>
                                        </p:tav>
                                        <p:tav tm="100000">
                                          <p:val>
                                            <p:strVal val="#ppt_h"/>
                                          </p:val>
                                        </p:tav>
                                      </p:tavLst>
                                    </p:anim>
                                    <p:animEffect transition="in" filter="fade">
                                      <p:cBhvr>
                                        <p:cTn id="57" dur="500"/>
                                        <p:tgtEl>
                                          <p:spTgt spid="117"/>
                                        </p:tgtEl>
                                      </p:cBhvr>
                                    </p:animEffect>
                                  </p:childTnLst>
                                </p:cTn>
                              </p:par>
                              <p:par>
                                <p:cTn id="58" presetID="53" presetClass="entr" presetSubtype="16" fill="hold" nodeType="withEffect">
                                  <p:stCondLst>
                                    <p:cond delay="500"/>
                                  </p:stCondLst>
                                  <p:childTnLst>
                                    <p:set>
                                      <p:cBhvr>
                                        <p:cTn id="59" dur="1" fill="hold">
                                          <p:stCondLst>
                                            <p:cond delay="0"/>
                                          </p:stCondLst>
                                        </p:cTn>
                                        <p:tgtEl>
                                          <p:spTgt spid="122"/>
                                        </p:tgtEl>
                                        <p:attrNameLst>
                                          <p:attrName>style.visibility</p:attrName>
                                        </p:attrNameLst>
                                      </p:cBhvr>
                                      <p:to>
                                        <p:strVal val="visible"/>
                                      </p:to>
                                    </p:set>
                                    <p:anim calcmode="lin" valueType="num">
                                      <p:cBhvr>
                                        <p:cTn id="60" dur="500" fill="hold"/>
                                        <p:tgtEl>
                                          <p:spTgt spid="122"/>
                                        </p:tgtEl>
                                        <p:attrNameLst>
                                          <p:attrName>ppt_w</p:attrName>
                                        </p:attrNameLst>
                                      </p:cBhvr>
                                      <p:tavLst>
                                        <p:tav tm="0">
                                          <p:val>
                                            <p:fltVal val="0"/>
                                          </p:val>
                                        </p:tav>
                                        <p:tav tm="100000">
                                          <p:val>
                                            <p:strVal val="#ppt_w"/>
                                          </p:val>
                                        </p:tav>
                                      </p:tavLst>
                                    </p:anim>
                                    <p:anim calcmode="lin" valueType="num">
                                      <p:cBhvr>
                                        <p:cTn id="61" dur="500" fill="hold"/>
                                        <p:tgtEl>
                                          <p:spTgt spid="122"/>
                                        </p:tgtEl>
                                        <p:attrNameLst>
                                          <p:attrName>ppt_h</p:attrName>
                                        </p:attrNameLst>
                                      </p:cBhvr>
                                      <p:tavLst>
                                        <p:tav tm="0">
                                          <p:val>
                                            <p:fltVal val="0"/>
                                          </p:val>
                                        </p:tav>
                                        <p:tav tm="100000">
                                          <p:val>
                                            <p:strVal val="#ppt_h"/>
                                          </p:val>
                                        </p:tav>
                                      </p:tavLst>
                                    </p:anim>
                                    <p:animEffect transition="in" filter="fade">
                                      <p:cBhvr>
                                        <p:cTn id="62" dur="500"/>
                                        <p:tgtEl>
                                          <p:spTgt spid="12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27"/>
                                        </p:tgtEl>
                                        <p:attrNameLst>
                                          <p:attrName>style.visibility</p:attrName>
                                        </p:attrNameLst>
                                      </p:cBhvr>
                                      <p:to>
                                        <p:strVal val="visible"/>
                                      </p:to>
                                    </p:set>
                                    <p:anim calcmode="lin" valueType="num">
                                      <p:cBhvr>
                                        <p:cTn id="65" dur="500" fill="hold"/>
                                        <p:tgtEl>
                                          <p:spTgt spid="127"/>
                                        </p:tgtEl>
                                        <p:attrNameLst>
                                          <p:attrName>ppt_w</p:attrName>
                                        </p:attrNameLst>
                                      </p:cBhvr>
                                      <p:tavLst>
                                        <p:tav tm="0">
                                          <p:val>
                                            <p:fltVal val="0"/>
                                          </p:val>
                                        </p:tav>
                                        <p:tav tm="100000">
                                          <p:val>
                                            <p:strVal val="#ppt_w"/>
                                          </p:val>
                                        </p:tav>
                                      </p:tavLst>
                                    </p:anim>
                                    <p:anim calcmode="lin" valueType="num">
                                      <p:cBhvr>
                                        <p:cTn id="66" dur="500" fill="hold"/>
                                        <p:tgtEl>
                                          <p:spTgt spid="127"/>
                                        </p:tgtEl>
                                        <p:attrNameLst>
                                          <p:attrName>ppt_h</p:attrName>
                                        </p:attrNameLst>
                                      </p:cBhvr>
                                      <p:tavLst>
                                        <p:tav tm="0">
                                          <p:val>
                                            <p:fltVal val="0"/>
                                          </p:val>
                                        </p:tav>
                                        <p:tav tm="100000">
                                          <p:val>
                                            <p:strVal val="#ppt_h"/>
                                          </p:val>
                                        </p:tav>
                                      </p:tavLst>
                                    </p:anim>
                                    <p:animEffect transition="in" filter="fade">
                                      <p:cBhvr>
                                        <p:cTn id="67" dur="500"/>
                                        <p:tgtEl>
                                          <p:spTgt spid="127"/>
                                        </p:tgtEl>
                                      </p:cBhvr>
                                    </p:animEffect>
                                  </p:childTnLst>
                                </p:cTn>
                              </p:par>
                            </p:childTnLst>
                          </p:cTn>
                        </p:par>
                        <p:par>
                          <p:cTn id="68" fill="hold">
                            <p:stCondLst>
                              <p:cond delay="3500"/>
                            </p:stCondLst>
                            <p:childTnLst>
                              <p:par>
                                <p:cTn id="69" presetID="53" presetClass="entr" presetSubtype="16" fill="hold" nodeType="afterEffect">
                                  <p:stCondLst>
                                    <p:cond delay="0"/>
                                  </p:stCondLst>
                                  <p:childTnLst>
                                    <p:set>
                                      <p:cBhvr>
                                        <p:cTn id="70" dur="1" fill="hold">
                                          <p:stCondLst>
                                            <p:cond delay="0"/>
                                          </p:stCondLst>
                                        </p:cTn>
                                        <p:tgtEl>
                                          <p:spTgt spid="132"/>
                                        </p:tgtEl>
                                        <p:attrNameLst>
                                          <p:attrName>style.visibility</p:attrName>
                                        </p:attrNameLst>
                                      </p:cBhvr>
                                      <p:to>
                                        <p:strVal val="visible"/>
                                      </p:to>
                                    </p:set>
                                    <p:anim calcmode="lin" valueType="num">
                                      <p:cBhvr>
                                        <p:cTn id="71" dur="500" fill="hold"/>
                                        <p:tgtEl>
                                          <p:spTgt spid="132"/>
                                        </p:tgtEl>
                                        <p:attrNameLst>
                                          <p:attrName>ppt_w</p:attrName>
                                        </p:attrNameLst>
                                      </p:cBhvr>
                                      <p:tavLst>
                                        <p:tav tm="0">
                                          <p:val>
                                            <p:fltVal val="0"/>
                                          </p:val>
                                        </p:tav>
                                        <p:tav tm="100000">
                                          <p:val>
                                            <p:strVal val="#ppt_w"/>
                                          </p:val>
                                        </p:tav>
                                      </p:tavLst>
                                    </p:anim>
                                    <p:anim calcmode="lin" valueType="num">
                                      <p:cBhvr>
                                        <p:cTn id="72" dur="500" fill="hold"/>
                                        <p:tgtEl>
                                          <p:spTgt spid="132"/>
                                        </p:tgtEl>
                                        <p:attrNameLst>
                                          <p:attrName>ppt_h</p:attrName>
                                        </p:attrNameLst>
                                      </p:cBhvr>
                                      <p:tavLst>
                                        <p:tav tm="0">
                                          <p:val>
                                            <p:fltVal val="0"/>
                                          </p:val>
                                        </p:tav>
                                        <p:tav tm="100000">
                                          <p:val>
                                            <p:strVal val="#ppt_h"/>
                                          </p:val>
                                        </p:tav>
                                      </p:tavLst>
                                    </p:anim>
                                    <p:animEffect transition="in" filter="fade">
                                      <p:cBhvr>
                                        <p:cTn id="73" dur="500"/>
                                        <p:tgtEl>
                                          <p:spTgt spid="132"/>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9" grpId="0"/>
      <p:bldP spid="70"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1201043" y="1812641"/>
            <a:ext cx="3421824" cy="4208647"/>
          </a:xfrm>
          <a:prstGeom prst="rect">
            <a:avLst/>
          </a:prstGeom>
          <a:noFill/>
          <a:ln w="152400">
            <a:solidFill>
              <a:srgbClr val="BFBFBF">
                <a:alpha val="72157"/>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639832" y="1396685"/>
            <a:ext cx="3421824" cy="4208647"/>
          </a:xfrm>
          <a:prstGeom prst="rect">
            <a:avLst/>
          </a:prstGeom>
          <a:blipFill>
            <a:blip r:embed="rId3">
              <a:extLst>
                <a:ext uri="{BEBA8EAE-BF5A-486C-A8C5-ECC9F3942E4B}">
                  <a14:imgProps xmlns:a14="http://schemas.microsoft.com/office/drawing/2010/main">
                    <a14:imgLayer r:embed="rId4">
                      <a14:imgEffect>
                        <a14:brightnessContrast bright="2000" contrast="21000"/>
                      </a14:imgEffect>
                    </a14:imgLayer>
                  </a14:imgProps>
                </a:ext>
              </a:extLst>
            </a:blip>
            <a:srcRect/>
            <a:stretch>
              <a:fillRect l="-34165" t="-7738" r="-29957" b="-6028"/>
            </a:stretch>
          </a:blipFill>
          <a:ln w="146050">
            <a:solidFill>
              <a:schemeClr val="accent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12"/>
          <p:cNvSpPr>
            <a:spLocks/>
          </p:cNvSpPr>
          <p:nvPr/>
        </p:nvSpPr>
        <p:spPr bwMode="auto">
          <a:xfrm>
            <a:off x="5473228" y="134076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54061"/>
          </a:solidFill>
          <a:ln>
            <a:noFill/>
          </a:ln>
          <a:extLst/>
        </p:spPr>
        <p:txBody>
          <a:bodyPr/>
          <a:lstStyle/>
          <a:p>
            <a:endParaRPr lang="zh-CN" altLang="en-US">
              <a:solidFill>
                <a:schemeClr val="tx1">
                  <a:lumMod val="50000"/>
                  <a:lumOff val="50000"/>
                </a:schemeClr>
              </a:solidFill>
            </a:endParaRPr>
          </a:p>
        </p:txBody>
      </p:sp>
      <p:sp>
        <p:nvSpPr>
          <p:cNvPr id="66" name="Freeform 12"/>
          <p:cNvSpPr>
            <a:spLocks/>
          </p:cNvSpPr>
          <p:nvPr/>
        </p:nvSpPr>
        <p:spPr bwMode="auto">
          <a:xfrm flipH="1" flipV="1">
            <a:off x="10706099" y="515719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54061"/>
          </a:solidFill>
          <a:ln>
            <a:noFill/>
          </a:ln>
          <a:extLst/>
        </p:spPr>
        <p:txBody>
          <a:bodyPr/>
          <a:lstStyle/>
          <a:p>
            <a:endParaRPr lang="zh-CN" altLang="en-US">
              <a:solidFill>
                <a:schemeClr val="tx1">
                  <a:lumMod val="50000"/>
                  <a:lumOff val="50000"/>
                </a:schemeClr>
              </a:solidFill>
            </a:endParaRPr>
          </a:p>
        </p:txBody>
      </p:sp>
      <p:sp>
        <p:nvSpPr>
          <p:cNvPr id="67" name="矩形 47"/>
          <p:cNvSpPr>
            <a:spLocks noChangeArrowheads="1"/>
          </p:cNvSpPr>
          <p:nvPr/>
        </p:nvSpPr>
        <p:spPr bwMode="auto">
          <a:xfrm>
            <a:off x="5881562" y="2180457"/>
            <a:ext cx="5232871"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我图网在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2008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日</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奥运会开幕</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兴建，是设计作品交易平台，主要经营正版设计稿，正版摄影图，正版插画，正版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3d</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模型，正版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flash</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源文件等</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销售</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68" name="矩形 3"/>
          <p:cNvSpPr>
            <a:spLocks noChangeArrowheads="1"/>
          </p:cNvSpPr>
          <p:nvPr/>
        </p:nvSpPr>
        <p:spPr bwMode="auto">
          <a:xfrm>
            <a:off x="5898086" y="1628800"/>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公司</a:t>
            </a:r>
            <a:r>
              <a:rPr lang="zh-CN" altLang="en-US" sz="2000"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简介</a:t>
            </a:r>
            <a:endParaRPr lang="zh-CN" altLang="en-US" sz="2000"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矩形 68"/>
          <p:cNvSpPr/>
          <p:nvPr/>
        </p:nvSpPr>
        <p:spPr>
          <a:xfrm>
            <a:off x="5957209" y="2089751"/>
            <a:ext cx="599800" cy="405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6572059" y="2089751"/>
            <a:ext cx="1215000" cy="40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5881563" y="3764633"/>
            <a:ext cx="5112568" cy="1792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、交流层面之服务 相比于网络相册，我图网具备完善的交流空间与平台</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图片库，我图网现有一万多兼职设计师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设计稿</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图片数近</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万</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每天增加的高质量设计稿</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图片大概有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张</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可以第一时间看到设计师最新作品。 　</a:t>
            </a:r>
          </a:p>
          <a:p>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．交易层面之服务 　在愉快交流的基础上，我们为用图者和设计师之间架设起一座桥梁，提供服务平台</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设计稿图片出售与购买均能轻松地在线</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完成。</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矩形 3"/>
          <p:cNvSpPr>
            <a:spLocks noChangeArrowheads="1"/>
          </p:cNvSpPr>
          <p:nvPr/>
        </p:nvSpPr>
        <p:spPr bwMode="auto">
          <a:xfrm>
            <a:off x="5898086" y="3212976"/>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服务概览</a:t>
            </a:r>
            <a:endParaRPr lang="zh-CN" altLang="en-US" sz="2000"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3" name="矩形 72"/>
          <p:cNvSpPr/>
          <p:nvPr/>
        </p:nvSpPr>
        <p:spPr>
          <a:xfrm>
            <a:off x="5957209" y="3673927"/>
            <a:ext cx="599800" cy="405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572059" y="3673927"/>
            <a:ext cx="1215000" cy="40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smtClean="0">
                <a:latin typeface="方正兰亭超细黑简体" panose="02000000000000000000" pitchFamily="2" charset="-122"/>
                <a:ea typeface="方正兰亭超细黑简体" panose="02000000000000000000" pitchFamily="2" charset="-122"/>
              </a:rPr>
              <a:t>9</a:t>
            </a:r>
            <a:endParaRPr lang="zh-CN" dirty="0">
              <a:latin typeface="方正兰亭超细黑简体" panose="02000000000000000000" pitchFamily="2" charset="-122"/>
              <a:ea typeface="方正兰亭超细黑简体" panose="02000000000000000000" pitchFamily="2" charset="-122"/>
            </a:endParaRPr>
          </a:p>
        </p:txBody>
      </p:sp>
      <p:sp>
        <p:nvSpPr>
          <p:cNvPr id="80" name="TextBox 7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3" name="矩形 4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192931" y="0"/>
            <a:ext cx="576064" cy="836712"/>
            <a:chOff x="841003" y="360040"/>
            <a:chExt cx="504056" cy="836712"/>
          </a:xfrm>
          <a:solidFill>
            <a:srgbClr val="3CCCC7"/>
          </a:solidFill>
        </p:grpSpPr>
        <p:sp>
          <p:nvSpPr>
            <p:cNvPr id="45" name="矩形 4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KSO_Shape"/>
          <p:cNvSpPr>
            <a:spLocks/>
          </p:cNvSpPr>
          <p:nvPr/>
        </p:nvSpPr>
        <p:spPr bwMode="auto">
          <a:xfrm>
            <a:off x="297017"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3"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公司</a:t>
            </a:r>
            <a:r>
              <a:rPr lang="zh-CN" altLang="en-US" dirty="0">
                <a:solidFill>
                  <a:srgbClr val="3CCCC7"/>
                </a:solidFill>
                <a:latin typeface="微软雅黑" pitchFamily="34" charset="-122"/>
                <a:ea typeface="微软雅黑" pitchFamily="34" charset="-122"/>
              </a:rPr>
              <a:t>简介</a:t>
            </a:r>
          </a:p>
        </p:txBody>
      </p:sp>
    </p:spTree>
    <p:extLst>
      <p:ext uri="{BB962C8B-B14F-4D97-AF65-F5344CB8AC3E}">
        <p14:creationId xmlns:p14="http://schemas.microsoft.com/office/powerpoint/2010/main" val="16816024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35" presetClass="path" presetSubtype="0" accel="50000" decel="50000" fill="hold" grpId="1" nodeType="withEffect">
                                  <p:stCondLst>
                                    <p:cond delay="0"/>
                                  </p:stCondLst>
                                  <p:childTnLst>
                                    <p:animMotion origin="layout" path="M -3.56836E-6 -3.7037E-7 L 0.36686 0.15278 " pathEditMode="relative" rAng="0" ptsTypes="AA">
                                      <p:cBhvr>
                                        <p:cTn id="18" dur="500" spd="-99900" fill="hold"/>
                                        <p:tgtEl>
                                          <p:spTgt spid="65"/>
                                        </p:tgtEl>
                                        <p:attrNameLst>
                                          <p:attrName>ppt_x,ppt_y</p:attrName>
                                        </p:attrNameLst>
                                      </p:cBhvr>
                                      <p:rCtr x="18343" y="7639"/>
                                    </p:animMotion>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35" presetClass="path" presetSubtype="0" accel="50000" decel="50000" fill="hold" grpId="1" nodeType="withEffect">
                                  <p:stCondLst>
                                    <p:cond delay="0"/>
                                  </p:stCondLst>
                                  <p:childTnLst>
                                    <p:animMotion origin="layout" path="M 7.85742E-7 -3.33333E-6 L -0.39495 -0.11018 " pathEditMode="relative" rAng="0" ptsTypes="AA">
                                      <p:cBhvr>
                                        <p:cTn id="22" dur="500" spd="-99900" fill="hold"/>
                                        <p:tgtEl>
                                          <p:spTgt spid="66"/>
                                        </p:tgtEl>
                                        <p:attrNameLst>
                                          <p:attrName>ppt_x,ppt_y</p:attrName>
                                        </p:attrNameLst>
                                      </p:cBhvr>
                                      <p:rCtr x="-19748" y="-5509"/>
                                    </p:animMotion>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wipe(left)">
                                      <p:cBhvr>
                                        <p:cTn id="26" dur="500"/>
                                        <p:tgtEl>
                                          <p:spTgt spid="68"/>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wipe(left)">
                                      <p:cBhvr>
                                        <p:cTn id="30" dur="500"/>
                                        <p:tgtEl>
                                          <p:spTgt spid="69"/>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wipe(left)">
                                      <p:cBhvr>
                                        <p:cTn id="34" dur="750"/>
                                        <p:tgtEl>
                                          <p:spTgt spid="70"/>
                                        </p:tgtEl>
                                      </p:cBhvr>
                                    </p:animEffect>
                                  </p:childTnLst>
                                </p:cTn>
                              </p:par>
                            </p:childTnLst>
                          </p:cTn>
                        </p:par>
                        <p:par>
                          <p:cTn id="35" fill="hold">
                            <p:stCondLst>
                              <p:cond delay="3250"/>
                            </p:stCondLst>
                            <p:childTnLst>
                              <p:par>
                                <p:cTn id="36" presetID="14" presetClass="entr" presetSubtype="1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randombar(horizontal)">
                                      <p:cBhvr>
                                        <p:cTn id="38" dur="750"/>
                                        <p:tgtEl>
                                          <p:spTgt spid="6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wipe(left)">
                                      <p:cBhvr>
                                        <p:cTn id="42" dur="500"/>
                                        <p:tgtEl>
                                          <p:spTgt spid="72"/>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left)">
                                      <p:cBhvr>
                                        <p:cTn id="46" dur="500"/>
                                        <p:tgtEl>
                                          <p:spTgt spid="73"/>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750"/>
                            </p:stCondLst>
                            <p:childTnLst>
                              <p:par>
                                <p:cTn id="52" presetID="14" presetClass="entr" presetSubtype="10"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randombar(horizontal)">
                                      <p:cBhvr>
                                        <p:cTn id="54" dur="750"/>
                                        <p:tgtEl>
                                          <p:spTgt spid="71"/>
                                        </p:tgtEl>
                                      </p:cBhvr>
                                    </p:animEffect>
                                  </p:childTnLst>
                                </p:cTn>
                              </p:par>
                            </p:childTnLst>
                          </p:cTn>
                        </p:par>
                        <p:par>
                          <p:cTn id="55" fill="hold">
                            <p:stCondLst>
                              <p:cond delay="6500"/>
                            </p:stCondLst>
                            <p:childTnLst>
                              <p:par>
                                <p:cTn id="56" presetID="10" presetClass="entr" presetSubtype="0" fill="hold" grpId="0" nodeType="after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1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3" grpId="0" animBg="1"/>
      <p:bldP spid="65" grpId="0" animBg="1"/>
      <p:bldP spid="65" grpId="1" animBg="1"/>
      <p:bldP spid="66" grpId="0" animBg="1"/>
      <p:bldP spid="66" grpId="1" animBg="1"/>
      <p:bldP spid="67" grpId="0"/>
      <p:bldP spid="68" grpId="0"/>
      <p:bldP spid="69" grpId="0" animBg="1"/>
      <p:bldP spid="70" grpId="0" animBg="1"/>
      <p:bldP spid="71" grpId="0"/>
      <p:bldP spid="72" grpId="0"/>
      <p:bldP spid="73" grpId="0" animBg="1"/>
      <p:bldP spid="74" grpId="0" animBg="1"/>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1633091" y="1412776"/>
            <a:ext cx="3421824" cy="4208647"/>
          </a:xfrm>
          <a:prstGeom prst="rect">
            <a:avLst/>
          </a:prstGeom>
          <a:noFill/>
          <a:ln w="152400">
            <a:solidFill>
              <a:srgbClr val="BFBFBF">
                <a:alpha val="72157"/>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1201043" y="1772816"/>
            <a:ext cx="3421824" cy="4208647"/>
          </a:xfrm>
          <a:prstGeom prst="rect">
            <a:avLst/>
          </a:prstGeom>
          <a:blipFill>
            <a:blip r:embed="rId3"/>
            <a:srcRect/>
            <a:stretch>
              <a:fillRect l="-44685" t="-7738" r="-40479" b="-6028"/>
            </a:stretch>
          </a:blipFill>
          <a:ln w="146050">
            <a:solidFill>
              <a:schemeClr val="accent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5771137" y="1052736"/>
            <a:ext cx="1119029" cy="1119029"/>
          </a:xfrm>
          <a:prstGeom prst="ellipse">
            <a:avLst/>
          </a:prstGeom>
          <a:solidFill>
            <a:srgbClr val="8EB55A"/>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TextBox 72"/>
          <p:cNvSpPr txBox="1"/>
          <p:nvPr/>
        </p:nvSpPr>
        <p:spPr>
          <a:xfrm>
            <a:off x="5833268" y="1344659"/>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p>
        </p:txBody>
      </p:sp>
      <p:sp>
        <p:nvSpPr>
          <p:cNvPr id="74" name="椭圆 73"/>
          <p:cNvSpPr/>
          <p:nvPr/>
        </p:nvSpPr>
        <p:spPr>
          <a:xfrm>
            <a:off x="7018495" y="1065338"/>
            <a:ext cx="1119029" cy="1119029"/>
          </a:xfrm>
          <a:prstGeom prst="ellipse">
            <a:avLst/>
          </a:prstGeom>
          <a:solidFill>
            <a:srgbClr val="FF6D6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TextBox 74"/>
          <p:cNvSpPr txBox="1"/>
          <p:nvPr/>
        </p:nvSpPr>
        <p:spPr>
          <a:xfrm>
            <a:off x="7080626"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p>
        </p:txBody>
      </p:sp>
      <p:sp>
        <p:nvSpPr>
          <p:cNvPr id="76" name="椭圆 75"/>
          <p:cNvSpPr/>
          <p:nvPr/>
        </p:nvSpPr>
        <p:spPr>
          <a:xfrm>
            <a:off x="8242631" y="1065338"/>
            <a:ext cx="1119029" cy="1119029"/>
          </a:xfrm>
          <a:prstGeom prst="ellipse">
            <a:avLst/>
          </a:prstGeom>
          <a:solidFill>
            <a:srgbClr val="F5C058"/>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TextBox 76"/>
          <p:cNvSpPr txBox="1"/>
          <p:nvPr/>
        </p:nvSpPr>
        <p:spPr>
          <a:xfrm>
            <a:off x="8304762"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p>
        </p:txBody>
      </p:sp>
      <p:sp>
        <p:nvSpPr>
          <p:cNvPr id="78" name="椭圆 77"/>
          <p:cNvSpPr/>
          <p:nvPr/>
        </p:nvSpPr>
        <p:spPr>
          <a:xfrm>
            <a:off x="9466767" y="1065338"/>
            <a:ext cx="1119029" cy="1119029"/>
          </a:xfrm>
          <a:prstGeom prst="ellipse">
            <a:avLst/>
          </a:prstGeom>
          <a:solidFill>
            <a:srgbClr val="5E779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78"/>
          <p:cNvSpPr txBox="1"/>
          <p:nvPr/>
        </p:nvSpPr>
        <p:spPr>
          <a:xfrm>
            <a:off x="9528898"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p>
        </p:txBody>
      </p:sp>
      <p:sp>
        <p:nvSpPr>
          <p:cNvPr id="80" name="TextBox 79"/>
          <p:cNvSpPr txBox="1"/>
          <p:nvPr/>
        </p:nvSpPr>
        <p:spPr>
          <a:xfrm>
            <a:off x="5591457" y="2682613"/>
            <a:ext cx="5570403" cy="1077218"/>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团队（</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Team</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5P</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，分别为目标、人、定位、权限、计划</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1" name="TextBox 80"/>
          <p:cNvSpPr txBox="1"/>
          <p:nvPr/>
        </p:nvSpPr>
        <p:spPr>
          <a:xfrm>
            <a:off x="5591458" y="4986869"/>
            <a:ext cx="5498394" cy="830997"/>
          </a:xfrm>
          <a:prstGeom prst="rect">
            <a:avLst/>
          </a:prstGeom>
          <a:noFill/>
        </p:spPr>
        <p:txBody>
          <a:bodyPr wrap="square" rtlCol="0">
            <a:spAutoFit/>
          </a:bodyPr>
          <a:lstStyle/>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企业</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、事业各部门领导人具有合格的管理素质</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，有战略</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眼光，责任心强，，管理部门的工作健全而</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有效率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。管理责任审计就是针对企事业的管理工作</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是否</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达到了上述责任</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要求。</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2" name="TextBox 81"/>
          <p:cNvSpPr txBox="1"/>
          <p:nvPr/>
        </p:nvSpPr>
        <p:spPr>
          <a:xfrm>
            <a:off x="5591458" y="3834741"/>
            <a:ext cx="5498394" cy="1077218"/>
          </a:xfrm>
          <a:prstGeom prst="rect">
            <a:avLst/>
          </a:prstGeom>
          <a:noFill/>
        </p:spPr>
        <p:txBody>
          <a:bodyPr wrap="square" rtlCol="0">
            <a:spAutoFit/>
          </a:bodyPr>
          <a:lstStyle/>
          <a:p>
            <a:r>
              <a:rPr lang="zh-CN" altLang="en-US" sz="3200" b="1" dirty="0" smtClean="0">
                <a:solidFill>
                  <a:schemeClr val="tx1">
                    <a:lumMod val="50000"/>
                    <a:lumOff val="50000"/>
                  </a:schemeClr>
                </a:solidFill>
                <a:latin typeface="微软雅黑" panose="020B0503020204020204" pitchFamily="34" charset="-122"/>
                <a:ea typeface="微软雅黑" panose="020B0503020204020204" pitchFamily="34" charset="-122"/>
              </a:rPr>
              <a:t>我们一起创作企业的辉煌，一起实现我们的理想奋斗。</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Freeform 12"/>
          <p:cNvSpPr>
            <a:spLocks/>
          </p:cNvSpPr>
          <p:nvPr/>
        </p:nvSpPr>
        <p:spPr bwMode="auto">
          <a:xfrm>
            <a:off x="5401220" y="236966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54061"/>
          </a:solidFill>
          <a:ln>
            <a:noFill/>
          </a:ln>
          <a:extLst/>
        </p:spPr>
        <p:txBody>
          <a:bodyPr/>
          <a:lstStyle/>
          <a:p>
            <a:endParaRPr lang="zh-CN" altLang="en-US">
              <a:solidFill>
                <a:schemeClr val="tx1">
                  <a:lumMod val="50000"/>
                  <a:lumOff val="50000"/>
                </a:schemeClr>
              </a:solidFill>
            </a:endParaRPr>
          </a:p>
        </p:txBody>
      </p:sp>
      <p:sp>
        <p:nvSpPr>
          <p:cNvPr id="84" name="Freeform 12"/>
          <p:cNvSpPr>
            <a:spLocks/>
          </p:cNvSpPr>
          <p:nvPr/>
        </p:nvSpPr>
        <p:spPr bwMode="auto">
          <a:xfrm flipH="1" flipV="1">
            <a:off x="10825533" y="550366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54061"/>
          </a:solidFill>
          <a:ln>
            <a:noFill/>
          </a:ln>
          <a:extLst/>
        </p:spPr>
        <p:txBody>
          <a:bodyPr/>
          <a:lstStyle/>
          <a:p>
            <a:endParaRPr lang="zh-CN" altLang="en-US">
              <a:solidFill>
                <a:schemeClr val="tx1">
                  <a:lumMod val="50000"/>
                  <a:lumOff val="50000"/>
                </a:schemeClr>
              </a:solidFill>
            </a:endParaRPr>
          </a:p>
        </p:txBody>
      </p:sp>
      <p:sp>
        <p:nvSpPr>
          <p:cNvPr id="85" name="矩形 8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sp>
        <p:nvSpPr>
          <p:cNvPr id="90" name="TextBox 8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grpSp>
        <p:nvGrpSpPr>
          <p:cNvPr id="33" name="组合 32"/>
          <p:cNvGrpSpPr/>
          <p:nvPr/>
        </p:nvGrpSpPr>
        <p:grpSpPr>
          <a:xfrm>
            <a:off x="192931" y="0"/>
            <a:ext cx="576064" cy="836712"/>
            <a:chOff x="841003" y="360040"/>
            <a:chExt cx="504056" cy="836712"/>
          </a:xfrm>
          <a:solidFill>
            <a:srgbClr val="3CCCC7"/>
          </a:solidFill>
        </p:grpSpPr>
        <p:sp>
          <p:nvSpPr>
            <p:cNvPr id="34" name="矩形 3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KSO_Shape"/>
          <p:cNvSpPr>
            <a:spLocks/>
          </p:cNvSpPr>
          <p:nvPr/>
        </p:nvSpPr>
        <p:spPr bwMode="auto">
          <a:xfrm>
            <a:off x="297017"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公司</a:t>
            </a:r>
            <a:r>
              <a:rPr lang="zh-CN" altLang="en-US" dirty="0">
                <a:solidFill>
                  <a:srgbClr val="3CCCC7"/>
                </a:solidFill>
                <a:latin typeface="微软雅黑" pitchFamily="34" charset="-122"/>
                <a:ea typeface="微软雅黑" pitchFamily="34" charset="-122"/>
              </a:rPr>
              <a:t>团队</a:t>
            </a:r>
          </a:p>
        </p:txBody>
      </p:sp>
    </p:spTree>
    <p:extLst>
      <p:ext uri="{BB962C8B-B14F-4D97-AF65-F5344CB8AC3E}">
        <p14:creationId xmlns:p14="http://schemas.microsoft.com/office/powerpoint/2010/main" val="62120953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0-#ppt_w/2"/>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100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500" fill="hold"/>
                                            <p:tgtEl>
                                              <p:spTgt spid="72"/>
                                            </p:tgtEl>
                                            <p:attrNameLst>
                                              <p:attrName>ppt_x</p:attrName>
                                            </p:attrNameLst>
                                          </p:cBhvr>
                                          <p:tavLst>
                                            <p:tav tm="0">
                                              <p:val>
                                                <p:strVal val="1+#ppt_w/2"/>
                                              </p:val>
                                            </p:tav>
                                            <p:tav tm="100000">
                                              <p:val>
                                                <p:strVal val="#ppt_x"/>
                                              </p:val>
                                            </p:tav>
                                          </p:tavLst>
                                        </p:anim>
                                        <p:anim calcmode="lin" valueType="num">
                                          <p:cBhvr additive="base">
                                            <p:cTn id="17" dur="500" fill="hold"/>
                                            <p:tgtEl>
                                              <p:spTgt spid="7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fill="hold"/>
                                            <p:tgtEl>
                                              <p:spTgt spid="73"/>
                                            </p:tgtEl>
                                            <p:attrNameLst>
                                              <p:attrName>ppt_x</p:attrName>
                                            </p:attrNameLst>
                                          </p:cBhvr>
                                          <p:tavLst>
                                            <p:tav tm="0">
                                              <p:val>
                                                <p:strVal val="1+#ppt_w/2"/>
                                              </p:val>
                                            </p:tav>
                                            <p:tav tm="100000">
                                              <p:val>
                                                <p:strVal val="#ppt_x"/>
                                              </p:val>
                                            </p:tav>
                                          </p:tavLst>
                                        </p:anim>
                                        <p:anim calcmode="lin" valueType="num">
                                          <p:cBhvr additive="base">
                                            <p:cTn id="21" dur="500" fill="hold"/>
                                            <p:tgtEl>
                                              <p:spTgt spid="7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100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1+#ppt_w/2"/>
                                              </p:val>
                                            </p:tav>
                                            <p:tav tm="100000">
                                              <p:val>
                                                <p:strVal val="#ppt_x"/>
                                              </p:val>
                                            </p:tav>
                                          </p:tavLst>
                                        </p:anim>
                                        <p:anim calcmode="lin" valueType="num">
                                          <p:cBhvr additive="base">
                                            <p:cTn id="25" dur="500" fill="hold"/>
                                            <p:tgtEl>
                                              <p:spTgt spid="74"/>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00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500" fill="hold"/>
                                            <p:tgtEl>
                                              <p:spTgt spid="75"/>
                                            </p:tgtEl>
                                            <p:attrNameLst>
                                              <p:attrName>ppt_x</p:attrName>
                                            </p:attrNameLst>
                                          </p:cBhvr>
                                          <p:tavLst>
                                            <p:tav tm="0">
                                              <p:val>
                                                <p:strVal val="1+#ppt_w/2"/>
                                              </p:val>
                                            </p:tav>
                                            <p:tav tm="100000">
                                              <p:val>
                                                <p:strVal val="#ppt_x"/>
                                              </p:val>
                                            </p:tav>
                                          </p:tavLst>
                                        </p:anim>
                                        <p:anim calcmode="lin" valueType="num">
                                          <p:cBhvr additive="base">
                                            <p:cTn id="29" dur="500" fill="hold"/>
                                            <p:tgtEl>
                                              <p:spTgt spid="7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0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1+#ppt_w/2"/>
                                              </p:val>
                                            </p:tav>
                                            <p:tav tm="100000">
                                              <p:val>
                                                <p:strVal val="#ppt_x"/>
                                              </p:val>
                                            </p:tav>
                                          </p:tavLst>
                                        </p:anim>
                                        <p:anim calcmode="lin" valueType="num">
                                          <p:cBhvr additive="base">
                                            <p:cTn id="33" dur="500" fill="hold"/>
                                            <p:tgtEl>
                                              <p:spTgt spid="7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1+#ppt_w/2"/>
                                              </p:val>
                                            </p:tav>
                                            <p:tav tm="100000">
                                              <p:val>
                                                <p:strVal val="#ppt_x"/>
                                              </p:val>
                                            </p:tav>
                                          </p:tavLst>
                                        </p:anim>
                                        <p:anim calcmode="lin" valueType="num">
                                          <p:cBhvr additive="base">
                                            <p:cTn id="37" dur="500" fill="hold"/>
                                            <p:tgtEl>
                                              <p:spTgt spid="7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0"/>
                                      </p:stCondLst>
                                      <p:childTnLst>
                                        <p:set>
                                          <p:cBhvr>
                                            <p:cTn id="39" dur="1" fill="hold">
                                              <p:stCondLst>
                                                <p:cond delay="0"/>
                                              </p:stCondLst>
                                            </p:cTn>
                                            <p:tgtEl>
                                              <p:spTgt spid="78"/>
                                            </p:tgtEl>
                                            <p:attrNameLst>
                                              <p:attrName>style.visibility</p:attrName>
                                            </p:attrNameLst>
                                          </p:cBhvr>
                                          <p:to>
                                            <p:strVal val="visible"/>
                                          </p:to>
                                        </p:set>
                                        <p:anim calcmode="lin" valueType="num">
                                          <p:cBhvr additive="base">
                                            <p:cTn id="40" dur="500" fill="hold"/>
                                            <p:tgtEl>
                                              <p:spTgt spid="78"/>
                                            </p:tgtEl>
                                            <p:attrNameLst>
                                              <p:attrName>ppt_x</p:attrName>
                                            </p:attrNameLst>
                                          </p:cBhvr>
                                          <p:tavLst>
                                            <p:tav tm="0">
                                              <p:val>
                                                <p:strVal val="1+#ppt_w/2"/>
                                              </p:val>
                                            </p:tav>
                                            <p:tav tm="100000">
                                              <p:val>
                                                <p:strVal val="#ppt_x"/>
                                              </p:val>
                                            </p:tav>
                                          </p:tavLst>
                                        </p:anim>
                                        <p:anim calcmode="lin" valueType="num">
                                          <p:cBhvr additive="base">
                                            <p:cTn id="41" dur="500" fill="hold"/>
                                            <p:tgtEl>
                                              <p:spTgt spid="7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1+#ppt_w/2"/>
                                              </p:val>
                                            </p:tav>
                                            <p:tav tm="100000">
                                              <p:val>
                                                <p:strVal val="#ppt_x"/>
                                              </p:val>
                                            </p:tav>
                                          </p:tavLst>
                                        </p:anim>
                                        <p:anim calcmode="lin" valueType="num">
                                          <p:cBhvr additive="base">
                                            <p:cTn id="45" dur="500" fill="hold"/>
                                            <p:tgtEl>
                                              <p:spTgt spid="79"/>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1" presetClass="entr" presetSubtype="0" fill="hold" grpId="0" nodeType="after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35" presetClass="path" presetSubtype="0" accel="50000" decel="50000" fill="hold" grpId="1" nodeType="withEffect">
                                      <p:stCondLst>
                                        <p:cond delay="0"/>
                                      </p:stCondLst>
                                      <p:childTnLst>
                                        <p:animMotion origin="layout" path="M -3.56836E-6 -3.7037E-7 L 0.36686 0.15278 " pathEditMode="relative" rAng="0" ptsTypes="AA">
                                          <p:cBhvr>
                                            <p:cTn id="50" dur="500" spd="-99900" fill="hold"/>
                                            <p:tgtEl>
                                              <p:spTgt spid="83"/>
                                            </p:tgtEl>
                                            <p:attrNameLst>
                                              <p:attrName>ppt_x,ppt_y</p:attrName>
                                            </p:attrNameLst>
                                          </p:cBhvr>
                                          <p:rCtr x="18343" y="7639"/>
                                        </p:animMotion>
                                      </p:childTnLst>
                                    </p:cTn>
                                  </p:par>
                                  <p:par>
                                    <p:cTn id="51" presetID="1"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par>
                                    <p:cTn id="53" presetID="35" presetClass="path" presetSubtype="0" accel="50000" decel="50000" fill="hold" grpId="1" nodeType="withEffect">
                                      <p:stCondLst>
                                        <p:cond delay="0"/>
                                      </p:stCondLst>
                                      <p:childTnLst>
                                        <p:animMotion origin="layout" path="M 7.85742E-7 -3.33333E-6 L -0.39495 -0.11018 " pathEditMode="relative" rAng="0" ptsTypes="AA">
                                          <p:cBhvr>
                                            <p:cTn id="54" dur="500" spd="-99900" fill="hold"/>
                                            <p:tgtEl>
                                              <p:spTgt spid="84"/>
                                            </p:tgtEl>
                                            <p:attrNameLst>
                                              <p:attrName>ppt_x,ppt_y</p:attrName>
                                            </p:attrNameLst>
                                          </p:cBhvr>
                                          <p:rCtr x="-19748" y="-5509"/>
                                        </p:animMotion>
                                      </p:childTnLst>
                                    </p:cTn>
                                  </p:par>
                                </p:childTnLst>
                              </p:cTn>
                            </p:par>
                            <p:par>
                              <p:cTn id="55" fill="hold">
                                <p:stCondLst>
                                  <p:cond delay="2500"/>
                                </p:stCondLst>
                                <p:childTnLst>
                                  <p:par>
                                    <p:cTn id="56" presetID="18" presetClass="entr" presetSubtype="3" fill="hold" grpId="0"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strips(upRight)">
                                          <p:cBhvr>
                                            <p:cTn id="58" dur="500"/>
                                            <p:tgtEl>
                                              <p:spTgt spid="81"/>
                                            </p:tgtEl>
                                          </p:cBhvr>
                                        </p:animEffect>
                                      </p:childTnLst>
                                    </p:cTn>
                                  </p:par>
                                  <p:par>
                                    <p:cTn id="59" presetID="18" presetClass="entr" presetSubtype="3"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strips(upRight)">
                                          <p:cBhvr>
                                            <p:cTn id="61" dur="500"/>
                                            <p:tgtEl>
                                              <p:spTgt spid="80"/>
                                            </p:tgtEl>
                                          </p:cBhvr>
                                        </p:animEffect>
                                      </p:childTnLst>
                                    </p:cTn>
                                  </p:par>
                                </p:childTnLst>
                              </p:cTn>
                            </p:par>
                            <p:par>
                              <p:cTn id="62" fill="hold">
                                <p:stCondLst>
                                  <p:cond delay="3000"/>
                                </p:stCondLst>
                                <p:childTnLst>
                                  <p:par>
                                    <p:cTn id="63" presetID="2" presetClass="entr" presetSubtype="8" fill="hold" grpId="0" nodeType="afterEffect" p14:presetBounceEnd="44000">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14:bounceEnd="44000">
                                          <p:cBhvr additive="base">
                                            <p:cTn id="65" dur="500" fill="hold"/>
                                            <p:tgtEl>
                                              <p:spTgt spid="82"/>
                                            </p:tgtEl>
                                            <p:attrNameLst>
                                              <p:attrName>ppt_x</p:attrName>
                                            </p:attrNameLst>
                                          </p:cBhvr>
                                          <p:tavLst>
                                            <p:tav tm="0">
                                              <p:val>
                                                <p:strVal val="0-#ppt_w/2"/>
                                              </p:val>
                                            </p:tav>
                                            <p:tav tm="100000">
                                              <p:val>
                                                <p:strVal val="#ppt_x"/>
                                              </p:val>
                                            </p:tav>
                                          </p:tavLst>
                                        </p:anim>
                                        <p:anim calcmode="lin" valueType="num" p14:bounceEnd="44000">
                                          <p:cBhvr additive="base">
                                            <p:cTn id="66" dur="500" fill="hold"/>
                                            <p:tgtEl>
                                              <p:spTgt spid="82"/>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10"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p:bldP spid="74" grpId="0" animBg="1"/>
          <p:bldP spid="75" grpId="0"/>
          <p:bldP spid="76" grpId="0" animBg="1"/>
          <p:bldP spid="77" grpId="0"/>
          <p:bldP spid="78" grpId="0" animBg="1"/>
          <p:bldP spid="79" grpId="0"/>
          <p:bldP spid="80" grpId="0"/>
          <p:bldP spid="81" grpId="0"/>
          <p:bldP spid="82" grpId="0"/>
          <p:bldP spid="83" grpId="0" animBg="1"/>
          <p:bldP spid="83" grpId="1" animBg="1"/>
          <p:bldP spid="84" grpId="0" animBg="1"/>
          <p:bldP spid="84" grpId="1" animBg="1"/>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0-#ppt_w/2"/>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100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500" fill="hold"/>
                                            <p:tgtEl>
                                              <p:spTgt spid="72"/>
                                            </p:tgtEl>
                                            <p:attrNameLst>
                                              <p:attrName>ppt_x</p:attrName>
                                            </p:attrNameLst>
                                          </p:cBhvr>
                                          <p:tavLst>
                                            <p:tav tm="0">
                                              <p:val>
                                                <p:strVal val="1+#ppt_w/2"/>
                                              </p:val>
                                            </p:tav>
                                            <p:tav tm="100000">
                                              <p:val>
                                                <p:strVal val="#ppt_x"/>
                                              </p:val>
                                            </p:tav>
                                          </p:tavLst>
                                        </p:anim>
                                        <p:anim calcmode="lin" valueType="num">
                                          <p:cBhvr additive="base">
                                            <p:cTn id="17" dur="500" fill="hold"/>
                                            <p:tgtEl>
                                              <p:spTgt spid="7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fill="hold"/>
                                            <p:tgtEl>
                                              <p:spTgt spid="73"/>
                                            </p:tgtEl>
                                            <p:attrNameLst>
                                              <p:attrName>ppt_x</p:attrName>
                                            </p:attrNameLst>
                                          </p:cBhvr>
                                          <p:tavLst>
                                            <p:tav tm="0">
                                              <p:val>
                                                <p:strVal val="1+#ppt_w/2"/>
                                              </p:val>
                                            </p:tav>
                                            <p:tav tm="100000">
                                              <p:val>
                                                <p:strVal val="#ppt_x"/>
                                              </p:val>
                                            </p:tav>
                                          </p:tavLst>
                                        </p:anim>
                                        <p:anim calcmode="lin" valueType="num">
                                          <p:cBhvr additive="base">
                                            <p:cTn id="21" dur="500" fill="hold"/>
                                            <p:tgtEl>
                                              <p:spTgt spid="7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100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1+#ppt_w/2"/>
                                              </p:val>
                                            </p:tav>
                                            <p:tav tm="100000">
                                              <p:val>
                                                <p:strVal val="#ppt_x"/>
                                              </p:val>
                                            </p:tav>
                                          </p:tavLst>
                                        </p:anim>
                                        <p:anim calcmode="lin" valueType="num">
                                          <p:cBhvr additive="base">
                                            <p:cTn id="25" dur="500" fill="hold"/>
                                            <p:tgtEl>
                                              <p:spTgt spid="74"/>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00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500" fill="hold"/>
                                            <p:tgtEl>
                                              <p:spTgt spid="75"/>
                                            </p:tgtEl>
                                            <p:attrNameLst>
                                              <p:attrName>ppt_x</p:attrName>
                                            </p:attrNameLst>
                                          </p:cBhvr>
                                          <p:tavLst>
                                            <p:tav tm="0">
                                              <p:val>
                                                <p:strVal val="1+#ppt_w/2"/>
                                              </p:val>
                                            </p:tav>
                                            <p:tav tm="100000">
                                              <p:val>
                                                <p:strVal val="#ppt_x"/>
                                              </p:val>
                                            </p:tav>
                                          </p:tavLst>
                                        </p:anim>
                                        <p:anim calcmode="lin" valueType="num">
                                          <p:cBhvr additive="base">
                                            <p:cTn id="29" dur="500" fill="hold"/>
                                            <p:tgtEl>
                                              <p:spTgt spid="7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0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1+#ppt_w/2"/>
                                              </p:val>
                                            </p:tav>
                                            <p:tav tm="100000">
                                              <p:val>
                                                <p:strVal val="#ppt_x"/>
                                              </p:val>
                                            </p:tav>
                                          </p:tavLst>
                                        </p:anim>
                                        <p:anim calcmode="lin" valueType="num">
                                          <p:cBhvr additive="base">
                                            <p:cTn id="33" dur="500" fill="hold"/>
                                            <p:tgtEl>
                                              <p:spTgt spid="7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1+#ppt_w/2"/>
                                              </p:val>
                                            </p:tav>
                                            <p:tav tm="100000">
                                              <p:val>
                                                <p:strVal val="#ppt_x"/>
                                              </p:val>
                                            </p:tav>
                                          </p:tavLst>
                                        </p:anim>
                                        <p:anim calcmode="lin" valueType="num">
                                          <p:cBhvr additive="base">
                                            <p:cTn id="37" dur="500" fill="hold"/>
                                            <p:tgtEl>
                                              <p:spTgt spid="7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0"/>
                                      </p:stCondLst>
                                      <p:childTnLst>
                                        <p:set>
                                          <p:cBhvr>
                                            <p:cTn id="39" dur="1" fill="hold">
                                              <p:stCondLst>
                                                <p:cond delay="0"/>
                                              </p:stCondLst>
                                            </p:cTn>
                                            <p:tgtEl>
                                              <p:spTgt spid="78"/>
                                            </p:tgtEl>
                                            <p:attrNameLst>
                                              <p:attrName>style.visibility</p:attrName>
                                            </p:attrNameLst>
                                          </p:cBhvr>
                                          <p:to>
                                            <p:strVal val="visible"/>
                                          </p:to>
                                        </p:set>
                                        <p:anim calcmode="lin" valueType="num">
                                          <p:cBhvr additive="base">
                                            <p:cTn id="40" dur="500" fill="hold"/>
                                            <p:tgtEl>
                                              <p:spTgt spid="78"/>
                                            </p:tgtEl>
                                            <p:attrNameLst>
                                              <p:attrName>ppt_x</p:attrName>
                                            </p:attrNameLst>
                                          </p:cBhvr>
                                          <p:tavLst>
                                            <p:tav tm="0">
                                              <p:val>
                                                <p:strVal val="1+#ppt_w/2"/>
                                              </p:val>
                                            </p:tav>
                                            <p:tav tm="100000">
                                              <p:val>
                                                <p:strVal val="#ppt_x"/>
                                              </p:val>
                                            </p:tav>
                                          </p:tavLst>
                                        </p:anim>
                                        <p:anim calcmode="lin" valueType="num">
                                          <p:cBhvr additive="base">
                                            <p:cTn id="41" dur="500" fill="hold"/>
                                            <p:tgtEl>
                                              <p:spTgt spid="7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1+#ppt_w/2"/>
                                              </p:val>
                                            </p:tav>
                                            <p:tav tm="100000">
                                              <p:val>
                                                <p:strVal val="#ppt_x"/>
                                              </p:val>
                                            </p:tav>
                                          </p:tavLst>
                                        </p:anim>
                                        <p:anim calcmode="lin" valueType="num">
                                          <p:cBhvr additive="base">
                                            <p:cTn id="45" dur="500" fill="hold"/>
                                            <p:tgtEl>
                                              <p:spTgt spid="79"/>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1" presetClass="entr" presetSubtype="0" fill="hold" grpId="0" nodeType="after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35" presetClass="path" presetSubtype="0" accel="50000" decel="50000" fill="hold" grpId="1" nodeType="withEffect">
                                      <p:stCondLst>
                                        <p:cond delay="0"/>
                                      </p:stCondLst>
                                      <p:childTnLst>
                                        <p:animMotion origin="layout" path="M -3.56836E-6 -3.7037E-7 L 0.36686 0.15278 " pathEditMode="relative" rAng="0" ptsTypes="AA">
                                          <p:cBhvr>
                                            <p:cTn id="50" dur="500" spd="-99900" fill="hold"/>
                                            <p:tgtEl>
                                              <p:spTgt spid="83"/>
                                            </p:tgtEl>
                                            <p:attrNameLst>
                                              <p:attrName>ppt_x,ppt_y</p:attrName>
                                            </p:attrNameLst>
                                          </p:cBhvr>
                                          <p:rCtr x="18343" y="7639"/>
                                        </p:animMotion>
                                      </p:childTnLst>
                                    </p:cTn>
                                  </p:par>
                                  <p:par>
                                    <p:cTn id="51" presetID="1"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par>
                                    <p:cTn id="53" presetID="35" presetClass="path" presetSubtype="0" accel="50000" decel="50000" fill="hold" grpId="1" nodeType="withEffect">
                                      <p:stCondLst>
                                        <p:cond delay="0"/>
                                      </p:stCondLst>
                                      <p:childTnLst>
                                        <p:animMotion origin="layout" path="M 7.85742E-7 -3.33333E-6 L -0.39495 -0.11018 " pathEditMode="relative" rAng="0" ptsTypes="AA">
                                          <p:cBhvr>
                                            <p:cTn id="54" dur="500" spd="-99900" fill="hold"/>
                                            <p:tgtEl>
                                              <p:spTgt spid="84"/>
                                            </p:tgtEl>
                                            <p:attrNameLst>
                                              <p:attrName>ppt_x,ppt_y</p:attrName>
                                            </p:attrNameLst>
                                          </p:cBhvr>
                                          <p:rCtr x="-19748" y="-5509"/>
                                        </p:animMotion>
                                      </p:childTnLst>
                                    </p:cTn>
                                  </p:par>
                                </p:childTnLst>
                              </p:cTn>
                            </p:par>
                            <p:par>
                              <p:cTn id="55" fill="hold">
                                <p:stCondLst>
                                  <p:cond delay="2500"/>
                                </p:stCondLst>
                                <p:childTnLst>
                                  <p:par>
                                    <p:cTn id="56" presetID="18" presetClass="entr" presetSubtype="3" fill="hold" grpId="0"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strips(upRight)">
                                          <p:cBhvr>
                                            <p:cTn id="58" dur="500"/>
                                            <p:tgtEl>
                                              <p:spTgt spid="81"/>
                                            </p:tgtEl>
                                          </p:cBhvr>
                                        </p:animEffect>
                                      </p:childTnLst>
                                    </p:cTn>
                                  </p:par>
                                  <p:par>
                                    <p:cTn id="59" presetID="18" presetClass="entr" presetSubtype="3"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strips(upRight)">
                                          <p:cBhvr>
                                            <p:cTn id="61" dur="500"/>
                                            <p:tgtEl>
                                              <p:spTgt spid="80"/>
                                            </p:tgtEl>
                                          </p:cBhvr>
                                        </p:animEffect>
                                      </p:childTnLst>
                                    </p:cTn>
                                  </p:par>
                                </p:childTnLst>
                              </p:cTn>
                            </p:par>
                            <p:par>
                              <p:cTn id="62" fill="hold">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additive="base">
                                            <p:cTn id="65" dur="500" fill="hold"/>
                                            <p:tgtEl>
                                              <p:spTgt spid="82"/>
                                            </p:tgtEl>
                                            <p:attrNameLst>
                                              <p:attrName>ppt_x</p:attrName>
                                            </p:attrNameLst>
                                          </p:cBhvr>
                                          <p:tavLst>
                                            <p:tav tm="0">
                                              <p:val>
                                                <p:strVal val="0-#ppt_w/2"/>
                                              </p:val>
                                            </p:tav>
                                            <p:tav tm="100000">
                                              <p:val>
                                                <p:strVal val="#ppt_x"/>
                                              </p:val>
                                            </p:tav>
                                          </p:tavLst>
                                        </p:anim>
                                        <p:anim calcmode="lin" valueType="num">
                                          <p:cBhvr additive="base">
                                            <p:cTn id="66" dur="500" fill="hold"/>
                                            <p:tgtEl>
                                              <p:spTgt spid="82"/>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10"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p:bldP spid="74" grpId="0" animBg="1"/>
          <p:bldP spid="75" grpId="0"/>
          <p:bldP spid="76" grpId="0" animBg="1"/>
          <p:bldP spid="77" grpId="0"/>
          <p:bldP spid="78" grpId="0" animBg="1"/>
          <p:bldP spid="79" grpId="0"/>
          <p:bldP spid="80" grpId="0"/>
          <p:bldP spid="81" grpId="0"/>
          <p:bldP spid="82" grpId="0"/>
          <p:bldP spid="83" grpId="0" animBg="1"/>
          <p:bldP spid="83" grpId="1" animBg="1"/>
          <p:bldP spid="84" grpId="0" animBg="1"/>
          <p:bldP spid="84" grpId="1" animBg="1"/>
          <p:bldP spid="90"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图片 100"/>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l="20093" t="10868" r="26612" b="3996"/>
          <a:stretch>
            <a:fillRect/>
          </a:stretch>
        </p:blipFill>
        <p:spPr>
          <a:xfrm>
            <a:off x="1480346" y="1752122"/>
            <a:ext cx="2038350"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102" name="图片 101"/>
          <p:cNvPicPr>
            <a:picLocks noChangeAspect="1"/>
          </p:cNvPicPr>
          <p:nvPr/>
        </p:nvPicPr>
        <p:blipFill>
          <a:blip r:embed="rId5">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val="0"/>
              </a:ext>
            </a:extLst>
          </a:blip>
          <a:srcRect l="40157" t="1669" r="23870"/>
          <a:stretch>
            <a:fillRect/>
          </a:stretch>
        </p:blipFill>
        <p:spPr>
          <a:xfrm>
            <a:off x="3865335" y="1752123"/>
            <a:ext cx="2038350"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103" name="图片 102"/>
          <p:cNvPicPr>
            <a:picLocks noChangeAspect="1"/>
          </p:cNvPicPr>
          <p:nvPr/>
        </p:nvPicPr>
        <p:blipFill>
          <a:blip r:embed="rId7">
            <a:extLst>
              <a:ext uri="{28A0092B-C50C-407E-A947-70E740481C1C}">
                <a14:useLocalDpi xmlns:a14="http://schemas.microsoft.com/office/drawing/2010/main" val="0"/>
              </a:ext>
            </a:extLst>
          </a:blip>
          <a:srcRect l="45303" t="2052" r="4286"/>
          <a:stretch>
            <a:fillRect/>
          </a:stretch>
        </p:blipFill>
        <p:spPr>
          <a:xfrm>
            <a:off x="6250324" y="1752122"/>
            <a:ext cx="2038350"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104" name="图片 103"/>
          <p:cNvPicPr>
            <a:picLocks noChangeAspect="1"/>
          </p:cNvPicPr>
          <p:nvPr/>
        </p:nvPicPr>
        <p:blipFill>
          <a:blip r:embed="rId8">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val="0"/>
              </a:ext>
            </a:extLst>
          </a:blip>
          <a:srcRect l="3773" t="1773" r="45561"/>
          <a:stretch>
            <a:fillRect/>
          </a:stretch>
        </p:blipFill>
        <p:spPr>
          <a:xfrm>
            <a:off x="8635313" y="1752123"/>
            <a:ext cx="2038350"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05" name="Rectangle 4"/>
          <p:cNvSpPr/>
          <p:nvPr/>
        </p:nvSpPr>
        <p:spPr>
          <a:xfrm flipH="1">
            <a:off x="1480346" y="3861047"/>
            <a:ext cx="2038350" cy="529499"/>
          </a:xfrm>
          <a:prstGeom prst="rect">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标题 4"/>
          <p:cNvSpPr txBox="1">
            <a:spLocks/>
          </p:cNvSpPr>
          <p:nvPr/>
        </p:nvSpPr>
        <p:spPr>
          <a:xfrm>
            <a:off x="1678924" y="3891620"/>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anose="020B0503020204020204" pitchFamily="34" charset="-122"/>
                <a:ea typeface="微软雅黑" panose="020B0503020204020204" pitchFamily="34" charset="-122"/>
              </a:rPr>
              <a:t>姓名：</a:t>
            </a:r>
            <a:r>
              <a:rPr lang="en-US" altLang="zh-CN" sz="1400" dirty="0" smtClean="0">
                <a:solidFill>
                  <a:schemeClr val="bg1"/>
                </a:solidFill>
                <a:latin typeface="微软雅黑" panose="020B0503020204020204" pitchFamily="34" charset="-122"/>
                <a:ea typeface="微软雅黑" panose="020B0503020204020204" pitchFamily="34" charset="-122"/>
              </a:rPr>
              <a:t>MEMBERS</a:t>
            </a:r>
          </a:p>
          <a:p>
            <a:pPr algn="l"/>
            <a:r>
              <a:rPr lang="zh-CN" altLang="en-US" sz="1400" dirty="0" smtClean="0">
                <a:solidFill>
                  <a:schemeClr val="bg1"/>
                </a:solidFill>
                <a:latin typeface="微软雅黑" panose="020B0503020204020204" pitchFamily="34" charset="-122"/>
                <a:ea typeface="微软雅黑" panose="020B0503020204020204" pitchFamily="34" charset="-122"/>
              </a:rPr>
              <a:t>职位：人事部经理</a:t>
            </a:r>
            <a:r>
              <a:rPr lang="en-US" altLang="zh-CN" sz="1400" dirty="0" smtClean="0">
                <a:solidFill>
                  <a:schemeClr val="bg1"/>
                </a:solidFill>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标题 4"/>
          <p:cNvSpPr txBox="1">
            <a:spLocks/>
          </p:cNvSpPr>
          <p:nvPr/>
        </p:nvSpPr>
        <p:spPr>
          <a:xfrm>
            <a:off x="1639351" y="4539692"/>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Rectangle 4"/>
          <p:cNvSpPr/>
          <p:nvPr/>
        </p:nvSpPr>
        <p:spPr>
          <a:xfrm flipH="1">
            <a:off x="3865335" y="3863613"/>
            <a:ext cx="2038350" cy="529499"/>
          </a:xfrm>
          <a:prstGeom prst="rect">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标题 4"/>
          <p:cNvSpPr txBox="1">
            <a:spLocks/>
          </p:cNvSpPr>
          <p:nvPr/>
        </p:nvSpPr>
        <p:spPr>
          <a:xfrm>
            <a:off x="4063913" y="3894186"/>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anose="020B0503020204020204" pitchFamily="34" charset="-122"/>
                <a:ea typeface="微软雅黑" panose="020B0503020204020204" pitchFamily="34" charset="-122"/>
              </a:rPr>
              <a:t>姓名：</a:t>
            </a:r>
            <a:r>
              <a:rPr lang="zh-CN" altLang="en-US" sz="1400" dirty="0">
                <a:solidFill>
                  <a:schemeClr val="bg1"/>
                </a:solidFill>
                <a:latin typeface="微软雅黑" panose="020B0503020204020204" pitchFamily="34" charset="-122"/>
                <a:ea typeface="微软雅黑" panose="020B0503020204020204" pitchFamily="34" charset="-122"/>
              </a:rPr>
              <a:t>郝爽</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dirty="0" smtClean="0">
                <a:solidFill>
                  <a:schemeClr val="bg1"/>
                </a:solidFill>
                <a:latin typeface="微软雅黑" panose="020B0503020204020204" pitchFamily="34" charset="-122"/>
                <a:ea typeface="微软雅黑" panose="020B0503020204020204" pitchFamily="34" charset="-122"/>
              </a:rPr>
              <a:t>职位：设计部总监</a:t>
            </a:r>
            <a:r>
              <a:rPr lang="en-US" altLang="zh-CN" sz="1400" dirty="0" smtClean="0">
                <a:solidFill>
                  <a:schemeClr val="bg1"/>
                </a:solidFill>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0" name="标题 4"/>
          <p:cNvSpPr txBox="1">
            <a:spLocks/>
          </p:cNvSpPr>
          <p:nvPr/>
        </p:nvSpPr>
        <p:spPr>
          <a:xfrm>
            <a:off x="4024340" y="4542258"/>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Rectangle 4"/>
          <p:cNvSpPr/>
          <p:nvPr/>
        </p:nvSpPr>
        <p:spPr>
          <a:xfrm flipH="1">
            <a:off x="6250324" y="3861048"/>
            <a:ext cx="2038350" cy="529499"/>
          </a:xfrm>
          <a:prstGeom prst="rect">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标题 4"/>
          <p:cNvSpPr txBox="1">
            <a:spLocks/>
          </p:cNvSpPr>
          <p:nvPr/>
        </p:nvSpPr>
        <p:spPr>
          <a:xfrm>
            <a:off x="6448902" y="3891621"/>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anose="020B0503020204020204" pitchFamily="34" charset="-122"/>
                <a:ea typeface="微软雅黑" panose="020B0503020204020204" pitchFamily="34" charset="-122"/>
              </a:rPr>
              <a:t>姓名：</a:t>
            </a:r>
            <a:r>
              <a:rPr lang="zh-CN" altLang="en-US" sz="1400" dirty="0">
                <a:solidFill>
                  <a:schemeClr val="bg1"/>
                </a:solidFill>
                <a:latin typeface="微软雅黑" panose="020B0503020204020204" pitchFamily="34" charset="-122"/>
                <a:ea typeface="微软雅黑" panose="020B0503020204020204" pitchFamily="34" charset="-122"/>
              </a:rPr>
              <a:t>郝帅</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dirty="0" smtClean="0">
                <a:solidFill>
                  <a:schemeClr val="bg1"/>
                </a:solidFill>
                <a:latin typeface="微软雅黑" panose="020B0503020204020204" pitchFamily="34" charset="-122"/>
                <a:ea typeface="微软雅黑" panose="020B0503020204020204" pitchFamily="34" charset="-122"/>
              </a:rPr>
              <a:t>职位：市场部经理</a:t>
            </a:r>
            <a:r>
              <a:rPr lang="en-US" altLang="zh-CN" sz="1400" dirty="0" smtClean="0">
                <a:solidFill>
                  <a:schemeClr val="bg1"/>
                </a:solidFill>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3" name="标题 4"/>
          <p:cNvSpPr txBox="1">
            <a:spLocks/>
          </p:cNvSpPr>
          <p:nvPr/>
        </p:nvSpPr>
        <p:spPr>
          <a:xfrm>
            <a:off x="6409329" y="4539693"/>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Rectangle 4"/>
          <p:cNvSpPr/>
          <p:nvPr/>
        </p:nvSpPr>
        <p:spPr>
          <a:xfrm flipH="1">
            <a:off x="8635313" y="3861048"/>
            <a:ext cx="2038350" cy="529499"/>
          </a:xfrm>
          <a:prstGeom prst="rect">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标题 4"/>
          <p:cNvSpPr txBox="1">
            <a:spLocks/>
          </p:cNvSpPr>
          <p:nvPr/>
        </p:nvSpPr>
        <p:spPr>
          <a:xfrm>
            <a:off x="8833891" y="3891621"/>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solidFill>
                <a:latin typeface="微软雅黑" panose="020B0503020204020204" pitchFamily="34" charset="-122"/>
                <a:ea typeface="微软雅黑" panose="020B0503020204020204" pitchFamily="34" charset="-122"/>
              </a:rPr>
              <a:t>姓名：</a:t>
            </a:r>
            <a:r>
              <a:rPr lang="en-US" altLang="zh-CN" sz="1400" dirty="0" smtClean="0">
                <a:solidFill>
                  <a:schemeClr val="bg1"/>
                </a:solidFill>
                <a:latin typeface="微软雅黑" panose="020B0503020204020204" pitchFamily="34" charset="-122"/>
                <a:ea typeface="微软雅黑" panose="020B0503020204020204" pitchFamily="34" charset="-122"/>
              </a:rPr>
              <a:t>JMEMB</a:t>
            </a:r>
          </a:p>
          <a:p>
            <a:pPr algn="l"/>
            <a:r>
              <a:rPr lang="zh-CN" altLang="en-US" sz="1400" dirty="0" smtClean="0">
                <a:solidFill>
                  <a:schemeClr val="bg1"/>
                </a:solidFill>
                <a:latin typeface="微软雅黑" panose="020B0503020204020204" pitchFamily="34" charset="-122"/>
                <a:ea typeface="微软雅黑" panose="020B0503020204020204" pitchFamily="34" charset="-122"/>
              </a:rPr>
              <a:t>职位：销售部经理</a:t>
            </a:r>
            <a:r>
              <a:rPr lang="en-US" altLang="zh-CN" sz="1400" dirty="0" smtClean="0">
                <a:solidFill>
                  <a:schemeClr val="bg1"/>
                </a:solidFill>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6" name="标题 4"/>
          <p:cNvSpPr txBox="1">
            <a:spLocks/>
          </p:cNvSpPr>
          <p:nvPr/>
        </p:nvSpPr>
        <p:spPr>
          <a:xfrm>
            <a:off x="8794318" y="4539693"/>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矩形 116"/>
          <p:cNvSpPr/>
          <p:nvPr/>
        </p:nvSpPr>
        <p:spPr>
          <a:xfrm>
            <a:off x="1480346" y="1752122"/>
            <a:ext cx="342594" cy="342594"/>
          </a:xfrm>
          <a:prstGeom prst="rect">
            <a:avLst/>
          </a:prstGeom>
          <a:solidFill>
            <a:srgbClr val="8EB55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标题 4"/>
          <p:cNvSpPr txBox="1">
            <a:spLocks/>
          </p:cNvSpPr>
          <p:nvPr/>
        </p:nvSpPr>
        <p:spPr>
          <a:xfrm>
            <a:off x="1503719" y="1700808"/>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微软雅黑" panose="020B0503020204020204" pitchFamily="34" charset="-122"/>
                <a:ea typeface="微软雅黑" panose="020B0503020204020204" pitchFamily="34" charset="-122"/>
              </a:rPr>
              <a:t>1</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19" name="矩形 118"/>
          <p:cNvSpPr/>
          <p:nvPr/>
        </p:nvSpPr>
        <p:spPr>
          <a:xfrm>
            <a:off x="3856610" y="1752122"/>
            <a:ext cx="342594" cy="342594"/>
          </a:xfrm>
          <a:prstGeom prst="rect">
            <a:avLst/>
          </a:prstGeom>
          <a:solidFill>
            <a:srgbClr val="FF6D6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标题 4"/>
          <p:cNvSpPr txBox="1">
            <a:spLocks/>
          </p:cNvSpPr>
          <p:nvPr/>
        </p:nvSpPr>
        <p:spPr>
          <a:xfrm>
            <a:off x="3879983" y="1700808"/>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smtClean="0">
                <a:solidFill>
                  <a:schemeClr val="bg1"/>
                </a:solidFill>
                <a:latin typeface="微软雅黑" panose="020B0503020204020204" pitchFamily="34" charset="-122"/>
                <a:ea typeface="微软雅黑" panose="020B0503020204020204" pitchFamily="34" charset="-122"/>
              </a:rPr>
              <a:t>2</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1" name="矩形 120"/>
          <p:cNvSpPr/>
          <p:nvPr/>
        </p:nvSpPr>
        <p:spPr>
          <a:xfrm>
            <a:off x="6250324" y="1752122"/>
            <a:ext cx="342594" cy="342594"/>
          </a:xfrm>
          <a:prstGeom prst="rect">
            <a:avLst/>
          </a:prstGeom>
          <a:solidFill>
            <a:srgbClr val="F5C05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标题 4"/>
          <p:cNvSpPr txBox="1">
            <a:spLocks/>
          </p:cNvSpPr>
          <p:nvPr/>
        </p:nvSpPr>
        <p:spPr>
          <a:xfrm>
            <a:off x="6273697" y="1700808"/>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smtClean="0">
                <a:solidFill>
                  <a:schemeClr val="bg1"/>
                </a:solidFill>
                <a:latin typeface="微软雅黑" panose="020B0503020204020204" pitchFamily="34" charset="-122"/>
                <a:ea typeface="微软雅黑" panose="020B0503020204020204" pitchFamily="34" charset="-122"/>
              </a:rPr>
              <a:t>3</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3" name="矩形 122"/>
          <p:cNvSpPr/>
          <p:nvPr/>
        </p:nvSpPr>
        <p:spPr>
          <a:xfrm>
            <a:off x="8635313" y="1752122"/>
            <a:ext cx="342594" cy="342594"/>
          </a:xfrm>
          <a:prstGeom prst="rect">
            <a:avLst/>
          </a:prstGeom>
          <a:solidFill>
            <a:srgbClr val="5E779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标题 4"/>
          <p:cNvSpPr txBox="1">
            <a:spLocks/>
          </p:cNvSpPr>
          <p:nvPr/>
        </p:nvSpPr>
        <p:spPr>
          <a:xfrm>
            <a:off x="8658686" y="1700808"/>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smtClean="0">
                <a:solidFill>
                  <a:schemeClr val="bg1"/>
                </a:solidFill>
                <a:latin typeface="微软雅黑" panose="020B0503020204020204" pitchFamily="34" charset="-122"/>
                <a:ea typeface="微软雅黑" panose="020B0503020204020204" pitchFamily="34" charset="-122"/>
              </a:rPr>
              <a:t>4</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5" name="矩形 12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12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
        <p:nvSpPr>
          <p:cNvPr id="130" name="TextBox 12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7" name="矩形 4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192931" y="0"/>
            <a:ext cx="576064" cy="836712"/>
            <a:chOff x="841003" y="360040"/>
            <a:chExt cx="504056" cy="836712"/>
          </a:xfrm>
          <a:solidFill>
            <a:srgbClr val="3CCCC7"/>
          </a:solidFill>
        </p:grpSpPr>
        <p:sp>
          <p:nvSpPr>
            <p:cNvPr id="49" name="矩形 4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KSO_Shape"/>
          <p:cNvSpPr>
            <a:spLocks/>
          </p:cNvSpPr>
          <p:nvPr/>
        </p:nvSpPr>
        <p:spPr bwMode="auto">
          <a:xfrm>
            <a:off x="297017"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项目成员</a:t>
            </a:r>
            <a:endParaRPr lang="zh-CN" altLang="en-US" dirty="0">
              <a:solidFill>
                <a:srgbClr val="3CCCC7"/>
              </a:solidFill>
              <a:latin typeface="微软雅黑" pitchFamily="34" charset="-122"/>
              <a:ea typeface="微软雅黑" pitchFamily="34" charset="-122"/>
            </a:endParaRPr>
          </a:p>
        </p:txBody>
      </p:sp>
    </p:spTree>
    <p:extLst>
      <p:ext uri="{BB962C8B-B14F-4D97-AF65-F5344CB8AC3E}">
        <p14:creationId xmlns:p14="http://schemas.microsoft.com/office/powerpoint/2010/main" val="30591261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00" fill="hold"/>
                                        <p:tgtEl>
                                          <p:spTgt spid="101"/>
                                        </p:tgtEl>
                                        <p:attrNameLst>
                                          <p:attrName>ppt_x</p:attrName>
                                        </p:attrNameLst>
                                      </p:cBhvr>
                                      <p:tavLst>
                                        <p:tav tm="0">
                                          <p:val>
                                            <p:strVal val="#ppt_x"/>
                                          </p:val>
                                        </p:tav>
                                        <p:tav tm="100000">
                                          <p:val>
                                            <p:strVal val="#ppt_x"/>
                                          </p:val>
                                        </p:tav>
                                      </p:tavLst>
                                    </p:anim>
                                    <p:anim calcmode="lin" valueType="num">
                                      <p:cBhvr additive="base">
                                        <p:cTn id="8" dur="500" fill="hold"/>
                                        <p:tgtEl>
                                          <p:spTgt spid="10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500" fill="hold"/>
                                        <p:tgtEl>
                                          <p:spTgt spid="105"/>
                                        </p:tgtEl>
                                        <p:attrNameLst>
                                          <p:attrName>ppt_x</p:attrName>
                                        </p:attrNameLst>
                                      </p:cBhvr>
                                      <p:tavLst>
                                        <p:tav tm="0">
                                          <p:val>
                                            <p:strVal val="#ppt_x"/>
                                          </p:val>
                                        </p:tav>
                                        <p:tav tm="100000">
                                          <p:val>
                                            <p:strVal val="#ppt_x"/>
                                          </p:val>
                                        </p:tav>
                                      </p:tavLst>
                                    </p:anim>
                                    <p:anim calcmode="lin" valueType="num">
                                      <p:cBhvr additive="base">
                                        <p:cTn id="12" dur="500" fill="hold"/>
                                        <p:tgtEl>
                                          <p:spTgt spid="10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06"/>
                                        </p:tgtEl>
                                        <p:attrNameLst>
                                          <p:attrName>style.visibility</p:attrName>
                                        </p:attrNameLst>
                                      </p:cBhvr>
                                      <p:to>
                                        <p:strVal val="visible"/>
                                      </p:to>
                                    </p:set>
                                    <p:anim calcmode="lin" valueType="num">
                                      <p:cBhvr additive="base">
                                        <p:cTn id="15" dur="500" fill="hold"/>
                                        <p:tgtEl>
                                          <p:spTgt spid="106"/>
                                        </p:tgtEl>
                                        <p:attrNameLst>
                                          <p:attrName>ppt_x</p:attrName>
                                        </p:attrNameLst>
                                      </p:cBhvr>
                                      <p:tavLst>
                                        <p:tav tm="0">
                                          <p:val>
                                            <p:strVal val="#ppt_x"/>
                                          </p:val>
                                        </p:tav>
                                        <p:tav tm="100000">
                                          <p:val>
                                            <p:strVal val="#ppt_x"/>
                                          </p:val>
                                        </p:tav>
                                      </p:tavLst>
                                    </p:anim>
                                    <p:anim calcmode="lin" valueType="num">
                                      <p:cBhvr additive="base">
                                        <p:cTn id="16" dur="500" fill="hold"/>
                                        <p:tgtEl>
                                          <p:spTgt spid="10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500" fill="hold"/>
                                        <p:tgtEl>
                                          <p:spTgt spid="107"/>
                                        </p:tgtEl>
                                        <p:attrNameLst>
                                          <p:attrName>ppt_x</p:attrName>
                                        </p:attrNameLst>
                                      </p:cBhvr>
                                      <p:tavLst>
                                        <p:tav tm="0">
                                          <p:val>
                                            <p:strVal val="#ppt_x"/>
                                          </p:val>
                                        </p:tav>
                                        <p:tav tm="100000">
                                          <p:val>
                                            <p:strVal val="#ppt_x"/>
                                          </p:val>
                                        </p:tav>
                                      </p:tavLst>
                                    </p:anim>
                                    <p:anim calcmode="lin" valueType="num">
                                      <p:cBhvr additive="base">
                                        <p:cTn id="20" dur="500" fill="hold"/>
                                        <p:tgtEl>
                                          <p:spTgt spid="10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500" fill="hold"/>
                                        <p:tgtEl>
                                          <p:spTgt spid="117"/>
                                        </p:tgtEl>
                                        <p:attrNameLst>
                                          <p:attrName>ppt_x</p:attrName>
                                        </p:attrNameLst>
                                      </p:cBhvr>
                                      <p:tavLst>
                                        <p:tav tm="0">
                                          <p:val>
                                            <p:strVal val="#ppt_x"/>
                                          </p:val>
                                        </p:tav>
                                        <p:tav tm="100000">
                                          <p:val>
                                            <p:strVal val="#ppt_x"/>
                                          </p:val>
                                        </p:tav>
                                      </p:tavLst>
                                    </p:anim>
                                    <p:anim calcmode="lin" valueType="num">
                                      <p:cBhvr additive="base">
                                        <p:cTn id="24" dur="500" fill="hold"/>
                                        <p:tgtEl>
                                          <p:spTgt spid="1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118"/>
                                        </p:tgtEl>
                                        <p:attrNameLst>
                                          <p:attrName>style.visibility</p:attrName>
                                        </p:attrNameLst>
                                      </p:cBhvr>
                                      <p:to>
                                        <p:strVal val="visible"/>
                                      </p:to>
                                    </p:set>
                                    <p:anim calcmode="lin" valueType="num">
                                      <p:cBhvr additive="base">
                                        <p:cTn id="27" dur="500" fill="hold"/>
                                        <p:tgtEl>
                                          <p:spTgt spid="118"/>
                                        </p:tgtEl>
                                        <p:attrNameLst>
                                          <p:attrName>ppt_x</p:attrName>
                                        </p:attrNameLst>
                                      </p:cBhvr>
                                      <p:tavLst>
                                        <p:tav tm="0">
                                          <p:val>
                                            <p:strVal val="#ppt_x"/>
                                          </p:val>
                                        </p:tav>
                                        <p:tav tm="100000">
                                          <p:val>
                                            <p:strVal val="#ppt_x"/>
                                          </p:val>
                                        </p:tav>
                                      </p:tavLst>
                                    </p:anim>
                                    <p:anim calcmode="lin" valueType="num">
                                      <p:cBhvr additive="base">
                                        <p:cTn id="28" dur="500" fill="hold"/>
                                        <p:tgtEl>
                                          <p:spTgt spid="118"/>
                                        </p:tgtEl>
                                        <p:attrNameLst>
                                          <p:attrName>ppt_y</p:attrName>
                                        </p:attrNameLst>
                                      </p:cBhvr>
                                      <p:tavLst>
                                        <p:tav tm="0">
                                          <p:val>
                                            <p:strVal val="1+#ppt_h/2"/>
                                          </p:val>
                                        </p:tav>
                                        <p:tav tm="100000">
                                          <p:val>
                                            <p:strVal val="#ppt_y"/>
                                          </p:val>
                                        </p:tav>
                                      </p:tavLst>
                                    </p:anim>
                                  </p:childTnLst>
                                </p:cTn>
                              </p:par>
                              <p:par>
                                <p:cTn id="29" presetID="2" presetClass="entr" presetSubtype="1" fill="hold" nodeType="withEffect">
                                  <p:stCondLst>
                                    <p:cond delay="1000"/>
                                  </p:stCondLst>
                                  <p:childTnLst>
                                    <p:set>
                                      <p:cBhvr>
                                        <p:cTn id="30" dur="1" fill="hold">
                                          <p:stCondLst>
                                            <p:cond delay="0"/>
                                          </p:stCondLst>
                                        </p:cTn>
                                        <p:tgtEl>
                                          <p:spTgt spid="102"/>
                                        </p:tgtEl>
                                        <p:attrNameLst>
                                          <p:attrName>style.visibility</p:attrName>
                                        </p:attrNameLst>
                                      </p:cBhvr>
                                      <p:to>
                                        <p:strVal val="visible"/>
                                      </p:to>
                                    </p:set>
                                    <p:anim calcmode="lin" valueType="num">
                                      <p:cBhvr additive="base">
                                        <p:cTn id="31" dur="500" fill="hold"/>
                                        <p:tgtEl>
                                          <p:spTgt spid="102"/>
                                        </p:tgtEl>
                                        <p:attrNameLst>
                                          <p:attrName>ppt_x</p:attrName>
                                        </p:attrNameLst>
                                      </p:cBhvr>
                                      <p:tavLst>
                                        <p:tav tm="0">
                                          <p:val>
                                            <p:strVal val="#ppt_x"/>
                                          </p:val>
                                        </p:tav>
                                        <p:tav tm="100000">
                                          <p:val>
                                            <p:strVal val="#ppt_x"/>
                                          </p:val>
                                        </p:tav>
                                      </p:tavLst>
                                    </p:anim>
                                    <p:anim calcmode="lin" valueType="num">
                                      <p:cBhvr additive="base">
                                        <p:cTn id="32" dur="500" fill="hold"/>
                                        <p:tgtEl>
                                          <p:spTgt spid="10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00" fill="hold"/>
                                        <p:tgtEl>
                                          <p:spTgt spid="108"/>
                                        </p:tgtEl>
                                        <p:attrNameLst>
                                          <p:attrName>ppt_x</p:attrName>
                                        </p:attrNameLst>
                                      </p:cBhvr>
                                      <p:tavLst>
                                        <p:tav tm="0">
                                          <p:val>
                                            <p:strVal val="#ppt_x"/>
                                          </p:val>
                                        </p:tav>
                                        <p:tav tm="100000">
                                          <p:val>
                                            <p:strVal val="#ppt_x"/>
                                          </p:val>
                                        </p:tav>
                                      </p:tavLst>
                                    </p:anim>
                                    <p:anim calcmode="lin" valueType="num">
                                      <p:cBhvr additive="base">
                                        <p:cTn id="36" dur="500" fill="hold"/>
                                        <p:tgtEl>
                                          <p:spTgt spid="108"/>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00" fill="hold"/>
                                        <p:tgtEl>
                                          <p:spTgt spid="109"/>
                                        </p:tgtEl>
                                        <p:attrNameLst>
                                          <p:attrName>ppt_x</p:attrName>
                                        </p:attrNameLst>
                                      </p:cBhvr>
                                      <p:tavLst>
                                        <p:tav tm="0">
                                          <p:val>
                                            <p:strVal val="#ppt_x"/>
                                          </p:val>
                                        </p:tav>
                                        <p:tav tm="100000">
                                          <p:val>
                                            <p:strVal val="#ppt_x"/>
                                          </p:val>
                                        </p:tav>
                                      </p:tavLst>
                                    </p:anim>
                                    <p:anim calcmode="lin" valueType="num">
                                      <p:cBhvr additive="base">
                                        <p:cTn id="40" dur="5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00" fill="hold"/>
                                        <p:tgtEl>
                                          <p:spTgt spid="110"/>
                                        </p:tgtEl>
                                        <p:attrNameLst>
                                          <p:attrName>ppt_x</p:attrName>
                                        </p:attrNameLst>
                                      </p:cBhvr>
                                      <p:tavLst>
                                        <p:tav tm="0">
                                          <p:val>
                                            <p:strVal val="#ppt_x"/>
                                          </p:val>
                                        </p:tav>
                                        <p:tav tm="100000">
                                          <p:val>
                                            <p:strVal val="#ppt_x"/>
                                          </p:val>
                                        </p:tav>
                                      </p:tavLst>
                                    </p:anim>
                                    <p:anim calcmode="lin" valueType="num">
                                      <p:cBhvr additive="base">
                                        <p:cTn id="44" dur="500" fill="hold"/>
                                        <p:tgtEl>
                                          <p:spTgt spid="110"/>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119"/>
                                        </p:tgtEl>
                                        <p:attrNameLst>
                                          <p:attrName>style.visibility</p:attrName>
                                        </p:attrNameLst>
                                      </p:cBhvr>
                                      <p:to>
                                        <p:strVal val="visible"/>
                                      </p:to>
                                    </p:set>
                                    <p:anim calcmode="lin" valueType="num">
                                      <p:cBhvr additive="base">
                                        <p:cTn id="47" dur="500" fill="hold"/>
                                        <p:tgtEl>
                                          <p:spTgt spid="119"/>
                                        </p:tgtEl>
                                        <p:attrNameLst>
                                          <p:attrName>ppt_x</p:attrName>
                                        </p:attrNameLst>
                                      </p:cBhvr>
                                      <p:tavLst>
                                        <p:tav tm="0">
                                          <p:val>
                                            <p:strVal val="#ppt_x"/>
                                          </p:val>
                                        </p:tav>
                                        <p:tav tm="100000">
                                          <p:val>
                                            <p:strVal val="#ppt_x"/>
                                          </p:val>
                                        </p:tav>
                                      </p:tavLst>
                                    </p:anim>
                                    <p:anim calcmode="lin" valueType="num">
                                      <p:cBhvr additive="base">
                                        <p:cTn id="48" dur="500" fill="hold"/>
                                        <p:tgtEl>
                                          <p:spTgt spid="119"/>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120"/>
                                        </p:tgtEl>
                                        <p:attrNameLst>
                                          <p:attrName>style.visibility</p:attrName>
                                        </p:attrNameLst>
                                      </p:cBhvr>
                                      <p:to>
                                        <p:strVal val="visible"/>
                                      </p:to>
                                    </p:set>
                                    <p:anim calcmode="lin" valueType="num">
                                      <p:cBhvr additive="base">
                                        <p:cTn id="51" dur="500" fill="hold"/>
                                        <p:tgtEl>
                                          <p:spTgt spid="120"/>
                                        </p:tgtEl>
                                        <p:attrNameLst>
                                          <p:attrName>ppt_x</p:attrName>
                                        </p:attrNameLst>
                                      </p:cBhvr>
                                      <p:tavLst>
                                        <p:tav tm="0">
                                          <p:val>
                                            <p:strVal val="#ppt_x"/>
                                          </p:val>
                                        </p:tav>
                                        <p:tav tm="100000">
                                          <p:val>
                                            <p:strVal val="#ppt_x"/>
                                          </p:val>
                                        </p:tav>
                                      </p:tavLst>
                                    </p:anim>
                                    <p:anim calcmode="lin" valueType="num">
                                      <p:cBhvr additive="base">
                                        <p:cTn id="52" dur="500" fill="hold"/>
                                        <p:tgtEl>
                                          <p:spTgt spid="120"/>
                                        </p:tgtEl>
                                        <p:attrNameLst>
                                          <p:attrName>ppt_y</p:attrName>
                                        </p:attrNameLst>
                                      </p:cBhvr>
                                      <p:tavLst>
                                        <p:tav tm="0">
                                          <p:val>
                                            <p:strVal val="0-#ppt_h/2"/>
                                          </p:val>
                                        </p:tav>
                                        <p:tav tm="100000">
                                          <p:val>
                                            <p:strVal val="#ppt_y"/>
                                          </p:val>
                                        </p:tav>
                                      </p:tavLst>
                                    </p:anim>
                                  </p:childTnLst>
                                </p:cTn>
                              </p:par>
                              <p:par>
                                <p:cTn id="53" presetID="2" presetClass="entr" presetSubtype="4" fill="hold" nodeType="withEffect">
                                  <p:stCondLst>
                                    <p:cond delay="150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ppt_x"/>
                                          </p:val>
                                        </p:tav>
                                        <p:tav tm="100000">
                                          <p:val>
                                            <p:strVal val="#ppt_x"/>
                                          </p:val>
                                        </p:tav>
                                      </p:tavLst>
                                    </p:anim>
                                    <p:anim calcmode="lin" valueType="num">
                                      <p:cBhvr additive="base">
                                        <p:cTn id="56" dur="500" fill="hold"/>
                                        <p:tgtEl>
                                          <p:spTgt spid="10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500" fill="hold"/>
                                        <p:tgtEl>
                                          <p:spTgt spid="111"/>
                                        </p:tgtEl>
                                        <p:attrNameLst>
                                          <p:attrName>ppt_x</p:attrName>
                                        </p:attrNameLst>
                                      </p:cBhvr>
                                      <p:tavLst>
                                        <p:tav tm="0">
                                          <p:val>
                                            <p:strVal val="#ppt_x"/>
                                          </p:val>
                                        </p:tav>
                                        <p:tav tm="100000">
                                          <p:val>
                                            <p:strVal val="#ppt_x"/>
                                          </p:val>
                                        </p:tav>
                                      </p:tavLst>
                                    </p:anim>
                                    <p:anim calcmode="lin" valueType="num">
                                      <p:cBhvr additive="base">
                                        <p:cTn id="60" dur="500" fill="hold"/>
                                        <p:tgtEl>
                                          <p:spTgt spid="11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500"/>
                                  </p:stCondLst>
                                  <p:childTnLst>
                                    <p:set>
                                      <p:cBhvr>
                                        <p:cTn id="62" dur="1" fill="hold">
                                          <p:stCondLst>
                                            <p:cond delay="0"/>
                                          </p:stCondLst>
                                        </p:cTn>
                                        <p:tgtEl>
                                          <p:spTgt spid="112"/>
                                        </p:tgtEl>
                                        <p:attrNameLst>
                                          <p:attrName>style.visibility</p:attrName>
                                        </p:attrNameLst>
                                      </p:cBhvr>
                                      <p:to>
                                        <p:strVal val="visible"/>
                                      </p:to>
                                    </p:set>
                                    <p:anim calcmode="lin" valueType="num">
                                      <p:cBhvr additive="base">
                                        <p:cTn id="63" dur="500" fill="hold"/>
                                        <p:tgtEl>
                                          <p:spTgt spid="112"/>
                                        </p:tgtEl>
                                        <p:attrNameLst>
                                          <p:attrName>ppt_x</p:attrName>
                                        </p:attrNameLst>
                                      </p:cBhvr>
                                      <p:tavLst>
                                        <p:tav tm="0">
                                          <p:val>
                                            <p:strVal val="#ppt_x"/>
                                          </p:val>
                                        </p:tav>
                                        <p:tav tm="100000">
                                          <p:val>
                                            <p:strVal val="#ppt_x"/>
                                          </p:val>
                                        </p:tav>
                                      </p:tavLst>
                                    </p:anim>
                                    <p:anim calcmode="lin" valueType="num">
                                      <p:cBhvr additive="base">
                                        <p:cTn id="64" dur="500" fill="hold"/>
                                        <p:tgtEl>
                                          <p:spTgt spid="112"/>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500"/>
                                  </p:stCondLst>
                                  <p:childTnLst>
                                    <p:set>
                                      <p:cBhvr>
                                        <p:cTn id="66" dur="1" fill="hold">
                                          <p:stCondLst>
                                            <p:cond delay="0"/>
                                          </p:stCondLst>
                                        </p:cTn>
                                        <p:tgtEl>
                                          <p:spTgt spid="113"/>
                                        </p:tgtEl>
                                        <p:attrNameLst>
                                          <p:attrName>style.visibility</p:attrName>
                                        </p:attrNameLst>
                                      </p:cBhvr>
                                      <p:to>
                                        <p:strVal val="visible"/>
                                      </p:to>
                                    </p:set>
                                    <p:anim calcmode="lin" valueType="num">
                                      <p:cBhvr additive="base">
                                        <p:cTn id="67" dur="500" fill="hold"/>
                                        <p:tgtEl>
                                          <p:spTgt spid="113"/>
                                        </p:tgtEl>
                                        <p:attrNameLst>
                                          <p:attrName>ppt_x</p:attrName>
                                        </p:attrNameLst>
                                      </p:cBhvr>
                                      <p:tavLst>
                                        <p:tav tm="0">
                                          <p:val>
                                            <p:strVal val="#ppt_x"/>
                                          </p:val>
                                        </p:tav>
                                        <p:tav tm="100000">
                                          <p:val>
                                            <p:strVal val="#ppt_x"/>
                                          </p:val>
                                        </p:tav>
                                      </p:tavLst>
                                    </p:anim>
                                    <p:anim calcmode="lin" valueType="num">
                                      <p:cBhvr additive="base">
                                        <p:cTn id="68" dur="500" fill="hold"/>
                                        <p:tgtEl>
                                          <p:spTgt spid="11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121"/>
                                        </p:tgtEl>
                                        <p:attrNameLst>
                                          <p:attrName>style.visibility</p:attrName>
                                        </p:attrNameLst>
                                      </p:cBhvr>
                                      <p:to>
                                        <p:strVal val="visible"/>
                                      </p:to>
                                    </p:set>
                                    <p:anim calcmode="lin" valueType="num">
                                      <p:cBhvr additive="base">
                                        <p:cTn id="71" dur="500" fill="hold"/>
                                        <p:tgtEl>
                                          <p:spTgt spid="121"/>
                                        </p:tgtEl>
                                        <p:attrNameLst>
                                          <p:attrName>ppt_x</p:attrName>
                                        </p:attrNameLst>
                                      </p:cBhvr>
                                      <p:tavLst>
                                        <p:tav tm="0">
                                          <p:val>
                                            <p:strVal val="#ppt_x"/>
                                          </p:val>
                                        </p:tav>
                                        <p:tav tm="100000">
                                          <p:val>
                                            <p:strVal val="#ppt_x"/>
                                          </p:val>
                                        </p:tav>
                                      </p:tavLst>
                                    </p:anim>
                                    <p:anim calcmode="lin" valueType="num">
                                      <p:cBhvr additive="base">
                                        <p:cTn id="72" dur="500" fill="hold"/>
                                        <p:tgtEl>
                                          <p:spTgt spid="12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122"/>
                                        </p:tgtEl>
                                        <p:attrNameLst>
                                          <p:attrName>style.visibility</p:attrName>
                                        </p:attrNameLst>
                                      </p:cBhvr>
                                      <p:to>
                                        <p:strVal val="visible"/>
                                      </p:to>
                                    </p:set>
                                    <p:anim calcmode="lin" valueType="num">
                                      <p:cBhvr additive="base">
                                        <p:cTn id="75" dur="500" fill="hold"/>
                                        <p:tgtEl>
                                          <p:spTgt spid="122"/>
                                        </p:tgtEl>
                                        <p:attrNameLst>
                                          <p:attrName>ppt_x</p:attrName>
                                        </p:attrNameLst>
                                      </p:cBhvr>
                                      <p:tavLst>
                                        <p:tav tm="0">
                                          <p:val>
                                            <p:strVal val="#ppt_x"/>
                                          </p:val>
                                        </p:tav>
                                        <p:tav tm="100000">
                                          <p:val>
                                            <p:strVal val="#ppt_x"/>
                                          </p:val>
                                        </p:tav>
                                      </p:tavLst>
                                    </p:anim>
                                    <p:anim calcmode="lin" valueType="num">
                                      <p:cBhvr additive="base">
                                        <p:cTn id="76" dur="500" fill="hold"/>
                                        <p:tgtEl>
                                          <p:spTgt spid="122"/>
                                        </p:tgtEl>
                                        <p:attrNameLst>
                                          <p:attrName>ppt_y</p:attrName>
                                        </p:attrNameLst>
                                      </p:cBhvr>
                                      <p:tavLst>
                                        <p:tav tm="0">
                                          <p:val>
                                            <p:strVal val="1+#ppt_h/2"/>
                                          </p:val>
                                        </p:tav>
                                        <p:tav tm="100000">
                                          <p:val>
                                            <p:strVal val="#ppt_y"/>
                                          </p:val>
                                        </p:tav>
                                      </p:tavLst>
                                    </p:anim>
                                  </p:childTnLst>
                                </p:cTn>
                              </p:par>
                              <p:par>
                                <p:cTn id="77" presetID="2" presetClass="entr" presetSubtype="1" fill="hold" nodeType="withEffect">
                                  <p:stCondLst>
                                    <p:cond delay="2000"/>
                                  </p:stCondLst>
                                  <p:childTnLst>
                                    <p:set>
                                      <p:cBhvr>
                                        <p:cTn id="78" dur="1" fill="hold">
                                          <p:stCondLst>
                                            <p:cond delay="0"/>
                                          </p:stCondLst>
                                        </p:cTn>
                                        <p:tgtEl>
                                          <p:spTgt spid="104"/>
                                        </p:tgtEl>
                                        <p:attrNameLst>
                                          <p:attrName>style.visibility</p:attrName>
                                        </p:attrNameLst>
                                      </p:cBhvr>
                                      <p:to>
                                        <p:strVal val="visible"/>
                                      </p:to>
                                    </p:set>
                                    <p:anim calcmode="lin" valueType="num">
                                      <p:cBhvr additive="base">
                                        <p:cTn id="79" dur="500" fill="hold"/>
                                        <p:tgtEl>
                                          <p:spTgt spid="104"/>
                                        </p:tgtEl>
                                        <p:attrNameLst>
                                          <p:attrName>ppt_x</p:attrName>
                                        </p:attrNameLst>
                                      </p:cBhvr>
                                      <p:tavLst>
                                        <p:tav tm="0">
                                          <p:val>
                                            <p:strVal val="#ppt_x"/>
                                          </p:val>
                                        </p:tav>
                                        <p:tav tm="100000">
                                          <p:val>
                                            <p:strVal val="#ppt_x"/>
                                          </p:val>
                                        </p:tav>
                                      </p:tavLst>
                                    </p:anim>
                                    <p:anim calcmode="lin" valueType="num">
                                      <p:cBhvr additive="base">
                                        <p:cTn id="80" dur="500" fill="hold"/>
                                        <p:tgtEl>
                                          <p:spTgt spid="104"/>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2000"/>
                                  </p:stCondLst>
                                  <p:childTnLst>
                                    <p:set>
                                      <p:cBhvr>
                                        <p:cTn id="82" dur="1" fill="hold">
                                          <p:stCondLst>
                                            <p:cond delay="0"/>
                                          </p:stCondLst>
                                        </p:cTn>
                                        <p:tgtEl>
                                          <p:spTgt spid="114"/>
                                        </p:tgtEl>
                                        <p:attrNameLst>
                                          <p:attrName>style.visibility</p:attrName>
                                        </p:attrNameLst>
                                      </p:cBhvr>
                                      <p:to>
                                        <p:strVal val="visible"/>
                                      </p:to>
                                    </p:set>
                                    <p:anim calcmode="lin" valueType="num">
                                      <p:cBhvr additive="base">
                                        <p:cTn id="83" dur="500" fill="hold"/>
                                        <p:tgtEl>
                                          <p:spTgt spid="114"/>
                                        </p:tgtEl>
                                        <p:attrNameLst>
                                          <p:attrName>ppt_x</p:attrName>
                                        </p:attrNameLst>
                                      </p:cBhvr>
                                      <p:tavLst>
                                        <p:tav tm="0">
                                          <p:val>
                                            <p:strVal val="#ppt_x"/>
                                          </p:val>
                                        </p:tav>
                                        <p:tav tm="100000">
                                          <p:val>
                                            <p:strVal val="#ppt_x"/>
                                          </p:val>
                                        </p:tav>
                                      </p:tavLst>
                                    </p:anim>
                                    <p:anim calcmode="lin" valueType="num">
                                      <p:cBhvr additive="base">
                                        <p:cTn id="84" dur="500" fill="hold"/>
                                        <p:tgtEl>
                                          <p:spTgt spid="114"/>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2000"/>
                                  </p:stCondLst>
                                  <p:childTnLst>
                                    <p:set>
                                      <p:cBhvr>
                                        <p:cTn id="86" dur="1" fill="hold">
                                          <p:stCondLst>
                                            <p:cond delay="0"/>
                                          </p:stCondLst>
                                        </p:cTn>
                                        <p:tgtEl>
                                          <p:spTgt spid="115"/>
                                        </p:tgtEl>
                                        <p:attrNameLst>
                                          <p:attrName>style.visibility</p:attrName>
                                        </p:attrNameLst>
                                      </p:cBhvr>
                                      <p:to>
                                        <p:strVal val="visible"/>
                                      </p:to>
                                    </p:set>
                                    <p:anim calcmode="lin" valueType="num">
                                      <p:cBhvr additive="base">
                                        <p:cTn id="87" dur="500" fill="hold"/>
                                        <p:tgtEl>
                                          <p:spTgt spid="115"/>
                                        </p:tgtEl>
                                        <p:attrNameLst>
                                          <p:attrName>ppt_x</p:attrName>
                                        </p:attrNameLst>
                                      </p:cBhvr>
                                      <p:tavLst>
                                        <p:tav tm="0">
                                          <p:val>
                                            <p:strVal val="#ppt_x"/>
                                          </p:val>
                                        </p:tav>
                                        <p:tav tm="100000">
                                          <p:val>
                                            <p:strVal val="#ppt_x"/>
                                          </p:val>
                                        </p:tav>
                                      </p:tavLst>
                                    </p:anim>
                                    <p:anim calcmode="lin" valueType="num">
                                      <p:cBhvr additive="base">
                                        <p:cTn id="88" dur="500" fill="hold"/>
                                        <p:tgtEl>
                                          <p:spTgt spid="115"/>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2000"/>
                                  </p:stCondLst>
                                  <p:childTnLst>
                                    <p:set>
                                      <p:cBhvr>
                                        <p:cTn id="90" dur="1" fill="hold">
                                          <p:stCondLst>
                                            <p:cond delay="0"/>
                                          </p:stCondLst>
                                        </p:cTn>
                                        <p:tgtEl>
                                          <p:spTgt spid="116"/>
                                        </p:tgtEl>
                                        <p:attrNameLst>
                                          <p:attrName>style.visibility</p:attrName>
                                        </p:attrNameLst>
                                      </p:cBhvr>
                                      <p:to>
                                        <p:strVal val="visible"/>
                                      </p:to>
                                    </p:set>
                                    <p:anim calcmode="lin" valueType="num">
                                      <p:cBhvr additive="base">
                                        <p:cTn id="91" dur="500" fill="hold"/>
                                        <p:tgtEl>
                                          <p:spTgt spid="116"/>
                                        </p:tgtEl>
                                        <p:attrNameLst>
                                          <p:attrName>ppt_x</p:attrName>
                                        </p:attrNameLst>
                                      </p:cBhvr>
                                      <p:tavLst>
                                        <p:tav tm="0">
                                          <p:val>
                                            <p:strVal val="#ppt_x"/>
                                          </p:val>
                                        </p:tav>
                                        <p:tav tm="100000">
                                          <p:val>
                                            <p:strVal val="#ppt_x"/>
                                          </p:val>
                                        </p:tav>
                                      </p:tavLst>
                                    </p:anim>
                                    <p:anim calcmode="lin" valueType="num">
                                      <p:cBhvr additive="base">
                                        <p:cTn id="92" dur="500" fill="hold"/>
                                        <p:tgtEl>
                                          <p:spTgt spid="116"/>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123"/>
                                        </p:tgtEl>
                                        <p:attrNameLst>
                                          <p:attrName>style.visibility</p:attrName>
                                        </p:attrNameLst>
                                      </p:cBhvr>
                                      <p:to>
                                        <p:strVal val="visible"/>
                                      </p:to>
                                    </p:set>
                                    <p:anim calcmode="lin" valueType="num">
                                      <p:cBhvr additive="base">
                                        <p:cTn id="95" dur="500" fill="hold"/>
                                        <p:tgtEl>
                                          <p:spTgt spid="123"/>
                                        </p:tgtEl>
                                        <p:attrNameLst>
                                          <p:attrName>ppt_x</p:attrName>
                                        </p:attrNameLst>
                                      </p:cBhvr>
                                      <p:tavLst>
                                        <p:tav tm="0">
                                          <p:val>
                                            <p:strVal val="#ppt_x"/>
                                          </p:val>
                                        </p:tav>
                                        <p:tav tm="100000">
                                          <p:val>
                                            <p:strVal val="#ppt_x"/>
                                          </p:val>
                                        </p:tav>
                                      </p:tavLst>
                                    </p:anim>
                                    <p:anim calcmode="lin" valueType="num">
                                      <p:cBhvr additive="base">
                                        <p:cTn id="96" dur="500" fill="hold"/>
                                        <p:tgtEl>
                                          <p:spTgt spid="123"/>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124"/>
                                        </p:tgtEl>
                                        <p:attrNameLst>
                                          <p:attrName>style.visibility</p:attrName>
                                        </p:attrNameLst>
                                      </p:cBhvr>
                                      <p:to>
                                        <p:strVal val="visible"/>
                                      </p:to>
                                    </p:set>
                                    <p:anim calcmode="lin" valueType="num">
                                      <p:cBhvr additive="base">
                                        <p:cTn id="99" dur="500" fill="hold"/>
                                        <p:tgtEl>
                                          <p:spTgt spid="124"/>
                                        </p:tgtEl>
                                        <p:attrNameLst>
                                          <p:attrName>ppt_x</p:attrName>
                                        </p:attrNameLst>
                                      </p:cBhvr>
                                      <p:tavLst>
                                        <p:tav tm="0">
                                          <p:val>
                                            <p:strVal val="#ppt_x"/>
                                          </p:val>
                                        </p:tav>
                                        <p:tav tm="100000">
                                          <p:val>
                                            <p:strVal val="#ppt_x"/>
                                          </p:val>
                                        </p:tav>
                                      </p:tavLst>
                                    </p:anim>
                                    <p:anim calcmode="lin" valueType="num">
                                      <p:cBhvr additive="base">
                                        <p:cTn id="100" dur="500" fill="hold"/>
                                        <p:tgtEl>
                                          <p:spTgt spid="124"/>
                                        </p:tgtEl>
                                        <p:attrNameLst>
                                          <p:attrName>ppt_y</p:attrName>
                                        </p:attrNameLst>
                                      </p:cBhvr>
                                      <p:tavLst>
                                        <p:tav tm="0">
                                          <p:val>
                                            <p:strVal val="0-#ppt_h/2"/>
                                          </p:val>
                                        </p:tav>
                                        <p:tav tm="100000">
                                          <p:val>
                                            <p:strVal val="#ppt_y"/>
                                          </p:val>
                                        </p:tav>
                                      </p:tavLst>
                                    </p:anim>
                                  </p:childTnLst>
                                </p:cTn>
                              </p:par>
                            </p:childTnLst>
                          </p:cTn>
                        </p:par>
                        <p:par>
                          <p:cTn id="101" fill="hold">
                            <p:stCondLst>
                              <p:cond delay="2500"/>
                            </p:stCondLst>
                            <p:childTnLst>
                              <p:par>
                                <p:cTn id="102" presetID="10" presetClass="entr" presetSubtype="0" fill="hold" grpId="0" nodeType="afterEffect">
                                  <p:stCondLst>
                                    <p:cond delay="0"/>
                                  </p:stCondLst>
                                  <p:childTnLst>
                                    <p:set>
                                      <p:cBhvr>
                                        <p:cTn id="103" dur="1" fill="hold">
                                          <p:stCondLst>
                                            <p:cond delay="0"/>
                                          </p:stCondLst>
                                        </p:cTn>
                                        <p:tgtEl>
                                          <p:spTgt spid="130"/>
                                        </p:tgtEl>
                                        <p:attrNameLst>
                                          <p:attrName>style.visibility</p:attrName>
                                        </p:attrNameLst>
                                      </p:cBhvr>
                                      <p:to>
                                        <p:strVal val="visible"/>
                                      </p:to>
                                    </p:set>
                                    <p:animEffect transition="in" filter="fade">
                                      <p:cBhvr>
                                        <p:cTn id="104" dur="125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P spid="107" grpId="0"/>
      <p:bldP spid="108" grpId="0" animBg="1"/>
      <p:bldP spid="109" grpId="0"/>
      <p:bldP spid="110" grpId="0"/>
      <p:bldP spid="111" grpId="0" animBg="1"/>
      <p:bldP spid="112" grpId="0"/>
      <p:bldP spid="113" grpId="0"/>
      <p:bldP spid="114" grpId="0" animBg="1"/>
      <p:bldP spid="115" grpId="0"/>
      <p:bldP spid="116" grpId="0"/>
      <p:bldP spid="117" grpId="0" animBg="1"/>
      <p:bldP spid="118" grpId="0"/>
      <p:bldP spid="119" grpId="0" animBg="1"/>
      <p:bldP spid="120" grpId="0"/>
      <p:bldP spid="121" grpId="0" animBg="1"/>
      <p:bldP spid="122" grpId="0"/>
      <p:bldP spid="123" grpId="0" animBg="1"/>
      <p:bldP spid="124" grpId="0"/>
      <p:bldP spid="1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Line 104"/>
          <p:cNvSpPr>
            <a:spLocks noChangeShapeType="1"/>
          </p:cNvSpPr>
          <p:nvPr/>
        </p:nvSpPr>
        <p:spPr bwMode="auto">
          <a:xfrm>
            <a:off x="6397178" y="2013048"/>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05"/>
          <p:cNvSpPr>
            <a:spLocks noChangeShapeType="1"/>
          </p:cNvSpPr>
          <p:nvPr/>
        </p:nvSpPr>
        <p:spPr bwMode="auto">
          <a:xfrm>
            <a:off x="6397178" y="2906811"/>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939478" y="3141761"/>
            <a:ext cx="7810500" cy="763588"/>
            <a:chOff x="1900238" y="2728913"/>
            <a:chExt cx="7810500" cy="763588"/>
          </a:xfrm>
        </p:grpSpPr>
        <p:sp>
          <p:nvSpPr>
            <p:cNvPr id="21"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5077966" y="3691036"/>
            <a:ext cx="2473325" cy="423862"/>
            <a:chOff x="5038726" y="3278188"/>
            <a:chExt cx="2473325" cy="423862"/>
          </a:xfrm>
        </p:grpSpPr>
        <p:sp>
          <p:nvSpPr>
            <p:cNvPr id="3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9043541" y="3691036"/>
            <a:ext cx="1339850" cy="419100"/>
            <a:chOff x="9004301" y="3278188"/>
            <a:chExt cx="1339850" cy="419100"/>
          </a:xfrm>
        </p:grpSpPr>
        <p:sp>
          <p:nvSpPr>
            <p:cNvPr id="61"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3"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4"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65" name="Line 132"/>
          <p:cNvSpPr>
            <a:spLocks noChangeShapeType="1"/>
          </p:cNvSpPr>
          <p:nvPr/>
        </p:nvSpPr>
        <p:spPr bwMode="auto">
          <a:xfrm flipH="1">
            <a:off x="5514528" y="2222598"/>
            <a:ext cx="1885950" cy="0"/>
          </a:xfrm>
          <a:prstGeom prst="line">
            <a:avLst/>
          </a:prstGeom>
          <a:noFill/>
          <a:ln w="12700" cap="flat">
            <a:solidFill>
              <a:srgbClr val="55735B"/>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5773291" y="1301848"/>
            <a:ext cx="1255713" cy="709613"/>
            <a:chOff x="5734051" y="889000"/>
            <a:chExt cx="1255713" cy="709613"/>
          </a:xfrm>
          <a:gradFill>
            <a:gsLst>
              <a:gs pos="0">
                <a:srgbClr val="92D050"/>
              </a:gs>
              <a:gs pos="52000">
                <a:srgbClr val="3CCCC7"/>
              </a:gs>
              <a:gs pos="100000">
                <a:srgbClr val="25BFF1"/>
              </a:gs>
            </a:gsLst>
            <a:lin ang="15000000" scaled="0"/>
          </a:gradFill>
        </p:grpSpPr>
        <p:sp>
          <p:nvSpPr>
            <p:cNvPr id="77"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8EB5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8" name="Rectangle 15"/>
            <p:cNvSpPr>
              <a:spLocks noChangeArrowheads="1"/>
            </p:cNvSpPr>
            <p:nvPr/>
          </p:nvSpPr>
          <p:spPr bwMode="auto">
            <a:xfrm>
              <a:off x="5919290" y="1085040"/>
              <a:ext cx="848615" cy="317531"/>
            </a:xfrm>
            <a:prstGeom prst="rect">
              <a:avLst/>
            </a:prstGeom>
            <a:solidFill>
              <a:srgbClr val="8EB55A"/>
            </a:solid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3807966" y="1995586"/>
            <a:ext cx="1704975" cy="476250"/>
            <a:chOff x="3768726" y="1582738"/>
            <a:chExt cx="1704975" cy="476250"/>
          </a:xfrm>
          <a:solidFill>
            <a:srgbClr val="3CCCC7"/>
          </a:solidFill>
        </p:grpSpPr>
        <p:sp>
          <p:nvSpPr>
            <p:cNvPr id="80"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FF6D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1" name="Rectangle 15"/>
            <p:cNvSpPr>
              <a:spLocks noChangeArrowheads="1"/>
            </p:cNvSpPr>
            <p:nvPr/>
          </p:nvSpPr>
          <p:spPr bwMode="auto">
            <a:xfrm>
              <a:off x="3894138" y="1666931"/>
              <a:ext cx="1492250" cy="317531"/>
            </a:xfrm>
            <a:prstGeom prst="rect">
              <a:avLst/>
            </a:prstGeom>
            <a:solidFill>
              <a:srgbClr val="FF6D67"/>
            </a:solid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7414766" y="1995586"/>
            <a:ext cx="1704975" cy="476250"/>
            <a:chOff x="7375526" y="1582738"/>
            <a:chExt cx="1704975" cy="476250"/>
          </a:xfrm>
          <a:solidFill>
            <a:srgbClr val="3CCCC7"/>
          </a:solidFill>
        </p:grpSpPr>
        <p:sp>
          <p:nvSpPr>
            <p:cNvPr id="83"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FF6D67"/>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Rectangle 15"/>
            <p:cNvSpPr>
              <a:spLocks noChangeArrowheads="1"/>
            </p:cNvSpPr>
            <p:nvPr/>
          </p:nvSpPr>
          <p:spPr bwMode="auto">
            <a:xfrm>
              <a:off x="7492362" y="1666931"/>
              <a:ext cx="1492250" cy="317531"/>
            </a:xfrm>
            <a:prstGeom prst="rect">
              <a:avLst/>
            </a:prstGeom>
            <a:solidFill>
              <a:srgbClr val="FF6D67"/>
            </a:solid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5906641" y="2349598"/>
            <a:ext cx="990600" cy="560388"/>
            <a:chOff x="5867401" y="1936750"/>
            <a:chExt cx="990600" cy="560388"/>
          </a:xfrm>
          <a:solidFill>
            <a:srgbClr val="3CCCC7"/>
          </a:solidFill>
        </p:grpSpPr>
        <p:sp>
          <p:nvSpPr>
            <p:cNvPr id="86"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rgbClr val="F5C058"/>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7" name="Rectangle 15"/>
            <p:cNvSpPr>
              <a:spLocks noChangeArrowheads="1"/>
            </p:cNvSpPr>
            <p:nvPr/>
          </p:nvSpPr>
          <p:spPr bwMode="auto">
            <a:xfrm>
              <a:off x="5919290" y="2035066"/>
              <a:ext cx="848615" cy="317531"/>
            </a:xfrm>
            <a:prstGeom prst="rect">
              <a:avLst/>
            </a:prstGeom>
            <a:solidFill>
              <a:srgbClr val="F5C058"/>
            </a:solid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1633091" y="3300511"/>
            <a:ext cx="628650" cy="436563"/>
            <a:chOff x="1593851" y="2887663"/>
            <a:chExt cx="628650" cy="436563"/>
          </a:xfrm>
        </p:grpSpPr>
        <p:sp>
          <p:nvSpPr>
            <p:cNvPr id="89"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5E779F"/>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0"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5397053" y="3381473"/>
            <a:ext cx="1831975" cy="317942"/>
            <a:chOff x="5357813" y="2968625"/>
            <a:chExt cx="1831975" cy="317942"/>
          </a:xfrm>
        </p:grpSpPr>
        <p:sp>
          <p:nvSpPr>
            <p:cNvPr id="92"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5E779F"/>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3"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8818116" y="3381473"/>
            <a:ext cx="1833563" cy="317942"/>
            <a:chOff x="8778876" y="2968625"/>
            <a:chExt cx="1833563" cy="317942"/>
          </a:xfrm>
        </p:grpSpPr>
        <p:sp>
          <p:nvSpPr>
            <p:cNvPr id="95"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5E779F"/>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6" name="Rectangle 15"/>
            <p:cNvSpPr>
              <a:spLocks noChangeArrowheads="1"/>
            </p:cNvSpPr>
            <p:nvPr/>
          </p:nvSpPr>
          <p:spPr bwMode="auto">
            <a:xfrm>
              <a:off x="8820969" y="2969036"/>
              <a:ext cx="1706513" cy="317531"/>
            </a:xfrm>
            <a:prstGeom prst="rect">
              <a:avLst/>
            </a:prstGeom>
            <a:solidFill>
              <a:srgbClr val="5E779F"/>
            </a:solid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1737326" y="3737073"/>
            <a:ext cx="400110" cy="1109663"/>
            <a:chOff x="1698086" y="3324225"/>
            <a:chExt cx="400110" cy="1109663"/>
          </a:xfrm>
          <a:solidFill>
            <a:schemeClr val="tx1"/>
          </a:solidFill>
        </p:grpSpPr>
        <p:sp>
          <p:nvSpPr>
            <p:cNvPr id="98"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9"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2190456" y="3906936"/>
            <a:ext cx="400110" cy="939800"/>
            <a:chOff x="2151216" y="3494088"/>
            <a:chExt cx="400110" cy="939800"/>
          </a:xfrm>
          <a:solidFill>
            <a:schemeClr val="tx1"/>
          </a:solidFill>
        </p:grpSpPr>
        <p:sp>
          <p:nvSpPr>
            <p:cNvPr id="102"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2639030" y="3906936"/>
            <a:ext cx="400110" cy="939800"/>
            <a:chOff x="2599790" y="3494088"/>
            <a:chExt cx="400110" cy="939800"/>
          </a:xfrm>
          <a:solidFill>
            <a:schemeClr val="tx1"/>
          </a:solidFill>
        </p:grpSpPr>
        <p:sp>
          <p:nvSpPr>
            <p:cNvPr id="105"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3078976" y="3906936"/>
            <a:ext cx="400110" cy="939800"/>
            <a:chOff x="3039736" y="3494088"/>
            <a:chExt cx="400110" cy="939800"/>
          </a:xfrm>
          <a:solidFill>
            <a:schemeClr val="tx1"/>
          </a:solidFill>
        </p:grpSpPr>
        <p:sp>
          <p:nvSpPr>
            <p:cNvPr id="108"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3527550" y="3906936"/>
            <a:ext cx="400110" cy="939800"/>
            <a:chOff x="3488310" y="3494088"/>
            <a:chExt cx="400110" cy="939800"/>
          </a:xfrm>
          <a:solidFill>
            <a:schemeClr val="tx1"/>
          </a:solidFill>
        </p:grpSpPr>
        <p:sp>
          <p:nvSpPr>
            <p:cNvPr id="111"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2" name="TextBox 111"/>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4879497" y="4102198"/>
            <a:ext cx="400110" cy="939800"/>
            <a:chOff x="4840257" y="3689350"/>
            <a:chExt cx="400110" cy="939800"/>
          </a:xfrm>
          <a:solidFill>
            <a:schemeClr val="tx1"/>
          </a:solidFill>
        </p:grpSpPr>
        <p:sp>
          <p:nvSpPr>
            <p:cNvPr id="114"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7338025" y="4102198"/>
            <a:ext cx="400110" cy="939800"/>
            <a:chOff x="7298785" y="3689350"/>
            <a:chExt cx="400110" cy="939800"/>
          </a:xfrm>
          <a:solidFill>
            <a:schemeClr val="tx1"/>
          </a:solidFill>
        </p:grpSpPr>
        <p:sp>
          <p:nvSpPr>
            <p:cNvPr id="117"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8" name="TextBox 117"/>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a:off x="8830395" y="4075968"/>
            <a:ext cx="400110" cy="1206040"/>
            <a:chOff x="8791155" y="3663121"/>
            <a:chExt cx="400110" cy="997780"/>
          </a:xfrm>
          <a:solidFill>
            <a:schemeClr val="tx1"/>
          </a:solidFill>
        </p:grpSpPr>
        <p:sp>
          <p:nvSpPr>
            <p:cNvPr id="120"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1" name="TextBox 120"/>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9531075" y="4075968"/>
            <a:ext cx="400110" cy="1206040"/>
            <a:chOff x="9498521" y="3663121"/>
            <a:chExt cx="400110" cy="997780"/>
          </a:xfrm>
          <a:solidFill>
            <a:schemeClr val="tx1"/>
          </a:solidFill>
        </p:grpSpPr>
        <p:sp>
          <p:nvSpPr>
            <p:cNvPr id="123"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10183379" y="4075968"/>
            <a:ext cx="400110" cy="1206040"/>
            <a:chOff x="10144139" y="3663121"/>
            <a:chExt cx="400110" cy="997780"/>
          </a:xfrm>
          <a:solidFill>
            <a:schemeClr val="tx1"/>
          </a:solidFill>
        </p:grpSpPr>
        <p:sp>
          <p:nvSpPr>
            <p:cNvPr id="126"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7" name="TextBox 126"/>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37" name="矩形 136"/>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137"/>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矩形 139"/>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
        <p:nvSpPr>
          <p:cNvPr id="142" name="TextBox 14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149" name="矩形 14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192931" y="0"/>
            <a:ext cx="576064" cy="836712"/>
            <a:chOff x="841003" y="360040"/>
            <a:chExt cx="504056" cy="836712"/>
          </a:xfrm>
          <a:solidFill>
            <a:srgbClr val="3CCCC7"/>
          </a:solidFill>
        </p:grpSpPr>
        <p:sp>
          <p:nvSpPr>
            <p:cNvPr id="151" name="矩形 15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等腰三角形 15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3" name="KSO_Shape"/>
          <p:cNvSpPr>
            <a:spLocks/>
          </p:cNvSpPr>
          <p:nvPr/>
        </p:nvSpPr>
        <p:spPr bwMode="auto">
          <a:xfrm>
            <a:off x="297017"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54"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公司</a:t>
            </a:r>
            <a:r>
              <a:rPr lang="zh-CN" altLang="en-US" dirty="0">
                <a:solidFill>
                  <a:srgbClr val="3CCCC7"/>
                </a:solidFill>
                <a:latin typeface="微软雅黑" pitchFamily="34" charset="-122"/>
                <a:ea typeface="微软雅黑" pitchFamily="34" charset="-122"/>
              </a:rPr>
              <a:t>结构</a:t>
            </a:r>
          </a:p>
        </p:txBody>
      </p:sp>
    </p:spTree>
    <p:extLst>
      <p:ext uri="{BB962C8B-B14F-4D97-AF65-F5344CB8AC3E}">
        <p14:creationId xmlns:p14="http://schemas.microsoft.com/office/powerpoint/2010/main" val="4721081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 calcmode="lin" valueType="num">
                                      <p:cBhvr>
                                        <p:cTn id="9" dur="500" fill="hold"/>
                                        <p:tgtEl>
                                          <p:spTgt spid="76"/>
                                        </p:tgtEl>
                                        <p:attrNameLst>
                                          <p:attrName>style.rotation</p:attrName>
                                        </p:attrNameLst>
                                      </p:cBhvr>
                                      <p:tavLst>
                                        <p:tav tm="0">
                                          <p:val>
                                            <p:fltVal val="90"/>
                                          </p:val>
                                        </p:tav>
                                        <p:tav tm="100000">
                                          <p:val>
                                            <p:fltVal val="0"/>
                                          </p:val>
                                        </p:tav>
                                      </p:tavLst>
                                    </p:anim>
                                    <p:animEffect transition="in" filter="fade">
                                      <p:cBhvr>
                                        <p:cTn id="10" dur="500"/>
                                        <p:tgtEl>
                                          <p:spTgt spid="76"/>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barn(outVertical)">
                                      <p:cBhvr>
                                        <p:cTn id="18" dur="500"/>
                                        <p:tgtEl>
                                          <p:spTgt spid="65"/>
                                        </p:tgtEl>
                                      </p:cBhvr>
                                    </p:animEffect>
                                  </p:childTnLst>
                                </p:cTn>
                              </p:par>
                              <p:par>
                                <p:cTn id="19" presetID="42" presetClass="entr" presetSubtype="0" fill="hold" nodeType="with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500"/>
                                        <p:tgtEl>
                                          <p:spTgt spid="85"/>
                                        </p:tgtEl>
                                      </p:cBhvr>
                                    </p:animEffect>
                                    <p:anim calcmode="lin" valueType="num">
                                      <p:cBhvr>
                                        <p:cTn id="22" dur="500" fill="hold"/>
                                        <p:tgtEl>
                                          <p:spTgt spid="85"/>
                                        </p:tgtEl>
                                        <p:attrNameLst>
                                          <p:attrName>ppt_x</p:attrName>
                                        </p:attrNameLst>
                                      </p:cBhvr>
                                      <p:tavLst>
                                        <p:tav tm="0">
                                          <p:val>
                                            <p:strVal val="#ppt_x"/>
                                          </p:val>
                                        </p:tav>
                                        <p:tav tm="100000">
                                          <p:val>
                                            <p:strVal val="#ppt_x"/>
                                          </p:val>
                                        </p:tav>
                                      </p:tavLst>
                                    </p:anim>
                                    <p:anim calcmode="lin" valueType="num">
                                      <p:cBhvr>
                                        <p:cTn id="23" dur="500" fill="hold"/>
                                        <p:tgtEl>
                                          <p:spTgt spid="85"/>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fill="hold"/>
                                        <p:tgtEl>
                                          <p:spTgt spid="79"/>
                                        </p:tgtEl>
                                        <p:attrNameLst>
                                          <p:attrName>ppt_x</p:attrName>
                                        </p:attrNameLst>
                                      </p:cBhvr>
                                      <p:tavLst>
                                        <p:tav tm="0">
                                          <p:val>
                                            <p:strVal val="0-#ppt_w/2"/>
                                          </p:val>
                                        </p:tav>
                                        <p:tav tm="100000">
                                          <p:val>
                                            <p:strVal val="#ppt_x"/>
                                          </p:val>
                                        </p:tav>
                                      </p:tavLst>
                                    </p:anim>
                                    <p:anim calcmode="lin" valueType="num">
                                      <p:cBhvr additive="base">
                                        <p:cTn id="28" dur="500" fill="hold"/>
                                        <p:tgtEl>
                                          <p:spTgt spid="7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additive="base">
                                        <p:cTn id="31" dur="500" fill="hold"/>
                                        <p:tgtEl>
                                          <p:spTgt spid="82"/>
                                        </p:tgtEl>
                                        <p:attrNameLst>
                                          <p:attrName>ppt_x</p:attrName>
                                        </p:attrNameLst>
                                      </p:cBhvr>
                                      <p:tavLst>
                                        <p:tav tm="0">
                                          <p:val>
                                            <p:strVal val="1+#ppt_w/2"/>
                                          </p:val>
                                        </p:tav>
                                        <p:tav tm="100000">
                                          <p:val>
                                            <p:strVal val="#ppt_x"/>
                                          </p:val>
                                        </p:tav>
                                      </p:tavLst>
                                    </p:anim>
                                    <p:anim calcmode="lin" valueType="num">
                                      <p:cBhvr additive="base">
                                        <p:cTn id="32" dur="500" fill="hold"/>
                                        <p:tgtEl>
                                          <p:spTgt spid="82"/>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fade">
                                      <p:cBhvr>
                                        <p:cTn id="44" dur="500"/>
                                        <p:tgtEl>
                                          <p:spTgt spid="88"/>
                                        </p:tgtEl>
                                      </p:cBhvr>
                                    </p:animEffect>
                                    <p:anim calcmode="lin" valueType="num">
                                      <p:cBhvr>
                                        <p:cTn id="45" dur="500" fill="hold"/>
                                        <p:tgtEl>
                                          <p:spTgt spid="88"/>
                                        </p:tgtEl>
                                        <p:attrNameLst>
                                          <p:attrName>ppt_x</p:attrName>
                                        </p:attrNameLst>
                                      </p:cBhvr>
                                      <p:tavLst>
                                        <p:tav tm="0">
                                          <p:val>
                                            <p:strVal val="#ppt_x"/>
                                          </p:val>
                                        </p:tav>
                                        <p:tav tm="100000">
                                          <p:val>
                                            <p:strVal val="#ppt_x"/>
                                          </p:val>
                                        </p:tav>
                                      </p:tavLst>
                                    </p:anim>
                                    <p:anim calcmode="lin" valueType="num">
                                      <p:cBhvr>
                                        <p:cTn id="46" dur="500" fill="hold"/>
                                        <p:tgtEl>
                                          <p:spTgt spid="8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91"/>
                                        </p:tgtEl>
                                        <p:attrNameLst>
                                          <p:attrName>style.visibility</p:attrName>
                                        </p:attrNameLst>
                                      </p:cBhvr>
                                      <p:to>
                                        <p:strVal val="visible"/>
                                      </p:to>
                                    </p:set>
                                    <p:animEffect transition="in" filter="fade">
                                      <p:cBhvr>
                                        <p:cTn id="49" dur="500"/>
                                        <p:tgtEl>
                                          <p:spTgt spid="91"/>
                                        </p:tgtEl>
                                      </p:cBhvr>
                                    </p:animEffect>
                                    <p:anim calcmode="lin" valueType="num">
                                      <p:cBhvr>
                                        <p:cTn id="50" dur="500" fill="hold"/>
                                        <p:tgtEl>
                                          <p:spTgt spid="91"/>
                                        </p:tgtEl>
                                        <p:attrNameLst>
                                          <p:attrName>ppt_x</p:attrName>
                                        </p:attrNameLst>
                                      </p:cBhvr>
                                      <p:tavLst>
                                        <p:tav tm="0">
                                          <p:val>
                                            <p:strVal val="#ppt_x"/>
                                          </p:val>
                                        </p:tav>
                                        <p:tav tm="100000">
                                          <p:val>
                                            <p:strVal val="#ppt_x"/>
                                          </p:val>
                                        </p:tav>
                                      </p:tavLst>
                                    </p:anim>
                                    <p:anim calcmode="lin" valueType="num">
                                      <p:cBhvr>
                                        <p:cTn id="51" dur="500" fill="hold"/>
                                        <p:tgtEl>
                                          <p:spTgt spid="9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94"/>
                                        </p:tgtEl>
                                        <p:attrNameLst>
                                          <p:attrName>style.visibility</p:attrName>
                                        </p:attrNameLst>
                                      </p:cBhvr>
                                      <p:to>
                                        <p:strVal val="visible"/>
                                      </p:to>
                                    </p:set>
                                    <p:animEffect transition="in" filter="fade">
                                      <p:cBhvr>
                                        <p:cTn id="54" dur="500"/>
                                        <p:tgtEl>
                                          <p:spTgt spid="94"/>
                                        </p:tgtEl>
                                      </p:cBhvr>
                                    </p:animEffect>
                                    <p:anim calcmode="lin" valueType="num">
                                      <p:cBhvr>
                                        <p:cTn id="55" dur="500" fill="hold"/>
                                        <p:tgtEl>
                                          <p:spTgt spid="94"/>
                                        </p:tgtEl>
                                        <p:attrNameLst>
                                          <p:attrName>ppt_x</p:attrName>
                                        </p:attrNameLst>
                                      </p:cBhvr>
                                      <p:tavLst>
                                        <p:tav tm="0">
                                          <p:val>
                                            <p:strVal val="#ppt_x"/>
                                          </p:val>
                                        </p:tav>
                                        <p:tav tm="100000">
                                          <p:val>
                                            <p:strVal val="#ppt_x"/>
                                          </p:val>
                                        </p:tav>
                                      </p:tavLst>
                                    </p:anim>
                                    <p:anim calcmode="lin" valueType="num">
                                      <p:cBhvr>
                                        <p:cTn id="56" dur="500" fill="hold"/>
                                        <p:tgtEl>
                                          <p:spTgt spid="94"/>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97"/>
                                        </p:tgtEl>
                                        <p:attrNameLst>
                                          <p:attrName>style.visibility</p:attrName>
                                        </p:attrNameLst>
                                      </p:cBhvr>
                                      <p:to>
                                        <p:strVal val="visible"/>
                                      </p:to>
                                    </p:set>
                                    <p:animEffect transition="in" filter="fade">
                                      <p:cBhvr>
                                        <p:cTn id="60" dur="400"/>
                                        <p:tgtEl>
                                          <p:spTgt spid="97"/>
                                        </p:tgtEl>
                                      </p:cBhvr>
                                    </p:animEffect>
                                    <p:anim calcmode="lin" valueType="num">
                                      <p:cBhvr>
                                        <p:cTn id="61" dur="400" fill="hold"/>
                                        <p:tgtEl>
                                          <p:spTgt spid="97"/>
                                        </p:tgtEl>
                                        <p:attrNameLst>
                                          <p:attrName>ppt_x</p:attrName>
                                        </p:attrNameLst>
                                      </p:cBhvr>
                                      <p:tavLst>
                                        <p:tav tm="0">
                                          <p:val>
                                            <p:strVal val="#ppt_x"/>
                                          </p:val>
                                        </p:tav>
                                        <p:tav tm="100000">
                                          <p:val>
                                            <p:strVal val="#ppt_x"/>
                                          </p:val>
                                        </p:tav>
                                      </p:tavLst>
                                    </p:anim>
                                    <p:anim calcmode="lin" valueType="num">
                                      <p:cBhvr>
                                        <p:cTn id="62" dur="400" fill="hold"/>
                                        <p:tgtEl>
                                          <p:spTgt spid="9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400"/>
                                        <p:tgtEl>
                                          <p:spTgt spid="101"/>
                                        </p:tgtEl>
                                      </p:cBhvr>
                                    </p:animEffect>
                                    <p:anim calcmode="lin" valueType="num">
                                      <p:cBhvr>
                                        <p:cTn id="66" dur="400" fill="hold"/>
                                        <p:tgtEl>
                                          <p:spTgt spid="101"/>
                                        </p:tgtEl>
                                        <p:attrNameLst>
                                          <p:attrName>ppt_x</p:attrName>
                                        </p:attrNameLst>
                                      </p:cBhvr>
                                      <p:tavLst>
                                        <p:tav tm="0">
                                          <p:val>
                                            <p:strVal val="#ppt_x"/>
                                          </p:val>
                                        </p:tav>
                                        <p:tav tm="100000">
                                          <p:val>
                                            <p:strVal val="#ppt_x"/>
                                          </p:val>
                                        </p:tav>
                                      </p:tavLst>
                                    </p:anim>
                                    <p:anim calcmode="lin" valueType="num">
                                      <p:cBhvr>
                                        <p:cTn id="67" dur="400" fill="hold"/>
                                        <p:tgtEl>
                                          <p:spTgt spid="10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104"/>
                                        </p:tgtEl>
                                        <p:attrNameLst>
                                          <p:attrName>style.visibility</p:attrName>
                                        </p:attrNameLst>
                                      </p:cBhvr>
                                      <p:to>
                                        <p:strVal val="visible"/>
                                      </p:to>
                                    </p:set>
                                    <p:animEffect transition="in" filter="fade">
                                      <p:cBhvr>
                                        <p:cTn id="70" dur="400"/>
                                        <p:tgtEl>
                                          <p:spTgt spid="104"/>
                                        </p:tgtEl>
                                      </p:cBhvr>
                                    </p:animEffect>
                                    <p:anim calcmode="lin" valueType="num">
                                      <p:cBhvr>
                                        <p:cTn id="71" dur="400" fill="hold"/>
                                        <p:tgtEl>
                                          <p:spTgt spid="104"/>
                                        </p:tgtEl>
                                        <p:attrNameLst>
                                          <p:attrName>ppt_x</p:attrName>
                                        </p:attrNameLst>
                                      </p:cBhvr>
                                      <p:tavLst>
                                        <p:tav tm="0">
                                          <p:val>
                                            <p:strVal val="#ppt_x"/>
                                          </p:val>
                                        </p:tav>
                                        <p:tav tm="100000">
                                          <p:val>
                                            <p:strVal val="#ppt_x"/>
                                          </p:val>
                                        </p:tav>
                                      </p:tavLst>
                                    </p:anim>
                                    <p:anim calcmode="lin" valueType="num">
                                      <p:cBhvr>
                                        <p:cTn id="72" dur="400" fill="hold"/>
                                        <p:tgtEl>
                                          <p:spTgt spid="104"/>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107"/>
                                        </p:tgtEl>
                                        <p:attrNameLst>
                                          <p:attrName>style.visibility</p:attrName>
                                        </p:attrNameLst>
                                      </p:cBhvr>
                                      <p:to>
                                        <p:strVal val="visible"/>
                                      </p:to>
                                    </p:set>
                                    <p:animEffect transition="in" filter="fade">
                                      <p:cBhvr>
                                        <p:cTn id="75" dur="400"/>
                                        <p:tgtEl>
                                          <p:spTgt spid="107"/>
                                        </p:tgtEl>
                                      </p:cBhvr>
                                    </p:animEffect>
                                    <p:anim calcmode="lin" valueType="num">
                                      <p:cBhvr>
                                        <p:cTn id="76" dur="400" fill="hold"/>
                                        <p:tgtEl>
                                          <p:spTgt spid="107"/>
                                        </p:tgtEl>
                                        <p:attrNameLst>
                                          <p:attrName>ppt_x</p:attrName>
                                        </p:attrNameLst>
                                      </p:cBhvr>
                                      <p:tavLst>
                                        <p:tav tm="0">
                                          <p:val>
                                            <p:strVal val="#ppt_x"/>
                                          </p:val>
                                        </p:tav>
                                        <p:tav tm="100000">
                                          <p:val>
                                            <p:strVal val="#ppt_x"/>
                                          </p:val>
                                        </p:tav>
                                      </p:tavLst>
                                    </p:anim>
                                    <p:anim calcmode="lin" valueType="num">
                                      <p:cBhvr>
                                        <p:cTn id="77" dur="400" fill="hold"/>
                                        <p:tgtEl>
                                          <p:spTgt spid="107"/>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110"/>
                                        </p:tgtEl>
                                        <p:attrNameLst>
                                          <p:attrName>style.visibility</p:attrName>
                                        </p:attrNameLst>
                                      </p:cBhvr>
                                      <p:to>
                                        <p:strVal val="visible"/>
                                      </p:to>
                                    </p:set>
                                    <p:animEffect transition="in" filter="fade">
                                      <p:cBhvr>
                                        <p:cTn id="80" dur="400"/>
                                        <p:tgtEl>
                                          <p:spTgt spid="110"/>
                                        </p:tgtEl>
                                      </p:cBhvr>
                                    </p:animEffect>
                                    <p:anim calcmode="lin" valueType="num">
                                      <p:cBhvr>
                                        <p:cTn id="81" dur="400" fill="hold"/>
                                        <p:tgtEl>
                                          <p:spTgt spid="110"/>
                                        </p:tgtEl>
                                        <p:attrNameLst>
                                          <p:attrName>ppt_x</p:attrName>
                                        </p:attrNameLst>
                                      </p:cBhvr>
                                      <p:tavLst>
                                        <p:tav tm="0">
                                          <p:val>
                                            <p:strVal val="#ppt_x"/>
                                          </p:val>
                                        </p:tav>
                                        <p:tav tm="100000">
                                          <p:val>
                                            <p:strVal val="#ppt_x"/>
                                          </p:val>
                                        </p:tav>
                                      </p:tavLst>
                                    </p:anim>
                                    <p:anim calcmode="lin" valueType="num">
                                      <p:cBhvr>
                                        <p:cTn id="82" dur="400" fill="hold"/>
                                        <p:tgtEl>
                                          <p:spTgt spid="110"/>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up)">
                                      <p:cBhvr>
                                        <p:cTn id="86" dur="500"/>
                                        <p:tgtEl>
                                          <p:spTgt spid="32"/>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113"/>
                                        </p:tgtEl>
                                        <p:attrNameLst>
                                          <p:attrName>style.visibility</p:attrName>
                                        </p:attrNameLst>
                                      </p:cBhvr>
                                      <p:to>
                                        <p:strVal val="visible"/>
                                      </p:to>
                                    </p:set>
                                    <p:animEffect transition="in" filter="fade">
                                      <p:cBhvr>
                                        <p:cTn id="90" dur="400"/>
                                        <p:tgtEl>
                                          <p:spTgt spid="113"/>
                                        </p:tgtEl>
                                      </p:cBhvr>
                                    </p:animEffect>
                                    <p:anim calcmode="lin" valueType="num">
                                      <p:cBhvr>
                                        <p:cTn id="91" dur="400" fill="hold"/>
                                        <p:tgtEl>
                                          <p:spTgt spid="113"/>
                                        </p:tgtEl>
                                        <p:attrNameLst>
                                          <p:attrName>ppt_x</p:attrName>
                                        </p:attrNameLst>
                                      </p:cBhvr>
                                      <p:tavLst>
                                        <p:tav tm="0">
                                          <p:val>
                                            <p:strVal val="#ppt_x"/>
                                          </p:val>
                                        </p:tav>
                                        <p:tav tm="100000">
                                          <p:val>
                                            <p:strVal val="#ppt_x"/>
                                          </p:val>
                                        </p:tav>
                                      </p:tavLst>
                                    </p:anim>
                                    <p:anim calcmode="lin" valueType="num">
                                      <p:cBhvr>
                                        <p:cTn id="92" dur="400" fill="hold"/>
                                        <p:tgtEl>
                                          <p:spTgt spid="113"/>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16"/>
                                        </p:tgtEl>
                                        <p:attrNameLst>
                                          <p:attrName>style.visibility</p:attrName>
                                        </p:attrNameLst>
                                      </p:cBhvr>
                                      <p:to>
                                        <p:strVal val="visible"/>
                                      </p:to>
                                    </p:set>
                                    <p:animEffect transition="in" filter="fade">
                                      <p:cBhvr>
                                        <p:cTn id="95" dur="400"/>
                                        <p:tgtEl>
                                          <p:spTgt spid="116"/>
                                        </p:tgtEl>
                                      </p:cBhvr>
                                    </p:animEffect>
                                    <p:anim calcmode="lin" valueType="num">
                                      <p:cBhvr>
                                        <p:cTn id="96" dur="400" fill="hold"/>
                                        <p:tgtEl>
                                          <p:spTgt spid="116"/>
                                        </p:tgtEl>
                                        <p:attrNameLst>
                                          <p:attrName>ppt_x</p:attrName>
                                        </p:attrNameLst>
                                      </p:cBhvr>
                                      <p:tavLst>
                                        <p:tav tm="0">
                                          <p:val>
                                            <p:strVal val="#ppt_x"/>
                                          </p:val>
                                        </p:tav>
                                        <p:tav tm="100000">
                                          <p:val>
                                            <p:strVal val="#ppt_x"/>
                                          </p:val>
                                        </p:tav>
                                      </p:tavLst>
                                    </p:anim>
                                    <p:anim calcmode="lin" valueType="num">
                                      <p:cBhvr>
                                        <p:cTn id="97" dur="400" fill="hold"/>
                                        <p:tgtEl>
                                          <p:spTgt spid="116"/>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wipe(up)">
                                      <p:cBhvr>
                                        <p:cTn id="101" dur="500"/>
                                        <p:tgtEl>
                                          <p:spTgt spid="60"/>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119"/>
                                        </p:tgtEl>
                                        <p:attrNameLst>
                                          <p:attrName>style.visibility</p:attrName>
                                        </p:attrNameLst>
                                      </p:cBhvr>
                                      <p:to>
                                        <p:strVal val="visible"/>
                                      </p:to>
                                    </p:set>
                                    <p:animEffect transition="in" filter="fade">
                                      <p:cBhvr>
                                        <p:cTn id="105" dur="400"/>
                                        <p:tgtEl>
                                          <p:spTgt spid="119"/>
                                        </p:tgtEl>
                                      </p:cBhvr>
                                    </p:animEffect>
                                    <p:anim calcmode="lin" valueType="num">
                                      <p:cBhvr>
                                        <p:cTn id="106" dur="400" fill="hold"/>
                                        <p:tgtEl>
                                          <p:spTgt spid="119"/>
                                        </p:tgtEl>
                                        <p:attrNameLst>
                                          <p:attrName>ppt_x</p:attrName>
                                        </p:attrNameLst>
                                      </p:cBhvr>
                                      <p:tavLst>
                                        <p:tav tm="0">
                                          <p:val>
                                            <p:strVal val="#ppt_x"/>
                                          </p:val>
                                        </p:tav>
                                        <p:tav tm="100000">
                                          <p:val>
                                            <p:strVal val="#ppt_x"/>
                                          </p:val>
                                        </p:tav>
                                      </p:tavLst>
                                    </p:anim>
                                    <p:anim calcmode="lin" valueType="num">
                                      <p:cBhvr>
                                        <p:cTn id="107" dur="400" fill="hold"/>
                                        <p:tgtEl>
                                          <p:spTgt spid="119"/>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22"/>
                                        </p:tgtEl>
                                        <p:attrNameLst>
                                          <p:attrName>style.visibility</p:attrName>
                                        </p:attrNameLst>
                                      </p:cBhvr>
                                      <p:to>
                                        <p:strVal val="visible"/>
                                      </p:to>
                                    </p:set>
                                    <p:animEffect transition="in" filter="fade">
                                      <p:cBhvr>
                                        <p:cTn id="110" dur="400"/>
                                        <p:tgtEl>
                                          <p:spTgt spid="122"/>
                                        </p:tgtEl>
                                      </p:cBhvr>
                                    </p:animEffect>
                                    <p:anim calcmode="lin" valueType="num">
                                      <p:cBhvr>
                                        <p:cTn id="111" dur="400" fill="hold"/>
                                        <p:tgtEl>
                                          <p:spTgt spid="122"/>
                                        </p:tgtEl>
                                        <p:attrNameLst>
                                          <p:attrName>ppt_x</p:attrName>
                                        </p:attrNameLst>
                                      </p:cBhvr>
                                      <p:tavLst>
                                        <p:tav tm="0">
                                          <p:val>
                                            <p:strVal val="#ppt_x"/>
                                          </p:val>
                                        </p:tav>
                                        <p:tav tm="100000">
                                          <p:val>
                                            <p:strVal val="#ppt_x"/>
                                          </p:val>
                                        </p:tav>
                                      </p:tavLst>
                                    </p:anim>
                                    <p:anim calcmode="lin" valueType="num">
                                      <p:cBhvr>
                                        <p:cTn id="112" dur="400" fill="hold"/>
                                        <p:tgtEl>
                                          <p:spTgt spid="122"/>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25"/>
                                        </p:tgtEl>
                                        <p:attrNameLst>
                                          <p:attrName>style.visibility</p:attrName>
                                        </p:attrNameLst>
                                      </p:cBhvr>
                                      <p:to>
                                        <p:strVal val="visible"/>
                                      </p:to>
                                    </p:set>
                                    <p:animEffect transition="in" filter="fade">
                                      <p:cBhvr>
                                        <p:cTn id="115" dur="400"/>
                                        <p:tgtEl>
                                          <p:spTgt spid="125"/>
                                        </p:tgtEl>
                                      </p:cBhvr>
                                    </p:animEffect>
                                    <p:anim calcmode="lin" valueType="num">
                                      <p:cBhvr>
                                        <p:cTn id="116" dur="400" fill="hold"/>
                                        <p:tgtEl>
                                          <p:spTgt spid="125"/>
                                        </p:tgtEl>
                                        <p:attrNameLst>
                                          <p:attrName>ppt_x</p:attrName>
                                        </p:attrNameLst>
                                      </p:cBhvr>
                                      <p:tavLst>
                                        <p:tav tm="0">
                                          <p:val>
                                            <p:strVal val="#ppt_x"/>
                                          </p:val>
                                        </p:tav>
                                        <p:tav tm="100000">
                                          <p:val>
                                            <p:strVal val="#ppt_x"/>
                                          </p:val>
                                        </p:tav>
                                      </p:tavLst>
                                    </p:anim>
                                    <p:anim calcmode="lin" valueType="num">
                                      <p:cBhvr>
                                        <p:cTn id="117" dur="400" fill="hold"/>
                                        <p:tgtEl>
                                          <p:spTgt spid="125"/>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10" presetClass="entr" presetSubtype="0" fill="hold" grpId="0" nodeType="afterEffect">
                                  <p:stCondLst>
                                    <p:cond delay="0"/>
                                  </p:stCondLst>
                                  <p:childTnLst>
                                    <p:set>
                                      <p:cBhvr>
                                        <p:cTn id="120" dur="1" fill="hold">
                                          <p:stCondLst>
                                            <p:cond delay="0"/>
                                          </p:stCondLst>
                                        </p:cTn>
                                        <p:tgtEl>
                                          <p:spTgt spid="142"/>
                                        </p:tgtEl>
                                        <p:attrNameLst>
                                          <p:attrName>style.visibility</p:attrName>
                                        </p:attrNameLst>
                                      </p:cBhvr>
                                      <p:to>
                                        <p:strVal val="visible"/>
                                      </p:to>
                                    </p:set>
                                    <p:animEffect transition="in" filter="fade">
                                      <p:cBhvr>
                                        <p:cTn id="121" dur="125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65" grpId="0" animBg="1"/>
      <p:bldP spid="1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a:off x="1489075" y="2276872"/>
            <a:ext cx="0" cy="2376264"/>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标题 4"/>
          <p:cNvSpPr txBox="1">
            <a:spLocks/>
          </p:cNvSpPr>
          <p:nvPr/>
        </p:nvSpPr>
        <p:spPr>
          <a:xfrm>
            <a:off x="1633091" y="2132856"/>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8EB55A"/>
                </a:solidFill>
                <a:latin typeface="Impact MT Std" pitchFamily="34" charset="0"/>
                <a:ea typeface="微软雅黑" panose="020B0503020204020204" pitchFamily="34" charset="-122"/>
              </a:rPr>
              <a:t>75%</a:t>
            </a:r>
          </a:p>
        </p:txBody>
      </p:sp>
      <p:sp>
        <p:nvSpPr>
          <p:cNvPr id="20" name="标题 4"/>
          <p:cNvSpPr txBox="1">
            <a:spLocks/>
          </p:cNvSpPr>
          <p:nvPr/>
        </p:nvSpPr>
        <p:spPr>
          <a:xfrm>
            <a:off x="1633091" y="263691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1" name="标题 4"/>
          <p:cNvSpPr txBox="1">
            <a:spLocks/>
          </p:cNvSpPr>
          <p:nvPr/>
        </p:nvSpPr>
        <p:spPr>
          <a:xfrm>
            <a:off x="1633091" y="292494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2" name="标题 4"/>
          <p:cNvSpPr txBox="1">
            <a:spLocks/>
          </p:cNvSpPr>
          <p:nvPr/>
        </p:nvSpPr>
        <p:spPr>
          <a:xfrm>
            <a:off x="1633091" y="321297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3" name="标题 4"/>
          <p:cNvSpPr txBox="1">
            <a:spLocks/>
          </p:cNvSpPr>
          <p:nvPr/>
        </p:nvSpPr>
        <p:spPr>
          <a:xfrm>
            <a:off x="1633091" y="350100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4" name="标题 4"/>
          <p:cNvSpPr txBox="1">
            <a:spLocks/>
          </p:cNvSpPr>
          <p:nvPr/>
        </p:nvSpPr>
        <p:spPr>
          <a:xfrm>
            <a:off x="1633091" y="378904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5" name="矩形 24"/>
          <p:cNvSpPr/>
          <p:nvPr/>
        </p:nvSpPr>
        <p:spPr>
          <a:xfrm>
            <a:off x="1417067" y="4437112"/>
            <a:ext cx="2304256" cy="432048"/>
          </a:xfrm>
          <a:prstGeom prst="rect">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0" name="Freeform 34"/>
          <p:cNvSpPr>
            <a:spLocks noEditPoints="1"/>
          </p:cNvSpPr>
          <p:nvPr/>
        </p:nvSpPr>
        <p:spPr bwMode="auto">
          <a:xfrm>
            <a:off x="1561083" y="4509467"/>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31" name="标题 4"/>
          <p:cNvSpPr txBox="1">
            <a:spLocks/>
          </p:cNvSpPr>
          <p:nvPr/>
        </p:nvSpPr>
        <p:spPr>
          <a:xfrm>
            <a:off x="1993131" y="4437112"/>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计划完成情况</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2" name="直接连接符 31"/>
          <p:cNvCxnSpPr/>
          <p:nvPr/>
        </p:nvCxnSpPr>
        <p:spPr>
          <a:xfrm>
            <a:off x="4009355" y="2276872"/>
            <a:ext cx="0" cy="2376264"/>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标题 4"/>
          <p:cNvSpPr txBox="1">
            <a:spLocks/>
          </p:cNvSpPr>
          <p:nvPr/>
        </p:nvSpPr>
        <p:spPr>
          <a:xfrm>
            <a:off x="4153371" y="2132856"/>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FF6D67"/>
                </a:solidFill>
                <a:latin typeface="Impact MT Std" pitchFamily="34" charset="0"/>
                <a:ea typeface="微软雅黑" panose="020B0503020204020204" pitchFamily="34" charset="-122"/>
              </a:rPr>
              <a:t>5</a:t>
            </a:r>
            <a:r>
              <a:rPr lang="zh-CN" altLang="en-US" sz="2800" b="1" dirty="0" smtClean="0">
                <a:solidFill>
                  <a:srgbClr val="FF6D67"/>
                </a:solidFill>
                <a:latin typeface="Impact MT Std" pitchFamily="34" charset="0"/>
                <a:ea typeface="微软雅黑" panose="020B0503020204020204" pitchFamily="34" charset="-122"/>
              </a:rPr>
              <a:t>件</a:t>
            </a:r>
            <a:endParaRPr lang="en-US" altLang="zh-CN" sz="2800" b="1" dirty="0" smtClean="0">
              <a:solidFill>
                <a:srgbClr val="FF6D67"/>
              </a:solidFill>
              <a:latin typeface="Impact MT Std" pitchFamily="34" charset="0"/>
              <a:ea typeface="微软雅黑" panose="020B0503020204020204" pitchFamily="34" charset="-122"/>
            </a:endParaRPr>
          </a:p>
        </p:txBody>
      </p:sp>
      <p:sp>
        <p:nvSpPr>
          <p:cNvPr id="38" name="标题 4"/>
          <p:cNvSpPr txBox="1">
            <a:spLocks/>
          </p:cNvSpPr>
          <p:nvPr/>
        </p:nvSpPr>
        <p:spPr>
          <a:xfrm>
            <a:off x="4153371" y="263691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41" name="标题 4"/>
          <p:cNvSpPr txBox="1">
            <a:spLocks/>
          </p:cNvSpPr>
          <p:nvPr/>
        </p:nvSpPr>
        <p:spPr>
          <a:xfrm>
            <a:off x="4153371" y="292494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46" name="标题 4"/>
          <p:cNvSpPr txBox="1">
            <a:spLocks/>
          </p:cNvSpPr>
          <p:nvPr/>
        </p:nvSpPr>
        <p:spPr>
          <a:xfrm>
            <a:off x="4153371" y="321297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48" name="标题 4"/>
          <p:cNvSpPr txBox="1">
            <a:spLocks/>
          </p:cNvSpPr>
          <p:nvPr/>
        </p:nvSpPr>
        <p:spPr>
          <a:xfrm>
            <a:off x="4153371" y="350100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49" name="标题 4"/>
          <p:cNvSpPr txBox="1">
            <a:spLocks/>
          </p:cNvSpPr>
          <p:nvPr/>
        </p:nvSpPr>
        <p:spPr>
          <a:xfrm>
            <a:off x="4153371" y="378904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0" name="矩形 49"/>
          <p:cNvSpPr/>
          <p:nvPr/>
        </p:nvSpPr>
        <p:spPr>
          <a:xfrm>
            <a:off x="3937347" y="4437112"/>
            <a:ext cx="2304256" cy="432048"/>
          </a:xfrm>
          <a:prstGeom prst="rect">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1" name="标题 4"/>
          <p:cNvSpPr txBox="1">
            <a:spLocks/>
          </p:cNvSpPr>
          <p:nvPr/>
        </p:nvSpPr>
        <p:spPr>
          <a:xfrm>
            <a:off x="4513411" y="4437112"/>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本年度大事件</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52" name="直接连接符 51"/>
          <p:cNvCxnSpPr/>
          <p:nvPr/>
        </p:nvCxnSpPr>
        <p:spPr>
          <a:xfrm>
            <a:off x="6529635" y="2276872"/>
            <a:ext cx="0" cy="2376264"/>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标题 4"/>
          <p:cNvSpPr txBox="1">
            <a:spLocks/>
          </p:cNvSpPr>
          <p:nvPr/>
        </p:nvSpPr>
        <p:spPr>
          <a:xfrm>
            <a:off x="6673651" y="2132856"/>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F5C058"/>
                </a:solidFill>
                <a:latin typeface="Impact MT Std" pitchFamily="34" charset="0"/>
                <a:ea typeface="微软雅黑" panose="020B0503020204020204" pitchFamily="34" charset="-122"/>
              </a:rPr>
              <a:t>5</a:t>
            </a:r>
            <a:r>
              <a:rPr lang="zh-CN" altLang="en-US" sz="2800" b="1" dirty="0" smtClean="0">
                <a:solidFill>
                  <a:srgbClr val="F5C058"/>
                </a:solidFill>
                <a:latin typeface="Impact MT Std" pitchFamily="34" charset="0"/>
                <a:ea typeface="微软雅黑" panose="020B0503020204020204" pitchFamily="34" charset="-122"/>
              </a:rPr>
              <a:t>项</a:t>
            </a:r>
            <a:endParaRPr lang="en-US" altLang="zh-CN" sz="2800" b="1" dirty="0" smtClean="0">
              <a:solidFill>
                <a:srgbClr val="F5C058"/>
              </a:solidFill>
              <a:latin typeface="Impact MT Std" pitchFamily="34" charset="0"/>
              <a:ea typeface="微软雅黑" panose="020B0503020204020204" pitchFamily="34" charset="-122"/>
            </a:endParaRPr>
          </a:p>
        </p:txBody>
      </p:sp>
      <p:sp>
        <p:nvSpPr>
          <p:cNvPr id="54" name="标题 4"/>
          <p:cNvSpPr txBox="1">
            <a:spLocks/>
          </p:cNvSpPr>
          <p:nvPr/>
        </p:nvSpPr>
        <p:spPr>
          <a:xfrm>
            <a:off x="6673651" y="263691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5" name="标题 4"/>
          <p:cNvSpPr txBox="1">
            <a:spLocks/>
          </p:cNvSpPr>
          <p:nvPr/>
        </p:nvSpPr>
        <p:spPr>
          <a:xfrm>
            <a:off x="6673651" y="292494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6" name="标题 4"/>
          <p:cNvSpPr txBox="1">
            <a:spLocks/>
          </p:cNvSpPr>
          <p:nvPr/>
        </p:nvSpPr>
        <p:spPr>
          <a:xfrm>
            <a:off x="6673651" y="321297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7" name="标题 4"/>
          <p:cNvSpPr txBox="1">
            <a:spLocks/>
          </p:cNvSpPr>
          <p:nvPr/>
        </p:nvSpPr>
        <p:spPr>
          <a:xfrm>
            <a:off x="6673651" y="350100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8" name="标题 4"/>
          <p:cNvSpPr txBox="1">
            <a:spLocks/>
          </p:cNvSpPr>
          <p:nvPr/>
        </p:nvSpPr>
        <p:spPr>
          <a:xfrm>
            <a:off x="6673651" y="378904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9" name="矩形 58"/>
          <p:cNvSpPr/>
          <p:nvPr/>
        </p:nvSpPr>
        <p:spPr>
          <a:xfrm>
            <a:off x="6457627" y="4437112"/>
            <a:ext cx="2304256" cy="432048"/>
          </a:xfrm>
          <a:prstGeom prst="rect">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0" name="标题 4"/>
          <p:cNvSpPr txBox="1">
            <a:spLocks/>
          </p:cNvSpPr>
          <p:nvPr/>
        </p:nvSpPr>
        <p:spPr>
          <a:xfrm>
            <a:off x="7033691" y="4437112"/>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获得各类奖项</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61" name="直接连接符 60"/>
          <p:cNvCxnSpPr/>
          <p:nvPr/>
        </p:nvCxnSpPr>
        <p:spPr>
          <a:xfrm>
            <a:off x="9049915" y="2276872"/>
            <a:ext cx="0" cy="2376264"/>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标题 4"/>
          <p:cNvSpPr txBox="1">
            <a:spLocks/>
          </p:cNvSpPr>
          <p:nvPr/>
        </p:nvSpPr>
        <p:spPr>
          <a:xfrm>
            <a:off x="9193931" y="2132856"/>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5E779F"/>
                </a:solidFill>
                <a:latin typeface="Impact MT Std" pitchFamily="34" charset="0"/>
                <a:ea typeface="微软雅黑" panose="020B0503020204020204" pitchFamily="34" charset="-122"/>
              </a:rPr>
              <a:t>5000</a:t>
            </a:r>
            <a:r>
              <a:rPr lang="zh-CN" altLang="en-US" sz="2800" b="1" dirty="0" smtClean="0">
                <a:solidFill>
                  <a:srgbClr val="5E779F"/>
                </a:solidFill>
                <a:latin typeface="Impact MT Std" pitchFamily="34" charset="0"/>
                <a:ea typeface="微软雅黑" panose="020B0503020204020204" pitchFamily="34" charset="-122"/>
              </a:rPr>
              <a:t>万</a:t>
            </a:r>
            <a:endParaRPr lang="en-US" altLang="zh-CN" sz="2800" b="1" dirty="0" smtClean="0">
              <a:solidFill>
                <a:srgbClr val="5E779F"/>
              </a:solidFill>
              <a:latin typeface="Impact MT Std" pitchFamily="34" charset="0"/>
              <a:ea typeface="微软雅黑" panose="020B0503020204020204" pitchFamily="34" charset="-122"/>
            </a:endParaRPr>
          </a:p>
        </p:txBody>
      </p:sp>
      <p:sp>
        <p:nvSpPr>
          <p:cNvPr id="63" name="标题 4"/>
          <p:cNvSpPr txBox="1">
            <a:spLocks/>
          </p:cNvSpPr>
          <p:nvPr/>
        </p:nvSpPr>
        <p:spPr>
          <a:xfrm>
            <a:off x="9193931" y="263691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4" name="标题 4"/>
          <p:cNvSpPr txBox="1">
            <a:spLocks/>
          </p:cNvSpPr>
          <p:nvPr/>
        </p:nvSpPr>
        <p:spPr>
          <a:xfrm>
            <a:off x="9193931" y="292494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5" name="标题 4"/>
          <p:cNvSpPr txBox="1">
            <a:spLocks/>
          </p:cNvSpPr>
          <p:nvPr/>
        </p:nvSpPr>
        <p:spPr>
          <a:xfrm>
            <a:off x="9193931" y="321297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6" name="标题 4"/>
          <p:cNvSpPr txBox="1">
            <a:spLocks/>
          </p:cNvSpPr>
          <p:nvPr/>
        </p:nvSpPr>
        <p:spPr>
          <a:xfrm>
            <a:off x="9193931" y="350100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7" name="标题 4"/>
          <p:cNvSpPr txBox="1">
            <a:spLocks/>
          </p:cNvSpPr>
          <p:nvPr/>
        </p:nvSpPr>
        <p:spPr>
          <a:xfrm>
            <a:off x="9193931" y="378904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8" name="矩形 67"/>
          <p:cNvSpPr/>
          <p:nvPr/>
        </p:nvSpPr>
        <p:spPr>
          <a:xfrm>
            <a:off x="8977907" y="4437112"/>
            <a:ext cx="2304256" cy="432048"/>
          </a:xfrm>
          <a:prstGeom prst="rect">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9" name="标题 4"/>
          <p:cNvSpPr txBox="1">
            <a:spLocks/>
          </p:cNvSpPr>
          <p:nvPr/>
        </p:nvSpPr>
        <p:spPr>
          <a:xfrm>
            <a:off x="9553971" y="4437112"/>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年度销售额</a:t>
            </a:r>
            <a:endParaRPr lang="en-US" altLang="zh-CN" sz="1800" dirty="0" smtClean="0">
              <a:solidFill>
                <a:schemeClr val="bg1"/>
              </a:solidFill>
              <a:latin typeface="Impact MT Std" pitchFamily="34" charset="0"/>
              <a:ea typeface="微软雅黑" panose="020B0503020204020204" pitchFamily="34" charset="-122"/>
            </a:endParaRPr>
          </a:p>
        </p:txBody>
      </p:sp>
      <p:sp>
        <p:nvSpPr>
          <p:cNvPr id="70" name="Freeform 63"/>
          <p:cNvSpPr>
            <a:spLocks noEditPoints="1"/>
          </p:cNvSpPr>
          <p:nvPr/>
        </p:nvSpPr>
        <p:spPr bwMode="auto">
          <a:xfrm>
            <a:off x="4081363" y="4541535"/>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71" name="流程图: 联系 20"/>
          <p:cNvSpPr/>
          <p:nvPr/>
        </p:nvSpPr>
        <p:spPr>
          <a:xfrm>
            <a:off x="6673650" y="4504423"/>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72" name="Freeform 174"/>
          <p:cNvSpPr>
            <a:spLocks noEditPoints="1"/>
          </p:cNvSpPr>
          <p:nvPr/>
        </p:nvSpPr>
        <p:spPr bwMode="auto">
          <a:xfrm>
            <a:off x="9174978" y="4511848"/>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82" name="矩形 81"/>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sp>
        <p:nvSpPr>
          <p:cNvPr id="87" name="TextBox 86"/>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94" name="矩形 93"/>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组合 94"/>
          <p:cNvGrpSpPr/>
          <p:nvPr/>
        </p:nvGrpSpPr>
        <p:grpSpPr>
          <a:xfrm>
            <a:off x="192931" y="0"/>
            <a:ext cx="576064" cy="836712"/>
            <a:chOff x="841003" y="360040"/>
            <a:chExt cx="504056" cy="836712"/>
          </a:xfrm>
          <a:solidFill>
            <a:srgbClr val="3CCCC7"/>
          </a:solidFill>
        </p:grpSpPr>
        <p:sp>
          <p:nvSpPr>
            <p:cNvPr id="96" name="矩形 95"/>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等腰三角形 96"/>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KSO_Shape"/>
          <p:cNvSpPr>
            <a:spLocks/>
          </p:cNvSpPr>
          <p:nvPr/>
        </p:nvSpPr>
        <p:spPr bwMode="auto">
          <a:xfrm>
            <a:off x="297017"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99"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公司</a:t>
            </a:r>
            <a:r>
              <a:rPr lang="zh-CN" altLang="en-US" dirty="0">
                <a:solidFill>
                  <a:srgbClr val="3CCCC7"/>
                </a:solidFill>
                <a:latin typeface="微软雅黑" pitchFamily="34" charset="-122"/>
                <a:ea typeface="微软雅黑" pitchFamily="34" charset="-122"/>
              </a:rPr>
              <a:t>事记</a:t>
            </a:r>
          </a:p>
        </p:txBody>
      </p:sp>
    </p:spTree>
    <p:extLst>
      <p:ext uri="{BB962C8B-B14F-4D97-AF65-F5344CB8AC3E}">
        <p14:creationId xmlns:p14="http://schemas.microsoft.com/office/powerpoint/2010/main" val="31013898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anim calcmode="lin" valueType="num">
                                      <p:cBhvr>
                                        <p:cTn id="21"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1"/>
                                        </p:tgtEl>
                                      </p:cBhvr>
                                    </p:animEffect>
                                  </p:childTnLst>
                                </p:cTn>
                              </p:par>
                            </p:childTnLst>
                          </p:cTn>
                        </p:par>
                        <p:par>
                          <p:cTn id="24" fill="hold">
                            <p:stCondLst>
                              <p:cond delay="2250"/>
                            </p:stCondLst>
                            <p:childTnLst>
                              <p:par>
                                <p:cTn id="25" presetID="2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childTnLst>
                          </p:cTn>
                        </p:par>
                        <p:par>
                          <p:cTn id="59" fill="hold">
                            <p:stCondLst>
                              <p:cond delay="3750"/>
                            </p:stCondLst>
                            <p:childTnLst>
                              <p:par>
                                <p:cTn id="60" presetID="42" presetClass="entr" presetSubtype="0" fill="hold" grpId="0" nodeType="after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1000"/>
                                        <p:tgtEl>
                                          <p:spTgt spid="50"/>
                                        </p:tgtEl>
                                      </p:cBhvr>
                                    </p:animEffect>
                                    <p:anim calcmode="lin" valueType="num">
                                      <p:cBhvr>
                                        <p:cTn id="63" dur="1000" fill="hold"/>
                                        <p:tgtEl>
                                          <p:spTgt spid="50"/>
                                        </p:tgtEl>
                                        <p:attrNameLst>
                                          <p:attrName>ppt_x</p:attrName>
                                        </p:attrNameLst>
                                      </p:cBhvr>
                                      <p:tavLst>
                                        <p:tav tm="0">
                                          <p:val>
                                            <p:strVal val="#ppt_x"/>
                                          </p:val>
                                        </p:tav>
                                        <p:tav tm="100000">
                                          <p:val>
                                            <p:strVal val="#ppt_x"/>
                                          </p:val>
                                        </p:tav>
                                      </p:tavLst>
                                    </p:anim>
                                    <p:anim calcmode="lin" valueType="num">
                                      <p:cBhvr>
                                        <p:cTn id="64" dur="1000" fill="hold"/>
                                        <p:tgtEl>
                                          <p:spTgt spid="50"/>
                                        </p:tgtEl>
                                        <p:attrNameLst>
                                          <p:attrName>ppt_y</p:attrName>
                                        </p:attrNameLst>
                                      </p:cBhvr>
                                      <p:tavLst>
                                        <p:tav tm="0">
                                          <p:val>
                                            <p:strVal val="#ppt_y+.1"/>
                                          </p:val>
                                        </p:tav>
                                        <p:tav tm="100000">
                                          <p:val>
                                            <p:strVal val="#ppt_y"/>
                                          </p:val>
                                        </p:tav>
                                      </p:tavLst>
                                    </p:anim>
                                  </p:childTnLst>
                                </p:cTn>
                              </p:par>
                            </p:childTnLst>
                          </p:cTn>
                        </p:par>
                        <p:par>
                          <p:cTn id="65" fill="hold">
                            <p:stCondLst>
                              <p:cond delay="4750"/>
                            </p:stCondLst>
                            <p:childTnLst>
                              <p:par>
                                <p:cTn id="66" presetID="53" presetClass="entr" presetSubtype="16" fill="hold" grpId="0" nodeType="afterEffect">
                                  <p:stCondLst>
                                    <p:cond delay="0"/>
                                  </p:stCondLst>
                                  <p:childTnLst>
                                    <p:set>
                                      <p:cBhvr>
                                        <p:cTn id="67" dur="1" fill="hold">
                                          <p:stCondLst>
                                            <p:cond delay="0"/>
                                          </p:stCondLst>
                                        </p:cTn>
                                        <p:tgtEl>
                                          <p:spTgt spid="70"/>
                                        </p:tgtEl>
                                        <p:attrNameLst>
                                          <p:attrName>style.visibility</p:attrName>
                                        </p:attrNameLst>
                                      </p:cBhvr>
                                      <p:to>
                                        <p:strVal val="visible"/>
                                      </p:to>
                                    </p:set>
                                    <p:anim calcmode="lin" valueType="num">
                                      <p:cBhvr>
                                        <p:cTn id="68" dur="500" fill="hold"/>
                                        <p:tgtEl>
                                          <p:spTgt spid="70"/>
                                        </p:tgtEl>
                                        <p:attrNameLst>
                                          <p:attrName>ppt_w</p:attrName>
                                        </p:attrNameLst>
                                      </p:cBhvr>
                                      <p:tavLst>
                                        <p:tav tm="0">
                                          <p:val>
                                            <p:fltVal val="0"/>
                                          </p:val>
                                        </p:tav>
                                        <p:tav tm="100000">
                                          <p:val>
                                            <p:strVal val="#ppt_w"/>
                                          </p:val>
                                        </p:tav>
                                      </p:tavLst>
                                    </p:anim>
                                    <p:anim calcmode="lin" valueType="num">
                                      <p:cBhvr>
                                        <p:cTn id="69" dur="500" fill="hold"/>
                                        <p:tgtEl>
                                          <p:spTgt spid="70"/>
                                        </p:tgtEl>
                                        <p:attrNameLst>
                                          <p:attrName>ppt_h</p:attrName>
                                        </p:attrNameLst>
                                      </p:cBhvr>
                                      <p:tavLst>
                                        <p:tav tm="0">
                                          <p:val>
                                            <p:fltVal val="0"/>
                                          </p:val>
                                        </p:tav>
                                        <p:tav tm="100000">
                                          <p:val>
                                            <p:strVal val="#ppt_h"/>
                                          </p:val>
                                        </p:tav>
                                      </p:tavLst>
                                    </p:anim>
                                    <p:animEffect transition="in" filter="fade">
                                      <p:cBhvr>
                                        <p:cTn id="70" dur="500"/>
                                        <p:tgtEl>
                                          <p:spTgt spid="70"/>
                                        </p:tgtEl>
                                      </p:cBhvr>
                                    </p:animEffect>
                                  </p:childTnLst>
                                </p:cTn>
                              </p:par>
                            </p:childTnLst>
                          </p:cTn>
                        </p:par>
                        <p:par>
                          <p:cTn id="71" fill="hold">
                            <p:stCondLst>
                              <p:cond delay="52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1"/>
                                        </p:tgtEl>
                                        <p:attrNameLst>
                                          <p:attrName>style.visibility</p:attrName>
                                        </p:attrNameLst>
                                      </p:cBhvr>
                                      <p:to>
                                        <p:strVal val="visible"/>
                                      </p:to>
                                    </p:set>
                                    <p:anim calcmode="lin" valueType="num">
                                      <p:cBhvr>
                                        <p:cTn id="74"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1"/>
                                        </p:tgtEl>
                                        <p:attrNameLst>
                                          <p:attrName>ppt_y</p:attrName>
                                        </p:attrNameLst>
                                      </p:cBhvr>
                                      <p:tavLst>
                                        <p:tav tm="0">
                                          <p:val>
                                            <p:strVal val="#ppt_y"/>
                                          </p:val>
                                        </p:tav>
                                        <p:tav tm="100000">
                                          <p:val>
                                            <p:strVal val="#ppt_y"/>
                                          </p:val>
                                        </p:tav>
                                      </p:tavLst>
                                    </p:anim>
                                    <p:anim calcmode="lin" valueType="num">
                                      <p:cBhvr>
                                        <p:cTn id="76"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1"/>
                                        </p:tgtEl>
                                      </p:cBhvr>
                                    </p:animEffect>
                                  </p:childTnLst>
                                </p:cTn>
                              </p:par>
                            </p:childTnLst>
                          </p:cTn>
                        </p:par>
                        <p:par>
                          <p:cTn id="79" fill="hold">
                            <p:stCondLst>
                              <p:cond delay="6000"/>
                            </p:stCondLst>
                            <p:childTnLst>
                              <p:par>
                                <p:cTn id="80" presetID="22" presetClass="entr" presetSubtype="4" fill="hold"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down)">
                                      <p:cBhvr>
                                        <p:cTn id="82" dur="500"/>
                                        <p:tgtEl>
                                          <p:spTgt spid="32"/>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p:cTn id="86" dur="500" fill="hold"/>
                                        <p:tgtEl>
                                          <p:spTgt spid="33"/>
                                        </p:tgtEl>
                                        <p:attrNameLst>
                                          <p:attrName>ppt_w</p:attrName>
                                        </p:attrNameLst>
                                      </p:cBhvr>
                                      <p:tavLst>
                                        <p:tav tm="0">
                                          <p:val>
                                            <p:fltVal val="0"/>
                                          </p:val>
                                        </p:tav>
                                        <p:tav tm="100000">
                                          <p:val>
                                            <p:strVal val="#ppt_w"/>
                                          </p:val>
                                        </p:tav>
                                      </p:tavLst>
                                    </p:anim>
                                    <p:anim calcmode="lin" valueType="num">
                                      <p:cBhvr>
                                        <p:cTn id="87" dur="500" fill="hold"/>
                                        <p:tgtEl>
                                          <p:spTgt spid="33"/>
                                        </p:tgtEl>
                                        <p:attrNameLst>
                                          <p:attrName>ppt_h</p:attrName>
                                        </p:attrNameLst>
                                      </p:cBhvr>
                                      <p:tavLst>
                                        <p:tav tm="0">
                                          <p:val>
                                            <p:fltVal val="0"/>
                                          </p:val>
                                        </p:tav>
                                        <p:tav tm="100000">
                                          <p:val>
                                            <p:strVal val="#ppt_h"/>
                                          </p:val>
                                        </p:tav>
                                      </p:tavLst>
                                    </p:anim>
                                    <p:animEffect transition="in" filter="fade">
                                      <p:cBhvr>
                                        <p:cTn id="88" dur="500"/>
                                        <p:tgtEl>
                                          <p:spTgt spid="33"/>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p:cTn id="91" dur="500" fill="hold"/>
                                        <p:tgtEl>
                                          <p:spTgt spid="38"/>
                                        </p:tgtEl>
                                        <p:attrNameLst>
                                          <p:attrName>ppt_w</p:attrName>
                                        </p:attrNameLst>
                                      </p:cBhvr>
                                      <p:tavLst>
                                        <p:tav tm="0">
                                          <p:val>
                                            <p:fltVal val="0"/>
                                          </p:val>
                                        </p:tav>
                                        <p:tav tm="100000">
                                          <p:val>
                                            <p:strVal val="#ppt_w"/>
                                          </p:val>
                                        </p:tav>
                                      </p:tavLst>
                                    </p:anim>
                                    <p:anim calcmode="lin" valueType="num">
                                      <p:cBhvr>
                                        <p:cTn id="92" dur="500" fill="hold"/>
                                        <p:tgtEl>
                                          <p:spTgt spid="38"/>
                                        </p:tgtEl>
                                        <p:attrNameLst>
                                          <p:attrName>ppt_h</p:attrName>
                                        </p:attrNameLst>
                                      </p:cBhvr>
                                      <p:tavLst>
                                        <p:tav tm="0">
                                          <p:val>
                                            <p:fltVal val="0"/>
                                          </p:val>
                                        </p:tav>
                                        <p:tav tm="100000">
                                          <p:val>
                                            <p:strVal val="#ppt_h"/>
                                          </p:val>
                                        </p:tav>
                                      </p:tavLst>
                                    </p:anim>
                                    <p:animEffect transition="in" filter="fade">
                                      <p:cBhvr>
                                        <p:cTn id="93" dur="500"/>
                                        <p:tgtEl>
                                          <p:spTgt spid="38"/>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41"/>
                                        </p:tgtEl>
                                        <p:attrNameLst>
                                          <p:attrName>style.visibility</p:attrName>
                                        </p:attrNameLst>
                                      </p:cBhvr>
                                      <p:to>
                                        <p:strVal val="visible"/>
                                      </p:to>
                                    </p:set>
                                    <p:anim calcmode="lin" valueType="num">
                                      <p:cBhvr>
                                        <p:cTn id="96" dur="500" fill="hold"/>
                                        <p:tgtEl>
                                          <p:spTgt spid="41"/>
                                        </p:tgtEl>
                                        <p:attrNameLst>
                                          <p:attrName>ppt_w</p:attrName>
                                        </p:attrNameLst>
                                      </p:cBhvr>
                                      <p:tavLst>
                                        <p:tav tm="0">
                                          <p:val>
                                            <p:fltVal val="0"/>
                                          </p:val>
                                        </p:tav>
                                        <p:tav tm="100000">
                                          <p:val>
                                            <p:strVal val="#ppt_w"/>
                                          </p:val>
                                        </p:tav>
                                      </p:tavLst>
                                    </p:anim>
                                    <p:anim calcmode="lin" valueType="num">
                                      <p:cBhvr>
                                        <p:cTn id="97" dur="500" fill="hold"/>
                                        <p:tgtEl>
                                          <p:spTgt spid="41"/>
                                        </p:tgtEl>
                                        <p:attrNameLst>
                                          <p:attrName>ppt_h</p:attrName>
                                        </p:attrNameLst>
                                      </p:cBhvr>
                                      <p:tavLst>
                                        <p:tav tm="0">
                                          <p:val>
                                            <p:fltVal val="0"/>
                                          </p:val>
                                        </p:tav>
                                        <p:tav tm="100000">
                                          <p:val>
                                            <p:strVal val="#ppt_h"/>
                                          </p:val>
                                        </p:tav>
                                      </p:tavLst>
                                    </p:anim>
                                    <p:animEffect transition="in" filter="fade">
                                      <p:cBhvr>
                                        <p:cTn id="98" dur="500"/>
                                        <p:tgtEl>
                                          <p:spTgt spid="41"/>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46"/>
                                        </p:tgtEl>
                                        <p:attrNameLst>
                                          <p:attrName>style.visibility</p:attrName>
                                        </p:attrNameLst>
                                      </p:cBhvr>
                                      <p:to>
                                        <p:strVal val="visible"/>
                                      </p:to>
                                    </p:set>
                                    <p:anim calcmode="lin" valueType="num">
                                      <p:cBhvr>
                                        <p:cTn id="101" dur="500" fill="hold"/>
                                        <p:tgtEl>
                                          <p:spTgt spid="46"/>
                                        </p:tgtEl>
                                        <p:attrNameLst>
                                          <p:attrName>ppt_w</p:attrName>
                                        </p:attrNameLst>
                                      </p:cBhvr>
                                      <p:tavLst>
                                        <p:tav tm="0">
                                          <p:val>
                                            <p:fltVal val="0"/>
                                          </p:val>
                                        </p:tav>
                                        <p:tav tm="100000">
                                          <p:val>
                                            <p:strVal val="#ppt_w"/>
                                          </p:val>
                                        </p:tav>
                                      </p:tavLst>
                                    </p:anim>
                                    <p:anim calcmode="lin" valueType="num">
                                      <p:cBhvr>
                                        <p:cTn id="102" dur="500" fill="hold"/>
                                        <p:tgtEl>
                                          <p:spTgt spid="46"/>
                                        </p:tgtEl>
                                        <p:attrNameLst>
                                          <p:attrName>ppt_h</p:attrName>
                                        </p:attrNameLst>
                                      </p:cBhvr>
                                      <p:tavLst>
                                        <p:tav tm="0">
                                          <p:val>
                                            <p:fltVal val="0"/>
                                          </p:val>
                                        </p:tav>
                                        <p:tav tm="100000">
                                          <p:val>
                                            <p:strVal val="#ppt_h"/>
                                          </p:val>
                                        </p:tav>
                                      </p:tavLst>
                                    </p:anim>
                                    <p:animEffect transition="in" filter="fade">
                                      <p:cBhvr>
                                        <p:cTn id="103" dur="500"/>
                                        <p:tgtEl>
                                          <p:spTgt spid="46"/>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48"/>
                                        </p:tgtEl>
                                        <p:attrNameLst>
                                          <p:attrName>style.visibility</p:attrName>
                                        </p:attrNameLst>
                                      </p:cBhvr>
                                      <p:to>
                                        <p:strVal val="visible"/>
                                      </p:to>
                                    </p:set>
                                    <p:anim calcmode="lin" valueType="num">
                                      <p:cBhvr>
                                        <p:cTn id="106" dur="500" fill="hold"/>
                                        <p:tgtEl>
                                          <p:spTgt spid="48"/>
                                        </p:tgtEl>
                                        <p:attrNameLst>
                                          <p:attrName>ppt_w</p:attrName>
                                        </p:attrNameLst>
                                      </p:cBhvr>
                                      <p:tavLst>
                                        <p:tav tm="0">
                                          <p:val>
                                            <p:fltVal val="0"/>
                                          </p:val>
                                        </p:tav>
                                        <p:tav tm="100000">
                                          <p:val>
                                            <p:strVal val="#ppt_w"/>
                                          </p:val>
                                        </p:tav>
                                      </p:tavLst>
                                    </p:anim>
                                    <p:anim calcmode="lin" valueType="num">
                                      <p:cBhvr>
                                        <p:cTn id="107" dur="500" fill="hold"/>
                                        <p:tgtEl>
                                          <p:spTgt spid="48"/>
                                        </p:tgtEl>
                                        <p:attrNameLst>
                                          <p:attrName>ppt_h</p:attrName>
                                        </p:attrNameLst>
                                      </p:cBhvr>
                                      <p:tavLst>
                                        <p:tav tm="0">
                                          <p:val>
                                            <p:fltVal val="0"/>
                                          </p:val>
                                        </p:tav>
                                        <p:tav tm="100000">
                                          <p:val>
                                            <p:strVal val="#ppt_h"/>
                                          </p:val>
                                        </p:tav>
                                      </p:tavLst>
                                    </p:anim>
                                    <p:animEffect transition="in" filter="fade">
                                      <p:cBhvr>
                                        <p:cTn id="108" dur="500"/>
                                        <p:tgtEl>
                                          <p:spTgt spid="48"/>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49"/>
                                        </p:tgtEl>
                                        <p:attrNameLst>
                                          <p:attrName>style.visibility</p:attrName>
                                        </p:attrNameLst>
                                      </p:cBhvr>
                                      <p:to>
                                        <p:strVal val="visible"/>
                                      </p:to>
                                    </p:set>
                                    <p:anim calcmode="lin" valueType="num">
                                      <p:cBhvr>
                                        <p:cTn id="111" dur="500" fill="hold"/>
                                        <p:tgtEl>
                                          <p:spTgt spid="49"/>
                                        </p:tgtEl>
                                        <p:attrNameLst>
                                          <p:attrName>ppt_w</p:attrName>
                                        </p:attrNameLst>
                                      </p:cBhvr>
                                      <p:tavLst>
                                        <p:tav tm="0">
                                          <p:val>
                                            <p:fltVal val="0"/>
                                          </p:val>
                                        </p:tav>
                                        <p:tav tm="100000">
                                          <p:val>
                                            <p:strVal val="#ppt_w"/>
                                          </p:val>
                                        </p:tav>
                                      </p:tavLst>
                                    </p:anim>
                                    <p:anim calcmode="lin" valueType="num">
                                      <p:cBhvr>
                                        <p:cTn id="112" dur="500" fill="hold"/>
                                        <p:tgtEl>
                                          <p:spTgt spid="49"/>
                                        </p:tgtEl>
                                        <p:attrNameLst>
                                          <p:attrName>ppt_h</p:attrName>
                                        </p:attrNameLst>
                                      </p:cBhvr>
                                      <p:tavLst>
                                        <p:tav tm="0">
                                          <p:val>
                                            <p:fltVal val="0"/>
                                          </p:val>
                                        </p:tav>
                                        <p:tav tm="100000">
                                          <p:val>
                                            <p:strVal val="#ppt_h"/>
                                          </p:val>
                                        </p:tav>
                                      </p:tavLst>
                                    </p:anim>
                                    <p:animEffect transition="in" filter="fade">
                                      <p:cBhvr>
                                        <p:cTn id="113" dur="500"/>
                                        <p:tgtEl>
                                          <p:spTgt spid="49"/>
                                        </p:tgtEl>
                                      </p:cBhvr>
                                    </p:animEffect>
                                  </p:childTnLst>
                                </p:cTn>
                              </p:par>
                            </p:childTnLst>
                          </p:cTn>
                        </p:par>
                        <p:par>
                          <p:cTn id="114" fill="hold">
                            <p:stCondLst>
                              <p:cond delay="7500"/>
                            </p:stCondLst>
                            <p:childTnLst>
                              <p:par>
                                <p:cTn id="115" presetID="42"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1000"/>
                                        <p:tgtEl>
                                          <p:spTgt spid="59"/>
                                        </p:tgtEl>
                                      </p:cBhvr>
                                    </p:animEffect>
                                    <p:anim calcmode="lin" valueType="num">
                                      <p:cBhvr>
                                        <p:cTn id="118" dur="1000" fill="hold"/>
                                        <p:tgtEl>
                                          <p:spTgt spid="59"/>
                                        </p:tgtEl>
                                        <p:attrNameLst>
                                          <p:attrName>ppt_x</p:attrName>
                                        </p:attrNameLst>
                                      </p:cBhvr>
                                      <p:tavLst>
                                        <p:tav tm="0">
                                          <p:val>
                                            <p:strVal val="#ppt_x"/>
                                          </p:val>
                                        </p:tav>
                                        <p:tav tm="100000">
                                          <p:val>
                                            <p:strVal val="#ppt_x"/>
                                          </p:val>
                                        </p:tav>
                                      </p:tavLst>
                                    </p:anim>
                                    <p:anim calcmode="lin" valueType="num">
                                      <p:cBhvr>
                                        <p:cTn id="119" dur="1000" fill="hold"/>
                                        <p:tgtEl>
                                          <p:spTgt spid="59"/>
                                        </p:tgtEl>
                                        <p:attrNameLst>
                                          <p:attrName>ppt_y</p:attrName>
                                        </p:attrNameLst>
                                      </p:cBhvr>
                                      <p:tavLst>
                                        <p:tav tm="0">
                                          <p:val>
                                            <p:strVal val="#ppt_y+.1"/>
                                          </p:val>
                                        </p:tav>
                                        <p:tav tm="100000">
                                          <p:val>
                                            <p:strVal val="#ppt_y"/>
                                          </p:val>
                                        </p:tav>
                                      </p:tavLst>
                                    </p:anim>
                                  </p:childTnLst>
                                </p:cTn>
                              </p:par>
                            </p:childTnLst>
                          </p:cTn>
                        </p:par>
                        <p:par>
                          <p:cTn id="120" fill="hold">
                            <p:stCondLst>
                              <p:cond delay="8500"/>
                            </p:stCondLst>
                            <p:childTnLst>
                              <p:par>
                                <p:cTn id="121" presetID="53" presetClass="entr" presetSubtype="16" fill="hold" grpId="0" nodeType="afterEffect">
                                  <p:stCondLst>
                                    <p:cond delay="0"/>
                                  </p:stCondLst>
                                  <p:childTnLst>
                                    <p:set>
                                      <p:cBhvr>
                                        <p:cTn id="122" dur="1" fill="hold">
                                          <p:stCondLst>
                                            <p:cond delay="0"/>
                                          </p:stCondLst>
                                        </p:cTn>
                                        <p:tgtEl>
                                          <p:spTgt spid="71"/>
                                        </p:tgtEl>
                                        <p:attrNameLst>
                                          <p:attrName>style.visibility</p:attrName>
                                        </p:attrNameLst>
                                      </p:cBhvr>
                                      <p:to>
                                        <p:strVal val="visible"/>
                                      </p:to>
                                    </p:set>
                                    <p:anim calcmode="lin" valueType="num">
                                      <p:cBhvr>
                                        <p:cTn id="123" dur="500" fill="hold"/>
                                        <p:tgtEl>
                                          <p:spTgt spid="71"/>
                                        </p:tgtEl>
                                        <p:attrNameLst>
                                          <p:attrName>ppt_w</p:attrName>
                                        </p:attrNameLst>
                                      </p:cBhvr>
                                      <p:tavLst>
                                        <p:tav tm="0">
                                          <p:val>
                                            <p:fltVal val="0"/>
                                          </p:val>
                                        </p:tav>
                                        <p:tav tm="100000">
                                          <p:val>
                                            <p:strVal val="#ppt_w"/>
                                          </p:val>
                                        </p:tav>
                                      </p:tavLst>
                                    </p:anim>
                                    <p:anim calcmode="lin" valueType="num">
                                      <p:cBhvr>
                                        <p:cTn id="124" dur="500" fill="hold"/>
                                        <p:tgtEl>
                                          <p:spTgt spid="71"/>
                                        </p:tgtEl>
                                        <p:attrNameLst>
                                          <p:attrName>ppt_h</p:attrName>
                                        </p:attrNameLst>
                                      </p:cBhvr>
                                      <p:tavLst>
                                        <p:tav tm="0">
                                          <p:val>
                                            <p:fltVal val="0"/>
                                          </p:val>
                                        </p:tav>
                                        <p:tav tm="100000">
                                          <p:val>
                                            <p:strVal val="#ppt_h"/>
                                          </p:val>
                                        </p:tav>
                                      </p:tavLst>
                                    </p:anim>
                                    <p:animEffect transition="in" filter="fade">
                                      <p:cBhvr>
                                        <p:cTn id="125" dur="500"/>
                                        <p:tgtEl>
                                          <p:spTgt spid="71"/>
                                        </p:tgtEl>
                                      </p:cBhvr>
                                    </p:animEffect>
                                  </p:childTnLst>
                                </p:cTn>
                              </p:par>
                            </p:childTnLst>
                          </p:cTn>
                        </p:par>
                        <p:par>
                          <p:cTn id="126" fill="hold">
                            <p:stCondLst>
                              <p:cond delay="90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60"/>
                                        </p:tgtEl>
                                        <p:attrNameLst>
                                          <p:attrName>style.visibility</p:attrName>
                                        </p:attrNameLst>
                                      </p:cBhvr>
                                      <p:to>
                                        <p:strVal val="visible"/>
                                      </p:to>
                                    </p:set>
                                    <p:anim calcmode="lin" valueType="num">
                                      <p:cBhvr>
                                        <p:cTn id="129"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60"/>
                                        </p:tgtEl>
                                        <p:attrNameLst>
                                          <p:attrName>ppt_y</p:attrName>
                                        </p:attrNameLst>
                                      </p:cBhvr>
                                      <p:tavLst>
                                        <p:tav tm="0">
                                          <p:val>
                                            <p:strVal val="#ppt_y"/>
                                          </p:val>
                                        </p:tav>
                                        <p:tav tm="100000">
                                          <p:val>
                                            <p:strVal val="#ppt_y"/>
                                          </p:val>
                                        </p:tav>
                                      </p:tavLst>
                                    </p:anim>
                                    <p:anim calcmode="lin" valueType="num">
                                      <p:cBhvr>
                                        <p:cTn id="131"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60"/>
                                        </p:tgtEl>
                                      </p:cBhvr>
                                    </p:animEffect>
                                  </p:childTnLst>
                                </p:cTn>
                              </p:par>
                            </p:childTnLst>
                          </p:cTn>
                        </p:par>
                        <p:par>
                          <p:cTn id="134" fill="hold">
                            <p:stCondLst>
                              <p:cond delay="9750"/>
                            </p:stCondLst>
                            <p:childTnLst>
                              <p:par>
                                <p:cTn id="135" presetID="22" presetClass="entr" presetSubtype="4" fill="hold" nodeType="afterEffect">
                                  <p:stCondLst>
                                    <p:cond delay="0"/>
                                  </p:stCondLst>
                                  <p:childTnLst>
                                    <p:set>
                                      <p:cBhvr>
                                        <p:cTn id="136" dur="1" fill="hold">
                                          <p:stCondLst>
                                            <p:cond delay="0"/>
                                          </p:stCondLst>
                                        </p:cTn>
                                        <p:tgtEl>
                                          <p:spTgt spid="52"/>
                                        </p:tgtEl>
                                        <p:attrNameLst>
                                          <p:attrName>style.visibility</p:attrName>
                                        </p:attrNameLst>
                                      </p:cBhvr>
                                      <p:to>
                                        <p:strVal val="visible"/>
                                      </p:to>
                                    </p:set>
                                    <p:animEffect transition="in" filter="wipe(down)">
                                      <p:cBhvr>
                                        <p:cTn id="137" dur="500"/>
                                        <p:tgtEl>
                                          <p:spTgt spid="52"/>
                                        </p:tgtEl>
                                      </p:cBhvr>
                                    </p:animEffect>
                                  </p:childTnLst>
                                </p:cTn>
                              </p:par>
                            </p:childTnLst>
                          </p:cTn>
                        </p:par>
                        <p:par>
                          <p:cTn id="138" fill="hold">
                            <p:stCondLst>
                              <p:cond delay="10250"/>
                            </p:stCondLst>
                            <p:childTnLst>
                              <p:par>
                                <p:cTn id="139" presetID="53" presetClass="entr" presetSubtype="16" fill="hold" grpId="0" nodeType="afterEffect">
                                  <p:stCondLst>
                                    <p:cond delay="0"/>
                                  </p:stCondLst>
                                  <p:childTnLst>
                                    <p:set>
                                      <p:cBhvr>
                                        <p:cTn id="140" dur="1" fill="hold">
                                          <p:stCondLst>
                                            <p:cond delay="0"/>
                                          </p:stCondLst>
                                        </p:cTn>
                                        <p:tgtEl>
                                          <p:spTgt spid="53"/>
                                        </p:tgtEl>
                                        <p:attrNameLst>
                                          <p:attrName>style.visibility</p:attrName>
                                        </p:attrNameLst>
                                      </p:cBhvr>
                                      <p:to>
                                        <p:strVal val="visible"/>
                                      </p:to>
                                    </p:set>
                                    <p:anim calcmode="lin" valueType="num">
                                      <p:cBhvr>
                                        <p:cTn id="141" dur="500" fill="hold"/>
                                        <p:tgtEl>
                                          <p:spTgt spid="53"/>
                                        </p:tgtEl>
                                        <p:attrNameLst>
                                          <p:attrName>ppt_w</p:attrName>
                                        </p:attrNameLst>
                                      </p:cBhvr>
                                      <p:tavLst>
                                        <p:tav tm="0">
                                          <p:val>
                                            <p:fltVal val="0"/>
                                          </p:val>
                                        </p:tav>
                                        <p:tav tm="100000">
                                          <p:val>
                                            <p:strVal val="#ppt_w"/>
                                          </p:val>
                                        </p:tav>
                                      </p:tavLst>
                                    </p:anim>
                                    <p:anim calcmode="lin" valueType="num">
                                      <p:cBhvr>
                                        <p:cTn id="142" dur="500" fill="hold"/>
                                        <p:tgtEl>
                                          <p:spTgt spid="53"/>
                                        </p:tgtEl>
                                        <p:attrNameLst>
                                          <p:attrName>ppt_h</p:attrName>
                                        </p:attrNameLst>
                                      </p:cBhvr>
                                      <p:tavLst>
                                        <p:tav tm="0">
                                          <p:val>
                                            <p:fltVal val="0"/>
                                          </p:val>
                                        </p:tav>
                                        <p:tav tm="100000">
                                          <p:val>
                                            <p:strVal val="#ppt_h"/>
                                          </p:val>
                                        </p:tav>
                                      </p:tavLst>
                                    </p:anim>
                                    <p:animEffect transition="in" filter="fade">
                                      <p:cBhvr>
                                        <p:cTn id="143" dur="500"/>
                                        <p:tgtEl>
                                          <p:spTgt spid="53"/>
                                        </p:tgtEl>
                                      </p:cBhvr>
                                    </p:animEffect>
                                  </p:childTnLst>
                                </p:cTn>
                              </p:par>
                              <p:par>
                                <p:cTn id="144" presetID="53" presetClass="entr" presetSubtype="16" fill="hold" grpId="0" nodeType="withEffect">
                                  <p:stCondLst>
                                    <p:cond delay="500"/>
                                  </p:stCondLst>
                                  <p:childTnLst>
                                    <p:set>
                                      <p:cBhvr>
                                        <p:cTn id="145" dur="1" fill="hold">
                                          <p:stCondLst>
                                            <p:cond delay="0"/>
                                          </p:stCondLst>
                                        </p:cTn>
                                        <p:tgtEl>
                                          <p:spTgt spid="54"/>
                                        </p:tgtEl>
                                        <p:attrNameLst>
                                          <p:attrName>style.visibility</p:attrName>
                                        </p:attrNameLst>
                                      </p:cBhvr>
                                      <p:to>
                                        <p:strVal val="visible"/>
                                      </p:to>
                                    </p:set>
                                    <p:anim calcmode="lin" valueType="num">
                                      <p:cBhvr>
                                        <p:cTn id="146" dur="500" fill="hold"/>
                                        <p:tgtEl>
                                          <p:spTgt spid="54"/>
                                        </p:tgtEl>
                                        <p:attrNameLst>
                                          <p:attrName>ppt_w</p:attrName>
                                        </p:attrNameLst>
                                      </p:cBhvr>
                                      <p:tavLst>
                                        <p:tav tm="0">
                                          <p:val>
                                            <p:fltVal val="0"/>
                                          </p:val>
                                        </p:tav>
                                        <p:tav tm="100000">
                                          <p:val>
                                            <p:strVal val="#ppt_w"/>
                                          </p:val>
                                        </p:tav>
                                      </p:tavLst>
                                    </p:anim>
                                    <p:anim calcmode="lin" valueType="num">
                                      <p:cBhvr>
                                        <p:cTn id="147" dur="500" fill="hold"/>
                                        <p:tgtEl>
                                          <p:spTgt spid="54"/>
                                        </p:tgtEl>
                                        <p:attrNameLst>
                                          <p:attrName>ppt_h</p:attrName>
                                        </p:attrNameLst>
                                      </p:cBhvr>
                                      <p:tavLst>
                                        <p:tav tm="0">
                                          <p:val>
                                            <p:fltVal val="0"/>
                                          </p:val>
                                        </p:tav>
                                        <p:tav tm="100000">
                                          <p:val>
                                            <p:strVal val="#ppt_h"/>
                                          </p:val>
                                        </p:tav>
                                      </p:tavLst>
                                    </p:anim>
                                    <p:animEffect transition="in" filter="fade">
                                      <p:cBhvr>
                                        <p:cTn id="148" dur="500"/>
                                        <p:tgtEl>
                                          <p:spTgt spid="54"/>
                                        </p:tgtEl>
                                      </p:cBhvr>
                                    </p:animEffect>
                                  </p:childTnLst>
                                </p:cTn>
                              </p:par>
                              <p:par>
                                <p:cTn id="149" presetID="53" presetClass="entr" presetSubtype="16" fill="hold" grpId="0" nodeType="withEffect">
                                  <p:stCondLst>
                                    <p:cond delay="500"/>
                                  </p:stCondLst>
                                  <p:childTnLst>
                                    <p:set>
                                      <p:cBhvr>
                                        <p:cTn id="150" dur="1" fill="hold">
                                          <p:stCondLst>
                                            <p:cond delay="0"/>
                                          </p:stCondLst>
                                        </p:cTn>
                                        <p:tgtEl>
                                          <p:spTgt spid="55"/>
                                        </p:tgtEl>
                                        <p:attrNameLst>
                                          <p:attrName>style.visibility</p:attrName>
                                        </p:attrNameLst>
                                      </p:cBhvr>
                                      <p:to>
                                        <p:strVal val="visible"/>
                                      </p:to>
                                    </p:set>
                                    <p:anim calcmode="lin" valueType="num">
                                      <p:cBhvr>
                                        <p:cTn id="151" dur="500" fill="hold"/>
                                        <p:tgtEl>
                                          <p:spTgt spid="55"/>
                                        </p:tgtEl>
                                        <p:attrNameLst>
                                          <p:attrName>ppt_w</p:attrName>
                                        </p:attrNameLst>
                                      </p:cBhvr>
                                      <p:tavLst>
                                        <p:tav tm="0">
                                          <p:val>
                                            <p:fltVal val="0"/>
                                          </p:val>
                                        </p:tav>
                                        <p:tav tm="100000">
                                          <p:val>
                                            <p:strVal val="#ppt_w"/>
                                          </p:val>
                                        </p:tav>
                                      </p:tavLst>
                                    </p:anim>
                                    <p:anim calcmode="lin" valueType="num">
                                      <p:cBhvr>
                                        <p:cTn id="152" dur="500" fill="hold"/>
                                        <p:tgtEl>
                                          <p:spTgt spid="55"/>
                                        </p:tgtEl>
                                        <p:attrNameLst>
                                          <p:attrName>ppt_h</p:attrName>
                                        </p:attrNameLst>
                                      </p:cBhvr>
                                      <p:tavLst>
                                        <p:tav tm="0">
                                          <p:val>
                                            <p:fltVal val="0"/>
                                          </p:val>
                                        </p:tav>
                                        <p:tav tm="100000">
                                          <p:val>
                                            <p:strVal val="#ppt_h"/>
                                          </p:val>
                                        </p:tav>
                                      </p:tavLst>
                                    </p:anim>
                                    <p:animEffect transition="in" filter="fade">
                                      <p:cBhvr>
                                        <p:cTn id="153" dur="500"/>
                                        <p:tgtEl>
                                          <p:spTgt spid="55"/>
                                        </p:tgtEl>
                                      </p:cBhvr>
                                    </p:animEffect>
                                  </p:childTnLst>
                                </p:cTn>
                              </p:par>
                              <p:par>
                                <p:cTn id="154" presetID="53" presetClass="entr" presetSubtype="16" fill="hold" grpId="0" nodeType="withEffect">
                                  <p:stCondLst>
                                    <p:cond delay="500"/>
                                  </p:stCondLst>
                                  <p:childTnLst>
                                    <p:set>
                                      <p:cBhvr>
                                        <p:cTn id="155" dur="1" fill="hold">
                                          <p:stCondLst>
                                            <p:cond delay="0"/>
                                          </p:stCondLst>
                                        </p:cTn>
                                        <p:tgtEl>
                                          <p:spTgt spid="56"/>
                                        </p:tgtEl>
                                        <p:attrNameLst>
                                          <p:attrName>style.visibility</p:attrName>
                                        </p:attrNameLst>
                                      </p:cBhvr>
                                      <p:to>
                                        <p:strVal val="visible"/>
                                      </p:to>
                                    </p:set>
                                    <p:anim calcmode="lin" valueType="num">
                                      <p:cBhvr>
                                        <p:cTn id="156" dur="500" fill="hold"/>
                                        <p:tgtEl>
                                          <p:spTgt spid="56"/>
                                        </p:tgtEl>
                                        <p:attrNameLst>
                                          <p:attrName>ppt_w</p:attrName>
                                        </p:attrNameLst>
                                      </p:cBhvr>
                                      <p:tavLst>
                                        <p:tav tm="0">
                                          <p:val>
                                            <p:fltVal val="0"/>
                                          </p:val>
                                        </p:tav>
                                        <p:tav tm="100000">
                                          <p:val>
                                            <p:strVal val="#ppt_w"/>
                                          </p:val>
                                        </p:tav>
                                      </p:tavLst>
                                    </p:anim>
                                    <p:anim calcmode="lin" valueType="num">
                                      <p:cBhvr>
                                        <p:cTn id="157" dur="500" fill="hold"/>
                                        <p:tgtEl>
                                          <p:spTgt spid="56"/>
                                        </p:tgtEl>
                                        <p:attrNameLst>
                                          <p:attrName>ppt_h</p:attrName>
                                        </p:attrNameLst>
                                      </p:cBhvr>
                                      <p:tavLst>
                                        <p:tav tm="0">
                                          <p:val>
                                            <p:fltVal val="0"/>
                                          </p:val>
                                        </p:tav>
                                        <p:tav tm="100000">
                                          <p:val>
                                            <p:strVal val="#ppt_h"/>
                                          </p:val>
                                        </p:tav>
                                      </p:tavLst>
                                    </p:anim>
                                    <p:animEffect transition="in" filter="fade">
                                      <p:cBhvr>
                                        <p:cTn id="158" dur="500"/>
                                        <p:tgtEl>
                                          <p:spTgt spid="56"/>
                                        </p:tgtEl>
                                      </p:cBhvr>
                                    </p:animEffect>
                                  </p:childTnLst>
                                </p:cTn>
                              </p:par>
                              <p:par>
                                <p:cTn id="159" presetID="53" presetClass="entr" presetSubtype="16" fill="hold" grpId="0" nodeType="withEffect">
                                  <p:stCondLst>
                                    <p:cond delay="500"/>
                                  </p:stCondLst>
                                  <p:childTnLst>
                                    <p:set>
                                      <p:cBhvr>
                                        <p:cTn id="160" dur="1" fill="hold">
                                          <p:stCondLst>
                                            <p:cond delay="0"/>
                                          </p:stCondLst>
                                        </p:cTn>
                                        <p:tgtEl>
                                          <p:spTgt spid="57"/>
                                        </p:tgtEl>
                                        <p:attrNameLst>
                                          <p:attrName>style.visibility</p:attrName>
                                        </p:attrNameLst>
                                      </p:cBhvr>
                                      <p:to>
                                        <p:strVal val="visible"/>
                                      </p:to>
                                    </p:set>
                                    <p:anim calcmode="lin" valueType="num">
                                      <p:cBhvr>
                                        <p:cTn id="161" dur="500" fill="hold"/>
                                        <p:tgtEl>
                                          <p:spTgt spid="57"/>
                                        </p:tgtEl>
                                        <p:attrNameLst>
                                          <p:attrName>ppt_w</p:attrName>
                                        </p:attrNameLst>
                                      </p:cBhvr>
                                      <p:tavLst>
                                        <p:tav tm="0">
                                          <p:val>
                                            <p:fltVal val="0"/>
                                          </p:val>
                                        </p:tav>
                                        <p:tav tm="100000">
                                          <p:val>
                                            <p:strVal val="#ppt_w"/>
                                          </p:val>
                                        </p:tav>
                                      </p:tavLst>
                                    </p:anim>
                                    <p:anim calcmode="lin" valueType="num">
                                      <p:cBhvr>
                                        <p:cTn id="162" dur="500" fill="hold"/>
                                        <p:tgtEl>
                                          <p:spTgt spid="57"/>
                                        </p:tgtEl>
                                        <p:attrNameLst>
                                          <p:attrName>ppt_h</p:attrName>
                                        </p:attrNameLst>
                                      </p:cBhvr>
                                      <p:tavLst>
                                        <p:tav tm="0">
                                          <p:val>
                                            <p:fltVal val="0"/>
                                          </p:val>
                                        </p:tav>
                                        <p:tav tm="100000">
                                          <p:val>
                                            <p:strVal val="#ppt_h"/>
                                          </p:val>
                                        </p:tav>
                                      </p:tavLst>
                                    </p:anim>
                                    <p:animEffect transition="in" filter="fade">
                                      <p:cBhvr>
                                        <p:cTn id="163" dur="500"/>
                                        <p:tgtEl>
                                          <p:spTgt spid="57"/>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58"/>
                                        </p:tgtEl>
                                        <p:attrNameLst>
                                          <p:attrName>style.visibility</p:attrName>
                                        </p:attrNameLst>
                                      </p:cBhvr>
                                      <p:to>
                                        <p:strVal val="visible"/>
                                      </p:to>
                                    </p:set>
                                    <p:anim calcmode="lin" valueType="num">
                                      <p:cBhvr>
                                        <p:cTn id="166" dur="500" fill="hold"/>
                                        <p:tgtEl>
                                          <p:spTgt spid="58"/>
                                        </p:tgtEl>
                                        <p:attrNameLst>
                                          <p:attrName>ppt_w</p:attrName>
                                        </p:attrNameLst>
                                      </p:cBhvr>
                                      <p:tavLst>
                                        <p:tav tm="0">
                                          <p:val>
                                            <p:fltVal val="0"/>
                                          </p:val>
                                        </p:tav>
                                        <p:tav tm="100000">
                                          <p:val>
                                            <p:strVal val="#ppt_w"/>
                                          </p:val>
                                        </p:tav>
                                      </p:tavLst>
                                    </p:anim>
                                    <p:anim calcmode="lin" valueType="num">
                                      <p:cBhvr>
                                        <p:cTn id="167" dur="500" fill="hold"/>
                                        <p:tgtEl>
                                          <p:spTgt spid="58"/>
                                        </p:tgtEl>
                                        <p:attrNameLst>
                                          <p:attrName>ppt_h</p:attrName>
                                        </p:attrNameLst>
                                      </p:cBhvr>
                                      <p:tavLst>
                                        <p:tav tm="0">
                                          <p:val>
                                            <p:fltVal val="0"/>
                                          </p:val>
                                        </p:tav>
                                        <p:tav tm="100000">
                                          <p:val>
                                            <p:strVal val="#ppt_h"/>
                                          </p:val>
                                        </p:tav>
                                      </p:tavLst>
                                    </p:anim>
                                    <p:animEffect transition="in" filter="fade">
                                      <p:cBhvr>
                                        <p:cTn id="168" dur="500"/>
                                        <p:tgtEl>
                                          <p:spTgt spid="58"/>
                                        </p:tgtEl>
                                      </p:cBhvr>
                                    </p:animEffect>
                                  </p:childTnLst>
                                </p:cTn>
                              </p:par>
                            </p:childTnLst>
                          </p:cTn>
                        </p:par>
                        <p:par>
                          <p:cTn id="169" fill="hold">
                            <p:stCondLst>
                              <p:cond delay="11250"/>
                            </p:stCondLst>
                            <p:childTnLst>
                              <p:par>
                                <p:cTn id="170" presetID="42" presetClass="entr" presetSubtype="0" fill="hold" grpId="0" nodeType="afterEffect">
                                  <p:stCondLst>
                                    <p:cond delay="0"/>
                                  </p:stCondLst>
                                  <p:childTnLst>
                                    <p:set>
                                      <p:cBhvr>
                                        <p:cTn id="171" dur="1" fill="hold">
                                          <p:stCondLst>
                                            <p:cond delay="0"/>
                                          </p:stCondLst>
                                        </p:cTn>
                                        <p:tgtEl>
                                          <p:spTgt spid="68"/>
                                        </p:tgtEl>
                                        <p:attrNameLst>
                                          <p:attrName>style.visibility</p:attrName>
                                        </p:attrNameLst>
                                      </p:cBhvr>
                                      <p:to>
                                        <p:strVal val="visible"/>
                                      </p:to>
                                    </p:set>
                                    <p:animEffect transition="in" filter="fade">
                                      <p:cBhvr>
                                        <p:cTn id="172" dur="1000"/>
                                        <p:tgtEl>
                                          <p:spTgt spid="68"/>
                                        </p:tgtEl>
                                      </p:cBhvr>
                                    </p:animEffect>
                                    <p:anim calcmode="lin" valueType="num">
                                      <p:cBhvr>
                                        <p:cTn id="173" dur="1000" fill="hold"/>
                                        <p:tgtEl>
                                          <p:spTgt spid="68"/>
                                        </p:tgtEl>
                                        <p:attrNameLst>
                                          <p:attrName>ppt_x</p:attrName>
                                        </p:attrNameLst>
                                      </p:cBhvr>
                                      <p:tavLst>
                                        <p:tav tm="0">
                                          <p:val>
                                            <p:strVal val="#ppt_x"/>
                                          </p:val>
                                        </p:tav>
                                        <p:tav tm="100000">
                                          <p:val>
                                            <p:strVal val="#ppt_x"/>
                                          </p:val>
                                        </p:tav>
                                      </p:tavLst>
                                    </p:anim>
                                    <p:anim calcmode="lin" valueType="num">
                                      <p:cBhvr>
                                        <p:cTn id="174" dur="1000" fill="hold"/>
                                        <p:tgtEl>
                                          <p:spTgt spid="68"/>
                                        </p:tgtEl>
                                        <p:attrNameLst>
                                          <p:attrName>ppt_y</p:attrName>
                                        </p:attrNameLst>
                                      </p:cBhvr>
                                      <p:tavLst>
                                        <p:tav tm="0">
                                          <p:val>
                                            <p:strVal val="#ppt_y+.1"/>
                                          </p:val>
                                        </p:tav>
                                        <p:tav tm="100000">
                                          <p:val>
                                            <p:strVal val="#ppt_y"/>
                                          </p:val>
                                        </p:tav>
                                      </p:tavLst>
                                    </p:anim>
                                  </p:childTnLst>
                                </p:cTn>
                              </p:par>
                            </p:childTnLst>
                          </p:cTn>
                        </p:par>
                        <p:par>
                          <p:cTn id="175" fill="hold">
                            <p:stCondLst>
                              <p:cond delay="12250"/>
                            </p:stCondLst>
                            <p:childTnLst>
                              <p:par>
                                <p:cTn id="176" presetID="53" presetClass="entr" presetSubtype="16" fill="hold" grpId="0" nodeType="afterEffect">
                                  <p:stCondLst>
                                    <p:cond delay="0"/>
                                  </p:stCondLst>
                                  <p:childTnLst>
                                    <p:set>
                                      <p:cBhvr>
                                        <p:cTn id="177" dur="1" fill="hold">
                                          <p:stCondLst>
                                            <p:cond delay="0"/>
                                          </p:stCondLst>
                                        </p:cTn>
                                        <p:tgtEl>
                                          <p:spTgt spid="72"/>
                                        </p:tgtEl>
                                        <p:attrNameLst>
                                          <p:attrName>style.visibility</p:attrName>
                                        </p:attrNameLst>
                                      </p:cBhvr>
                                      <p:to>
                                        <p:strVal val="visible"/>
                                      </p:to>
                                    </p:set>
                                    <p:anim calcmode="lin" valueType="num">
                                      <p:cBhvr>
                                        <p:cTn id="178" dur="500" fill="hold"/>
                                        <p:tgtEl>
                                          <p:spTgt spid="72"/>
                                        </p:tgtEl>
                                        <p:attrNameLst>
                                          <p:attrName>ppt_w</p:attrName>
                                        </p:attrNameLst>
                                      </p:cBhvr>
                                      <p:tavLst>
                                        <p:tav tm="0">
                                          <p:val>
                                            <p:fltVal val="0"/>
                                          </p:val>
                                        </p:tav>
                                        <p:tav tm="100000">
                                          <p:val>
                                            <p:strVal val="#ppt_w"/>
                                          </p:val>
                                        </p:tav>
                                      </p:tavLst>
                                    </p:anim>
                                    <p:anim calcmode="lin" valueType="num">
                                      <p:cBhvr>
                                        <p:cTn id="179" dur="500" fill="hold"/>
                                        <p:tgtEl>
                                          <p:spTgt spid="72"/>
                                        </p:tgtEl>
                                        <p:attrNameLst>
                                          <p:attrName>ppt_h</p:attrName>
                                        </p:attrNameLst>
                                      </p:cBhvr>
                                      <p:tavLst>
                                        <p:tav tm="0">
                                          <p:val>
                                            <p:fltVal val="0"/>
                                          </p:val>
                                        </p:tav>
                                        <p:tav tm="100000">
                                          <p:val>
                                            <p:strVal val="#ppt_h"/>
                                          </p:val>
                                        </p:tav>
                                      </p:tavLst>
                                    </p:anim>
                                    <p:animEffect transition="in" filter="fade">
                                      <p:cBhvr>
                                        <p:cTn id="180" dur="500"/>
                                        <p:tgtEl>
                                          <p:spTgt spid="72"/>
                                        </p:tgtEl>
                                      </p:cBhvr>
                                    </p:animEffect>
                                  </p:childTnLst>
                                </p:cTn>
                              </p:par>
                            </p:childTnLst>
                          </p:cTn>
                        </p:par>
                        <p:par>
                          <p:cTn id="181" fill="hold">
                            <p:stCondLst>
                              <p:cond delay="12750"/>
                            </p:stCondLst>
                            <p:childTnLst>
                              <p:par>
                                <p:cTn id="182" presetID="41" presetClass="entr" presetSubtype="0" fill="hold" grpId="0" nodeType="afterEffect">
                                  <p:stCondLst>
                                    <p:cond delay="0"/>
                                  </p:stCondLst>
                                  <p:iterate type="lt">
                                    <p:tmPct val="10000"/>
                                  </p:iterate>
                                  <p:childTnLst>
                                    <p:set>
                                      <p:cBhvr>
                                        <p:cTn id="183" dur="1" fill="hold">
                                          <p:stCondLst>
                                            <p:cond delay="0"/>
                                          </p:stCondLst>
                                        </p:cTn>
                                        <p:tgtEl>
                                          <p:spTgt spid="69"/>
                                        </p:tgtEl>
                                        <p:attrNameLst>
                                          <p:attrName>style.visibility</p:attrName>
                                        </p:attrNameLst>
                                      </p:cBhvr>
                                      <p:to>
                                        <p:strVal val="visible"/>
                                      </p:to>
                                    </p:set>
                                    <p:anim calcmode="lin" valueType="num">
                                      <p:cBhvr>
                                        <p:cTn id="184"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185" dur="500" fill="hold"/>
                                        <p:tgtEl>
                                          <p:spTgt spid="69"/>
                                        </p:tgtEl>
                                        <p:attrNameLst>
                                          <p:attrName>ppt_y</p:attrName>
                                        </p:attrNameLst>
                                      </p:cBhvr>
                                      <p:tavLst>
                                        <p:tav tm="0">
                                          <p:val>
                                            <p:strVal val="#ppt_y"/>
                                          </p:val>
                                        </p:tav>
                                        <p:tav tm="100000">
                                          <p:val>
                                            <p:strVal val="#ppt_y"/>
                                          </p:val>
                                        </p:tav>
                                      </p:tavLst>
                                    </p:anim>
                                    <p:anim calcmode="lin" valueType="num">
                                      <p:cBhvr>
                                        <p:cTn id="186"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187"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188" dur="500" tmFilter="0,0; .5, 1; 1, 1"/>
                                        <p:tgtEl>
                                          <p:spTgt spid="69"/>
                                        </p:tgtEl>
                                      </p:cBhvr>
                                    </p:animEffect>
                                  </p:childTnLst>
                                </p:cTn>
                              </p:par>
                            </p:childTnLst>
                          </p:cTn>
                        </p:par>
                        <p:par>
                          <p:cTn id="189" fill="hold">
                            <p:stCondLst>
                              <p:cond delay="13450"/>
                            </p:stCondLst>
                            <p:childTnLst>
                              <p:par>
                                <p:cTn id="190" presetID="22" presetClass="entr" presetSubtype="4" fill="hold" nodeType="afterEffect">
                                  <p:stCondLst>
                                    <p:cond delay="0"/>
                                  </p:stCondLst>
                                  <p:childTnLst>
                                    <p:set>
                                      <p:cBhvr>
                                        <p:cTn id="191" dur="1" fill="hold">
                                          <p:stCondLst>
                                            <p:cond delay="0"/>
                                          </p:stCondLst>
                                        </p:cTn>
                                        <p:tgtEl>
                                          <p:spTgt spid="61"/>
                                        </p:tgtEl>
                                        <p:attrNameLst>
                                          <p:attrName>style.visibility</p:attrName>
                                        </p:attrNameLst>
                                      </p:cBhvr>
                                      <p:to>
                                        <p:strVal val="visible"/>
                                      </p:to>
                                    </p:set>
                                    <p:animEffect transition="in" filter="wipe(down)">
                                      <p:cBhvr>
                                        <p:cTn id="192" dur="500"/>
                                        <p:tgtEl>
                                          <p:spTgt spid="61"/>
                                        </p:tgtEl>
                                      </p:cBhvr>
                                    </p:animEffect>
                                  </p:childTnLst>
                                </p:cTn>
                              </p:par>
                            </p:childTnLst>
                          </p:cTn>
                        </p:par>
                        <p:par>
                          <p:cTn id="193" fill="hold">
                            <p:stCondLst>
                              <p:cond delay="13950"/>
                            </p:stCondLst>
                            <p:childTnLst>
                              <p:par>
                                <p:cTn id="194" presetID="53" presetClass="entr" presetSubtype="16" fill="hold" grpId="0" nodeType="afterEffect">
                                  <p:stCondLst>
                                    <p:cond delay="0"/>
                                  </p:stCondLst>
                                  <p:childTnLst>
                                    <p:set>
                                      <p:cBhvr>
                                        <p:cTn id="195" dur="1" fill="hold">
                                          <p:stCondLst>
                                            <p:cond delay="0"/>
                                          </p:stCondLst>
                                        </p:cTn>
                                        <p:tgtEl>
                                          <p:spTgt spid="62"/>
                                        </p:tgtEl>
                                        <p:attrNameLst>
                                          <p:attrName>style.visibility</p:attrName>
                                        </p:attrNameLst>
                                      </p:cBhvr>
                                      <p:to>
                                        <p:strVal val="visible"/>
                                      </p:to>
                                    </p:set>
                                    <p:anim calcmode="lin" valueType="num">
                                      <p:cBhvr>
                                        <p:cTn id="196" dur="500" fill="hold"/>
                                        <p:tgtEl>
                                          <p:spTgt spid="62"/>
                                        </p:tgtEl>
                                        <p:attrNameLst>
                                          <p:attrName>ppt_w</p:attrName>
                                        </p:attrNameLst>
                                      </p:cBhvr>
                                      <p:tavLst>
                                        <p:tav tm="0">
                                          <p:val>
                                            <p:fltVal val="0"/>
                                          </p:val>
                                        </p:tav>
                                        <p:tav tm="100000">
                                          <p:val>
                                            <p:strVal val="#ppt_w"/>
                                          </p:val>
                                        </p:tav>
                                      </p:tavLst>
                                    </p:anim>
                                    <p:anim calcmode="lin" valueType="num">
                                      <p:cBhvr>
                                        <p:cTn id="197" dur="500" fill="hold"/>
                                        <p:tgtEl>
                                          <p:spTgt spid="62"/>
                                        </p:tgtEl>
                                        <p:attrNameLst>
                                          <p:attrName>ppt_h</p:attrName>
                                        </p:attrNameLst>
                                      </p:cBhvr>
                                      <p:tavLst>
                                        <p:tav tm="0">
                                          <p:val>
                                            <p:fltVal val="0"/>
                                          </p:val>
                                        </p:tav>
                                        <p:tav tm="100000">
                                          <p:val>
                                            <p:strVal val="#ppt_h"/>
                                          </p:val>
                                        </p:tav>
                                      </p:tavLst>
                                    </p:anim>
                                    <p:animEffect transition="in" filter="fade">
                                      <p:cBhvr>
                                        <p:cTn id="198" dur="500"/>
                                        <p:tgtEl>
                                          <p:spTgt spid="62"/>
                                        </p:tgtEl>
                                      </p:cBhvr>
                                    </p:animEffect>
                                  </p:childTnLst>
                                </p:cTn>
                              </p:par>
                              <p:par>
                                <p:cTn id="199" presetID="53" presetClass="entr" presetSubtype="16" fill="hold" grpId="0" nodeType="withEffect">
                                  <p:stCondLst>
                                    <p:cond delay="500"/>
                                  </p:stCondLst>
                                  <p:childTnLst>
                                    <p:set>
                                      <p:cBhvr>
                                        <p:cTn id="200" dur="1" fill="hold">
                                          <p:stCondLst>
                                            <p:cond delay="0"/>
                                          </p:stCondLst>
                                        </p:cTn>
                                        <p:tgtEl>
                                          <p:spTgt spid="63"/>
                                        </p:tgtEl>
                                        <p:attrNameLst>
                                          <p:attrName>style.visibility</p:attrName>
                                        </p:attrNameLst>
                                      </p:cBhvr>
                                      <p:to>
                                        <p:strVal val="visible"/>
                                      </p:to>
                                    </p:set>
                                    <p:anim calcmode="lin" valueType="num">
                                      <p:cBhvr>
                                        <p:cTn id="201" dur="500" fill="hold"/>
                                        <p:tgtEl>
                                          <p:spTgt spid="63"/>
                                        </p:tgtEl>
                                        <p:attrNameLst>
                                          <p:attrName>ppt_w</p:attrName>
                                        </p:attrNameLst>
                                      </p:cBhvr>
                                      <p:tavLst>
                                        <p:tav tm="0">
                                          <p:val>
                                            <p:fltVal val="0"/>
                                          </p:val>
                                        </p:tav>
                                        <p:tav tm="100000">
                                          <p:val>
                                            <p:strVal val="#ppt_w"/>
                                          </p:val>
                                        </p:tav>
                                      </p:tavLst>
                                    </p:anim>
                                    <p:anim calcmode="lin" valueType="num">
                                      <p:cBhvr>
                                        <p:cTn id="202" dur="500" fill="hold"/>
                                        <p:tgtEl>
                                          <p:spTgt spid="63"/>
                                        </p:tgtEl>
                                        <p:attrNameLst>
                                          <p:attrName>ppt_h</p:attrName>
                                        </p:attrNameLst>
                                      </p:cBhvr>
                                      <p:tavLst>
                                        <p:tav tm="0">
                                          <p:val>
                                            <p:fltVal val="0"/>
                                          </p:val>
                                        </p:tav>
                                        <p:tav tm="100000">
                                          <p:val>
                                            <p:strVal val="#ppt_h"/>
                                          </p:val>
                                        </p:tav>
                                      </p:tavLst>
                                    </p:anim>
                                    <p:animEffect transition="in" filter="fade">
                                      <p:cBhvr>
                                        <p:cTn id="203" dur="500"/>
                                        <p:tgtEl>
                                          <p:spTgt spid="63"/>
                                        </p:tgtEl>
                                      </p:cBhvr>
                                    </p:animEffect>
                                  </p:childTnLst>
                                </p:cTn>
                              </p:par>
                              <p:par>
                                <p:cTn id="204" presetID="53" presetClass="entr" presetSubtype="16" fill="hold" grpId="0" nodeType="withEffect">
                                  <p:stCondLst>
                                    <p:cond delay="500"/>
                                  </p:stCondLst>
                                  <p:childTnLst>
                                    <p:set>
                                      <p:cBhvr>
                                        <p:cTn id="205" dur="1" fill="hold">
                                          <p:stCondLst>
                                            <p:cond delay="0"/>
                                          </p:stCondLst>
                                        </p:cTn>
                                        <p:tgtEl>
                                          <p:spTgt spid="64"/>
                                        </p:tgtEl>
                                        <p:attrNameLst>
                                          <p:attrName>style.visibility</p:attrName>
                                        </p:attrNameLst>
                                      </p:cBhvr>
                                      <p:to>
                                        <p:strVal val="visible"/>
                                      </p:to>
                                    </p:set>
                                    <p:anim calcmode="lin" valueType="num">
                                      <p:cBhvr>
                                        <p:cTn id="206" dur="500" fill="hold"/>
                                        <p:tgtEl>
                                          <p:spTgt spid="64"/>
                                        </p:tgtEl>
                                        <p:attrNameLst>
                                          <p:attrName>ppt_w</p:attrName>
                                        </p:attrNameLst>
                                      </p:cBhvr>
                                      <p:tavLst>
                                        <p:tav tm="0">
                                          <p:val>
                                            <p:fltVal val="0"/>
                                          </p:val>
                                        </p:tav>
                                        <p:tav tm="100000">
                                          <p:val>
                                            <p:strVal val="#ppt_w"/>
                                          </p:val>
                                        </p:tav>
                                      </p:tavLst>
                                    </p:anim>
                                    <p:anim calcmode="lin" valueType="num">
                                      <p:cBhvr>
                                        <p:cTn id="207" dur="500" fill="hold"/>
                                        <p:tgtEl>
                                          <p:spTgt spid="64"/>
                                        </p:tgtEl>
                                        <p:attrNameLst>
                                          <p:attrName>ppt_h</p:attrName>
                                        </p:attrNameLst>
                                      </p:cBhvr>
                                      <p:tavLst>
                                        <p:tav tm="0">
                                          <p:val>
                                            <p:fltVal val="0"/>
                                          </p:val>
                                        </p:tav>
                                        <p:tav tm="100000">
                                          <p:val>
                                            <p:strVal val="#ppt_h"/>
                                          </p:val>
                                        </p:tav>
                                      </p:tavLst>
                                    </p:anim>
                                    <p:animEffect transition="in" filter="fade">
                                      <p:cBhvr>
                                        <p:cTn id="208" dur="500"/>
                                        <p:tgtEl>
                                          <p:spTgt spid="64"/>
                                        </p:tgtEl>
                                      </p:cBhvr>
                                    </p:animEffect>
                                  </p:childTnLst>
                                </p:cTn>
                              </p:par>
                              <p:par>
                                <p:cTn id="209" presetID="53" presetClass="entr" presetSubtype="16" fill="hold" grpId="0" nodeType="withEffect">
                                  <p:stCondLst>
                                    <p:cond delay="500"/>
                                  </p:stCondLst>
                                  <p:childTnLst>
                                    <p:set>
                                      <p:cBhvr>
                                        <p:cTn id="210" dur="1" fill="hold">
                                          <p:stCondLst>
                                            <p:cond delay="0"/>
                                          </p:stCondLst>
                                        </p:cTn>
                                        <p:tgtEl>
                                          <p:spTgt spid="65"/>
                                        </p:tgtEl>
                                        <p:attrNameLst>
                                          <p:attrName>style.visibility</p:attrName>
                                        </p:attrNameLst>
                                      </p:cBhvr>
                                      <p:to>
                                        <p:strVal val="visible"/>
                                      </p:to>
                                    </p:set>
                                    <p:anim calcmode="lin" valueType="num">
                                      <p:cBhvr>
                                        <p:cTn id="211" dur="500" fill="hold"/>
                                        <p:tgtEl>
                                          <p:spTgt spid="65"/>
                                        </p:tgtEl>
                                        <p:attrNameLst>
                                          <p:attrName>ppt_w</p:attrName>
                                        </p:attrNameLst>
                                      </p:cBhvr>
                                      <p:tavLst>
                                        <p:tav tm="0">
                                          <p:val>
                                            <p:fltVal val="0"/>
                                          </p:val>
                                        </p:tav>
                                        <p:tav tm="100000">
                                          <p:val>
                                            <p:strVal val="#ppt_w"/>
                                          </p:val>
                                        </p:tav>
                                      </p:tavLst>
                                    </p:anim>
                                    <p:anim calcmode="lin" valueType="num">
                                      <p:cBhvr>
                                        <p:cTn id="212" dur="500" fill="hold"/>
                                        <p:tgtEl>
                                          <p:spTgt spid="65"/>
                                        </p:tgtEl>
                                        <p:attrNameLst>
                                          <p:attrName>ppt_h</p:attrName>
                                        </p:attrNameLst>
                                      </p:cBhvr>
                                      <p:tavLst>
                                        <p:tav tm="0">
                                          <p:val>
                                            <p:fltVal val="0"/>
                                          </p:val>
                                        </p:tav>
                                        <p:tav tm="100000">
                                          <p:val>
                                            <p:strVal val="#ppt_h"/>
                                          </p:val>
                                        </p:tav>
                                      </p:tavLst>
                                    </p:anim>
                                    <p:animEffect transition="in" filter="fade">
                                      <p:cBhvr>
                                        <p:cTn id="213" dur="500"/>
                                        <p:tgtEl>
                                          <p:spTgt spid="65"/>
                                        </p:tgtEl>
                                      </p:cBhvr>
                                    </p:animEffect>
                                  </p:childTnLst>
                                </p:cTn>
                              </p:par>
                              <p:par>
                                <p:cTn id="214" presetID="53" presetClass="entr" presetSubtype="16" fill="hold" grpId="0" nodeType="withEffect">
                                  <p:stCondLst>
                                    <p:cond delay="500"/>
                                  </p:stCondLst>
                                  <p:childTnLst>
                                    <p:set>
                                      <p:cBhvr>
                                        <p:cTn id="215" dur="1" fill="hold">
                                          <p:stCondLst>
                                            <p:cond delay="0"/>
                                          </p:stCondLst>
                                        </p:cTn>
                                        <p:tgtEl>
                                          <p:spTgt spid="66"/>
                                        </p:tgtEl>
                                        <p:attrNameLst>
                                          <p:attrName>style.visibility</p:attrName>
                                        </p:attrNameLst>
                                      </p:cBhvr>
                                      <p:to>
                                        <p:strVal val="visible"/>
                                      </p:to>
                                    </p:set>
                                    <p:anim calcmode="lin" valueType="num">
                                      <p:cBhvr>
                                        <p:cTn id="216" dur="500" fill="hold"/>
                                        <p:tgtEl>
                                          <p:spTgt spid="66"/>
                                        </p:tgtEl>
                                        <p:attrNameLst>
                                          <p:attrName>ppt_w</p:attrName>
                                        </p:attrNameLst>
                                      </p:cBhvr>
                                      <p:tavLst>
                                        <p:tav tm="0">
                                          <p:val>
                                            <p:fltVal val="0"/>
                                          </p:val>
                                        </p:tav>
                                        <p:tav tm="100000">
                                          <p:val>
                                            <p:strVal val="#ppt_w"/>
                                          </p:val>
                                        </p:tav>
                                      </p:tavLst>
                                    </p:anim>
                                    <p:anim calcmode="lin" valueType="num">
                                      <p:cBhvr>
                                        <p:cTn id="217" dur="500" fill="hold"/>
                                        <p:tgtEl>
                                          <p:spTgt spid="66"/>
                                        </p:tgtEl>
                                        <p:attrNameLst>
                                          <p:attrName>ppt_h</p:attrName>
                                        </p:attrNameLst>
                                      </p:cBhvr>
                                      <p:tavLst>
                                        <p:tav tm="0">
                                          <p:val>
                                            <p:fltVal val="0"/>
                                          </p:val>
                                        </p:tav>
                                        <p:tav tm="100000">
                                          <p:val>
                                            <p:strVal val="#ppt_h"/>
                                          </p:val>
                                        </p:tav>
                                      </p:tavLst>
                                    </p:anim>
                                    <p:animEffect transition="in" filter="fade">
                                      <p:cBhvr>
                                        <p:cTn id="218" dur="500"/>
                                        <p:tgtEl>
                                          <p:spTgt spid="66"/>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67"/>
                                        </p:tgtEl>
                                        <p:attrNameLst>
                                          <p:attrName>style.visibility</p:attrName>
                                        </p:attrNameLst>
                                      </p:cBhvr>
                                      <p:to>
                                        <p:strVal val="visible"/>
                                      </p:to>
                                    </p:set>
                                    <p:anim calcmode="lin" valueType="num">
                                      <p:cBhvr>
                                        <p:cTn id="221" dur="500" fill="hold"/>
                                        <p:tgtEl>
                                          <p:spTgt spid="67"/>
                                        </p:tgtEl>
                                        <p:attrNameLst>
                                          <p:attrName>ppt_w</p:attrName>
                                        </p:attrNameLst>
                                      </p:cBhvr>
                                      <p:tavLst>
                                        <p:tav tm="0">
                                          <p:val>
                                            <p:fltVal val="0"/>
                                          </p:val>
                                        </p:tav>
                                        <p:tav tm="100000">
                                          <p:val>
                                            <p:strVal val="#ppt_w"/>
                                          </p:val>
                                        </p:tav>
                                      </p:tavLst>
                                    </p:anim>
                                    <p:anim calcmode="lin" valueType="num">
                                      <p:cBhvr>
                                        <p:cTn id="222" dur="500" fill="hold"/>
                                        <p:tgtEl>
                                          <p:spTgt spid="67"/>
                                        </p:tgtEl>
                                        <p:attrNameLst>
                                          <p:attrName>ppt_h</p:attrName>
                                        </p:attrNameLst>
                                      </p:cBhvr>
                                      <p:tavLst>
                                        <p:tav tm="0">
                                          <p:val>
                                            <p:fltVal val="0"/>
                                          </p:val>
                                        </p:tav>
                                        <p:tav tm="100000">
                                          <p:val>
                                            <p:strVal val="#ppt_h"/>
                                          </p:val>
                                        </p:tav>
                                      </p:tavLst>
                                    </p:anim>
                                    <p:animEffect transition="in" filter="fade">
                                      <p:cBhvr>
                                        <p:cTn id="223" dur="500"/>
                                        <p:tgtEl>
                                          <p:spTgt spid="67"/>
                                        </p:tgtEl>
                                      </p:cBhvr>
                                    </p:animEffect>
                                  </p:childTnLst>
                                </p:cTn>
                              </p:par>
                            </p:childTnLst>
                          </p:cTn>
                        </p:par>
                        <p:par>
                          <p:cTn id="224" fill="hold">
                            <p:stCondLst>
                              <p:cond delay="14950"/>
                            </p:stCondLst>
                            <p:childTnLst>
                              <p:par>
                                <p:cTn id="225" presetID="10" presetClass="entr" presetSubtype="0" fill="hold" grpId="0" nodeType="afterEffect">
                                  <p:stCondLst>
                                    <p:cond delay="0"/>
                                  </p:stCondLst>
                                  <p:childTnLst>
                                    <p:set>
                                      <p:cBhvr>
                                        <p:cTn id="226" dur="1" fill="hold">
                                          <p:stCondLst>
                                            <p:cond delay="0"/>
                                          </p:stCondLst>
                                        </p:cTn>
                                        <p:tgtEl>
                                          <p:spTgt spid="87"/>
                                        </p:tgtEl>
                                        <p:attrNameLst>
                                          <p:attrName>style.visibility</p:attrName>
                                        </p:attrNameLst>
                                      </p:cBhvr>
                                      <p:to>
                                        <p:strVal val="visible"/>
                                      </p:to>
                                    </p:set>
                                    <p:animEffect transition="in" filter="fade">
                                      <p:cBhvr>
                                        <p:cTn id="227" dur="12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animBg="1"/>
      <p:bldP spid="30" grpId="0" animBg="1"/>
      <p:bldP spid="31" grpId="0"/>
      <p:bldP spid="33" grpId="0"/>
      <p:bldP spid="38" grpId="0"/>
      <p:bldP spid="41" grpId="0"/>
      <p:bldP spid="46" grpId="0"/>
      <p:bldP spid="48" grpId="0"/>
      <p:bldP spid="49" grpId="0"/>
      <p:bldP spid="50" grpId="0" animBg="1"/>
      <p:bldP spid="51" grpId="0"/>
      <p:bldP spid="53" grpId="0"/>
      <p:bldP spid="54" grpId="0"/>
      <p:bldP spid="55" grpId="0"/>
      <p:bldP spid="56" grpId="0"/>
      <p:bldP spid="57" grpId="0"/>
      <p:bldP spid="58" grpId="0"/>
      <p:bldP spid="59" grpId="0" animBg="1"/>
      <p:bldP spid="60" grpId="0"/>
      <p:bldP spid="62" grpId="0"/>
      <p:bldP spid="63" grpId="0"/>
      <p:bldP spid="64" grpId="0"/>
      <p:bldP spid="65" grpId="0"/>
      <p:bldP spid="66" grpId="0"/>
      <p:bldP spid="67" grpId="0"/>
      <p:bldP spid="68" grpId="0" animBg="1"/>
      <p:bldP spid="69" grpId="0"/>
      <p:bldP spid="70" grpId="0" animBg="1"/>
      <p:bldP spid="71" grpId="0" animBg="1"/>
      <p:bldP spid="72" grpId="0" animBg="1"/>
      <p:bldP spid="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5"/>
          <p:cNvSpPr/>
          <p:nvPr/>
        </p:nvSpPr>
        <p:spPr>
          <a:xfrm rot="2919292">
            <a:off x="6196380" y="28543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5"/>
          <p:cNvSpPr/>
          <p:nvPr/>
        </p:nvSpPr>
        <p:spPr>
          <a:xfrm rot="18719445">
            <a:off x="5063059" y="27881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516126" y="2247372"/>
            <a:ext cx="1008112" cy="1008112"/>
            <a:chOff x="4416945" y="2276872"/>
            <a:chExt cx="1008112" cy="1008112"/>
          </a:xfrm>
        </p:grpSpPr>
        <p:sp>
          <p:nvSpPr>
            <p:cNvPr id="21" name="椭圆 20"/>
            <p:cNvSpPr/>
            <p:nvPr/>
          </p:nvSpPr>
          <p:spPr>
            <a:xfrm>
              <a:off x="4416945" y="2276872"/>
              <a:ext cx="1008112" cy="1008112"/>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5389677" y="3039460"/>
            <a:ext cx="1285817" cy="1285817"/>
            <a:chOff x="5290496" y="3068960"/>
            <a:chExt cx="1285817" cy="1285817"/>
          </a:xfrm>
        </p:grpSpPr>
        <p:sp>
          <p:nvSpPr>
            <p:cNvPr id="24" name="椭圆 23"/>
            <p:cNvSpPr/>
            <p:nvPr/>
          </p:nvSpPr>
          <p:spPr>
            <a:xfrm>
              <a:off x="5290496" y="3068960"/>
              <a:ext cx="1285817" cy="1285817"/>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组合 29"/>
          <p:cNvGrpSpPr/>
          <p:nvPr/>
        </p:nvGrpSpPr>
        <p:grpSpPr>
          <a:xfrm>
            <a:off x="6556808" y="1848286"/>
            <a:ext cx="1512168" cy="1512168"/>
            <a:chOff x="6457627" y="1877786"/>
            <a:chExt cx="1512168" cy="1512168"/>
          </a:xfrm>
        </p:grpSpPr>
        <p:sp>
          <p:nvSpPr>
            <p:cNvPr id="31" name="椭圆 30"/>
            <p:cNvSpPr/>
            <p:nvPr/>
          </p:nvSpPr>
          <p:spPr>
            <a:xfrm>
              <a:off x="6457627" y="1877786"/>
              <a:ext cx="1512168" cy="1512168"/>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3" name="弧形 32"/>
          <p:cNvSpPr/>
          <p:nvPr/>
        </p:nvSpPr>
        <p:spPr>
          <a:xfrm rot="15231781">
            <a:off x="4275713" y="21129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8176387">
            <a:off x="5318376" y="30201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1" name="椭圆 40"/>
          <p:cNvSpPr/>
          <p:nvPr/>
        </p:nvSpPr>
        <p:spPr>
          <a:xfrm>
            <a:off x="4760030" y="19796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标题 4"/>
          <p:cNvSpPr txBox="1">
            <a:spLocks/>
          </p:cNvSpPr>
          <p:nvPr/>
        </p:nvSpPr>
        <p:spPr>
          <a:xfrm>
            <a:off x="4717151" y="19903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01</a:t>
            </a:r>
          </a:p>
        </p:txBody>
      </p:sp>
      <p:sp>
        <p:nvSpPr>
          <p:cNvPr id="48" name="椭圆 47"/>
          <p:cNvSpPr/>
          <p:nvPr/>
        </p:nvSpPr>
        <p:spPr>
          <a:xfrm>
            <a:off x="5289793" y="39648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标题 4"/>
          <p:cNvSpPr txBox="1">
            <a:spLocks/>
          </p:cNvSpPr>
          <p:nvPr/>
        </p:nvSpPr>
        <p:spPr>
          <a:xfrm>
            <a:off x="5246914" y="39755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02</a:t>
            </a:r>
          </a:p>
        </p:txBody>
      </p:sp>
      <p:sp>
        <p:nvSpPr>
          <p:cNvPr id="50" name="椭圆 49"/>
          <p:cNvSpPr/>
          <p:nvPr/>
        </p:nvSpPr>
        <p:spPr>
          <a:xfrm>
            <a:off x="7378025" y="15993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标题 4"/>
          <p:cNvSpPr txBox="1">
            <a:spLocks/>
          </p:cNvSpPr>
          <p:nvPr/>
        </p:nvSpPr>
        <p:spPr>
          <a:xfrm>
            <a:off x="7335146" y="16100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03</a:t>
            </a:r>
          </a:p>
        </p:txBody>
      </p:sp>
      <p:sp>
        <p:nvSpPr>
          <p:cNvPr id="52" name="矩形 51"/>
          <p:cNvSpPr/>
          <p:nvPr/>
        </p:nvSpPr>
        <p:spPr>
          <a:xfrm>
            <a:off x="1633778" y="1887332"/>
            <a:ext cx="2385512"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发展理念</a:t>
            </a:r>
            <a:endParaRPr lang="zh-CN" altLang="en-US" b="1" dirty="0">
              <a:solidFill>
                <a:srgbClr val="8EB55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矩形 47"/>
          <p:cNvSpPr>
            <a:spLocks noChangeArrowheads="1"/>
          </p:cNvSpPr>
          <p:nvPr/>
        </p:nvSpPr>
        <p:spPr bwMode="auto">
          <a:xfrm>
            <a:off x="1633091" y="2210330"/>
            <a:ext cx="230425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rPr>
              <a:t>创新务实 超越自我 追求</a:t>
            </a:r>
            <a:r>
              <a:rPr lang="zh-CN" altLang="en-US" sz="1400" dirty="0" smtClean="0">
                <a:solidFill>
                  <a:schemeClr val="tx1">
                    <a:lumMod val="50000"/>
                    <a:lumOff val="50000"/>
                  </a:schemeClr>
                </a:solidFill>
              </a:rPr>
              <a:t>卓越。</a:t>
            </a:r>
            <a:endParaRPr lang="zh-CN" altLang="en-US" sz="1400" dirty="0">
              <a:solidFill>
                <a:schemeClr val="tx1">
                  <a:lumMod val="50000"/>
                  <a:lumOff val="50000"/>
                </a:schemeClr>
              </a:solidFill>
              <a:sym typeface="微软雅黑" pitchFamily="34" charset="-122"/>
            </a:endParaRPr>
          </a:p>
        </p:txBody>
      </p:sp>
      <p:sp>
        <p:nvSpPr>
          <p:cNvPr id="54" name="矩形 53"/>
          <p:cNvSpPr/>
          <p:nvPr/>
        </p:nvSpPr>
        <p:spPr>
          <a:xfrm>
            <a:off x="3243407" y="4269171"/>
            <a:ext cx="2146270"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以人为本</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3242720" y="4592169"/>
            <a:ext cx="2350811"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rPr>
              <a:t>提倡正直诚实、敢于创新、勇于负责的职业精神</a:t>
            </a:r>
            <a:endParaRPr lang="zh-CN" altLang="en-US" sz="1400" dirty="0">
              <a:solidFill>
                <a:schemeClr val="tx1">
                  <a:lumMod val="50000"/>
                  <a:lumOff val="50000"/>
                </a:schemeClr>
              </a:solidFill>
              <a:sym typeface="微软雅黑" pitchFamily="34" charset="-122"/>
            </a:endParaRPr>
          </a:p>
        </p:txBody>
      </p:sp>
      <p:sp>
        <p:nvSpPr>
          <p:cNvPr id="56" name="矩形 55"/>
          <p:cNvSpPr/>
          <p:nvPr/>
        </p:nvSpPr>
        <p:spPr>
          <a:xfrm>
            <a:off x="8429703" y="2829011"/>
            <a:ext cx="2276396"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追求共赢</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矩形 47"/>
          <p:cNvSpPr>
            <a:spLocks noChangeArrowheads="1"/>
          </p:cNvSpPr>
          <p:nvPr/>
        </p:nvSpPr>
        <p:spPr bwMode="auto">
          <a:xfrm>
            <a:off x="8429016" y="3152009"/>
            <a:ext cx="227708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rPr>
              <a:t>以客户为中心，以员工为本，追求员工、公司、客户和社会的共赢</a:t>
            </a:r>
            <a:endParaRPr lang="zh-CN" altLang="en-US" sz="1400" dirty="0">
              <a:solidFill>
                <a:schemeClr val="tx1">
                  <a:lumMod val="50000"/>
                  <a:lumOff val="50000"/>
                </a:schemeClr>
              </a:solidFill>
              <a:sym typeface="微软雅黑" pitchFamily="34" charset="-122"/>
            </a:endParaRPr>
          </a:p>
        </p:txBody>
      </p:sp>
      <p:sp>
        <p:nvSpPr>
          <p:cNvPr id="58" name="矩形 85"/>
          <p:cNvSpPr>
            <a:spLocks noChangeArrowheads="1"/>
          </p:cNvSpPr>
          <p:nvPr/>
        </p:nvSpPr>
        <p:spPr bwMode="auto">
          <a:xfrm>
            <a:off x="8040426" y="4446330"/>
            <a:ext cx="3097721" cy="39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spcBef>
                <a:spcPct val="0"/>
              </a:spcBef>
              <a:buNone/>
            </a:pPr>
            <a:r>
              <a:rPr lang="zh-CN" altLang="en-US" sz="1800" b="1" dirty="0">
                <a:solidFill>
                  <a:srgbClr val="5E779F"/>
                </a:solidFill>
                <a:cs typeface="Arial" panose="020B0604020202020204" pitchFamily="34" charset="0"/>
              </a:rPr>
              <a:t>经营</a:t>
            </a:r>
            <a:r>
              <a:rPr lang="zh-CN" altLang="en-US" sz="1800" b="1" dirty="0" smtClean="0">
                <a:solidFill>
                  <a:srgbClr val="5E779F"/>
                </a:solidFill>
                <a:cs typeface="Arial" panose="020B0604020202020204" pitchFamily="34" charset="0"/>
              </a:rPr>
              <a:t>方针</a:t>
            </a:r>
            <a:endParaRPr lang="zh-CN" altLang="en-US" sz="1800" b="1" dirty="0">
              <a:solidFill>
                <a:srgbClr val="5E779F"/>
              </a:solidFill>
              <a:cs typeface="Arial" panose="020B0604020202020204" pitchFamily="34" charset="0"/>
            </a:endParaRPr>
          </a:p>
        </p:txBody>
      </p:sp>
      <p:sp>
        <p:nvSpPr>
          <p:cNvPr id="59" name="文本框 13"/>
          <p:cNvSpPr txBox="1"/>
          <p:nvPr/>
        </p:nvSpPr>
        <p:spPr>
          <a:xfrm>
            <a:off x="7483979" y="4822826"/>
            <a:ext cx="3654168" cy="1237254"/>
          </a:xfrm>
          <a:prstGeom prst="rect">
            <a:avLst/>
          </a:prstGeom>
          <a:noFill/>
        </p:spPr>
        <p:txBody>
          <a:bodyPr wrap="square" lIns="91435" tIns="45716" rIns="91435" bIns="45716" rtlCol="0">
            <a:spAutoFit/>
          </a:bodyPr>
          <a:lstStyle/>
          <a:p>
            <a:pPr algn="just">
              <a:lnSpc>
                <a:spcPct val="120000"/>
              </a:lnSpc>
              <a:spcBef>
                <a:spcPct val="0"/>
              </a:spcBef>
              <a:buNone/>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贯彻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企业经营</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思想，实现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经营目标的基本途径和指导</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规范</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针对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某一时期企业所面临的重要问题而采取的指导性原则。所策划规定的企业经营方针政策。</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69" name="矩形 68"/>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a:t>
            </a:r>
            <a:r>
              <a:rPr lang="en-US" altLang="zh-CN" dirty="0">
                <a:latin typeface="方正兰亭超细黑简体" panose="02000000000000000000" pitchFamily="2" charset="-122"/>
                <a:ea typeface="方正兰亭超细黑简体" panose="02000000000000000000" pitchFamily="2" charset="-122"/>
              </a:rPr>
              <a:t>4</a:t>
            </a:r>
            <a:endParaRPr lang="zh-CN" dirty="0">
              <a:latin typeface="方正兰亭超细黑简体" panose="02000000000000000000" pitchFamily="2" charset="-122"/>
              <a:ea typeface="方正兰亭超细黑简体" panose="02000000000000000000" pitchFamily="2" charset="-122"/>
            </a:endParaRPr>
          </a:p>
        </p:txBody>
      </p:sp>
      <p:sp>
        <p:nvSpPr>
          <p:cNvPr id="74" name="TextBox 7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78" name="矩形 77"/>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192931" y="0"/>
            <a:ext cx="576064" cy="836712"/>
            <a:chOff x="841003" y="360040"/>
            <a:chExt cx="504056" cy="836712"/>
          </a:xfrm>
          <a:solidFill>
            <a:srgbClr val="3CCCC7"/>
          </a:solidFill>
        </p:grpSpPr>
        <p:sp>
          <p:nvSpPr>
            <p:cNvPr id="80" name="矩形 79"/>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等腰三角形 80"/>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KSO_Shape"/>
          <p:cNvSpPr>
            <a:spLocks/>
          </p:cNvSpPr>
          <p:nvPr/>
        </p:nvSpPr>
        <p:spPr bwMode="auto">
          <a:xfrm>
            <a:off x="297017"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3"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企业理念</a:t>
            </a:r>
            <a:endParaRPr lang="zh-CN" altLang="en-US" dirty="0">
              <a:solidFill>
                <a:srgbClr val="3CCCC7"/>
              </a:solidFill>
              <a:latin typeface="微软雅黑" pitchFamily="34" charset="-122"/>
              <a:ea typeface="微软雅黑" pitchFamily="34" charset="-122"/>
            </a:endParaRPr>
          </a:p>
        </p:txBody>
      </p:sp>
    </p:spTree>
    <p:extLst>
      <p:ext uri="{BB962C8B-B14F-4D97-AF65-F5344CB8AC3E}">
        <p14:creationId xmlns:p14="http://schemas.microsoft.com/office/powerpoint/2010/main" val="28578624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5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5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Effect transition="in" filter="fade">
                                      <p:cBhvr>
                                        <p:cTn id="40" dur="500"/>
                                        <p:tgtEl>
                                          <p:spTgt spid="48"/>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50"/>
                                        </p:tgtEl>
                                        <p:attrNameLst>
                                          <p:attrName>style.visibility</p:attrName>
                                        </p:attrNameLst>
                                      </p:cBhvr>
                                      <p:to>
                                        <p:strVal val="visible"/>
                                      </p:to>
                                    </p:set>
                                    <p:anim calcmode="lin" valueType="num">
                                      <p:cBhvr>
                                        <p:cTn id="48" dur="500" fill="hold"/>
                                        <p:tgtEl>
                                          <p:spTgt spid="50"/>
                                        </p:tgtEl>
                                        <p:attrNameLst>
                                          <p:attrName>ppt_w</p:attrName>
                                        </p:attrNameLst>
                                      </p:cBhvr>
                                      <p:tavLst>
                                        <p:tav tm="0">
                                          <p:val>
                                            <p:fltVal val="0"/>
                                          </p:val>
                                        </p:tav>
                                        <p:tav tm="100000">
                                          <p:val>
                                            <p:strVal val="#ppt_w"/>
                                          </p:val>
                                        </p:tav>
                                      </p:tavLst>
                                    </p:anim>
                                    <p:anim calcmode="lin" valueType="num">
                                      <p:cBhvr>
                                        <p:cTn id="49" dur="500" fill="hold"/>
                                        <p:tgtEl>
                                          <p:spTgt spid="50"/>
                                        </p:tgtEl>
                                        <p:attrNameLst>
                                          <p:attrName>ppt_h</p:attrName>
                                        </p:attrNameLst>
                                      </p:cBhvr>
                                      <p:tavLst>
                                        <p:tav tm="0">
                                          <p:val>
                                            <p:fltVal val="0"/>
                                          </p:val>
                                        </p:tav>
                                        <p:tav tm="100000">
                                          <p:val>
                                            <p:strVal val="#ppt_h"/>
                                          </p:val>
                                        </p:tav>
                                      </p:tavLst>
                                    </p:anim>
                                    <p:animEffect transition="in" filter="fade">
                                      <p:cBhvr>
                                        <p:cTn id="50" dur="500"/>
                                        <p:tgtEl>
                                          <p:spTgt spid="50"/>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51"/>
                                        </p:tgtEl>
                                        <p:attrNameLst>
                                          <p:attrName>style.visibility</p:attrName>
                                        </p:attrNameLst>
                                      </p:cBhvr>
                                      <p:to>
                                        <p:strVal val="visible"/>
                                      </p:to>
                                    </p:set>
                                    <p:anim calcmode="lin" valueType="num">
                                      <p:cBhvr>
                                        <p:cTn id="53" dur="500" fill="hold"/>
                                        <p:tgtEl>
                                          <p:spTgt spid="51"/>
                                        </p:tgtEl>
                                        <p:attrNameLst>
                                          <p:attrName>ppt_w</p:attrName>
                                        </p:attrNameLst>
                                      </p:cBhvr>
                                      <p:tavLst>
                                        <p:tav tm="0">
                                          <p:val>
                                            <p:fltVal val="0"/>
                                          </p:val>
                                        </p:tav>
                                        <p:tav tm="100000">
                                          <p:val>
                                            <p:strVal val="#ppt_w"/>
                                          </p:val>
                                        </p:tav>
                                      </p:tavLst>
                                    </p:anim>
                                    <p:anim calcmode="lin" valueType="num">
                                      <p:cBhvr>
                                        <p:cTn id="54" dur="500" fill="hold"/>
                                        <p:tgtEl>
                                          <p:spTgt spid="51"/>
                                        </p:tgtEl>
                                        <p:attrNameLst>
                                          <p:attrName>ppt_h</p:attrName>
                                        </p:attrNameLst>
                                      </p:cBhvr>
                                      <p:tavLst>
                                        <p:tav tm="0">
                                          <p:val>
                                            <p:fltVal val="0"/>
                                          </p:val>
                                        </p:tav>
                                        <p:tav tm="100000">
                                          <p:val>
                                            <p:strVal val="#ppt_h"/>
                                          </p:val>
                                        </p:tav>
                                      </p:tavLst>
                                    </p:anim>
                                    <p:animEffect transition="in" filter="fade">
                                      <p:cBhvr>
                                        <p:cTn id="55" dur="500"/>
                                        <p:tgtEl>
                                          <p:spTgt spid="51"/>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52"/>
                                        </p:tgtEl>
                                        <p:attrNameLst>
                                          <p:attrName>style.visibility</p:attrName>
                                        </p:attrNameLst>
                                      </p:cBhvr>
                                      <p:to>
                                        <p:strVal val="visible"/>
                                      </p:to>
                                    </p:set>
                                    <p:animEffect transition="in" filter="randombar(horizontal)">
                                      <p:cBhvr>
                                        <p:cTn id="58" dur="400"/>
                                        <p:tgtEl>
                                          <p:spTgt spid="52"/>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53"/>
                                        </p:tgtEl>
                                        <p:attrNameLst>
                                          <p:attrName>style.visibility</p:attrName>
                                        </p:attrNameLst>
                                      </p:cBhvr>
                                      <p:to>
                                        <p:strVal val="visible"/>
                                      </p:to>
                                    </p:set>
                                    <p:animEffect transition="in" filter="randombar(horizontal)">
                                      <p:cBhvr>
                                        <p:cTn id="61" dur="400"/>
                                        <p:tgtEl>
                                          <p:spTgt spid="53"/>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up)">
                                      <p:cBhvr>
                                        <p:cTn id="65" dur="500"/>
                                        <p:tgtEl>
                                          <p:spTgt spid="33"/>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400"/>
                                        <p:tgtEl>
                                          <p:spTgt spid="54"/>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400"/>
                                        <p:tgtEl>
                                          <p:spTgt spid="55"/>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56"/>
                                        </p:tgtEl>
                                        <p:attrNameLst>
                                          <p:attrName>style.visibility</p:attrName>
                                        </p:attrNameLst>
                                      </p:cBhvr>
                                      <p:to>
                                        <p:strVal val="visible"/>
                                      </p:to>
                                    </p:set>
                                    <p:animEffect transition="in" filter="randombar(horizontal)">
                                      <p:cBhvr>
                                        <p:cTn id="78" dur="400"/>
                                        <p:tgtEl>
                                          <p:spTgt spid="56"/>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57"/>
                                        </p:tgtEl>
                                        <p:attrNameLst>
                                          <p:attrName>style.visibility</p:attrName>
                                        </p:attrNameLst>
                                      </p:cBhvr>
                                      <p:to>
                                        <p:strVal val="visible"/>
                                      </p:to>
                                    </p:set>
                                    <p:animEffect transition="in" filter="randombar(horizontal)">
                                      <p:cBhvr>
                                        <p:cTn id="81" dur="400"/>
                                        <p:tgtEl>
                                          <p:spTgt spid="57"/>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wipe(right)">
                                      <p:cBhvr>
                                        <p:cTn id="85" dur="500"/>
                                        <p:tgtEl>
                                          <p:spTgt spid="5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wipe(right)">
                                      <p:cBhvr>
                                        <p:cTn id="88" dur="750"/>
                                        <p:tgtEl>
                                          <p:spTgt spid="59"/>
                                        </p:tgtEl>
                                      </p:cBhvr>
                                    </p:animEffect>
                                  </p:childTnLst>
                                </p:cTn>
                              </p:par>
                            </p:childTnLst>
                          </p:cTn>
                        </p:par>
                        <p:par>
                          <p:cTn id="89" fill="hold">
                            <p:stCondLst>
                              <p:cond delay="495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3" grpId="0" animBg="1"/>
      <p:bldP spid="38" grpId="0" animBg="1"/>
      <p:bldP spid="41" grpId="0" animBg="1"/>
      <p:bldP spid="46" grpId="0"/>
      <p:bldP spid="48" grpId="0" animBg="1"/>
      <p:bldP spid="49" grpId="0"/>
      <p:bldP spid="50" grpId="0" animBg="1"/>
      <p:bldP spid="51" grpId="0"/>
      <p:bldP spid="52" grpId="0"/>
      <p:bldP spid="53" grpId="0"/>
      <p:bldP spid="54" grpId="0"/>
      <p:bldP spid="55" grpId="0"/>
      <p:bldP spid="56" grpId="0"/>
      <p:bldP spid="57" grpId="0"/>
      <p:bldP spid="58" grpId="0"/>
      <p:bldP spid="59"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fillRect l="-2911" t="-6812" r="-2911" b="-6812"/>
          </a:stretch>
        </a:blipFill>
        <a:effectLst/>
      </p:bgPr>
    </p:bg>
    <p:spTree>
      <p:nvGrpSpPr>
        <p:cNvPr id="1" name=""/>
        <p:cNvGrpSpPr/>
        <p:nvPr/>
      </p:nvGrpSpPr>
      <p:grpSpPr>
        <a:xfrm>
          <a:off x="0" y="0"/>
          <a:ext cx="0" cy="0"/>
          <a:chOff x="0" y="0"/>
          <a:chExt cx="0" cy="0"/>
        </a:xfrm>
      </p:grpSpPr>
      <p:sp>
        <p:nvSpPr>
          <p:cNvPr id="65" name="椭圆 64"/>
          <p:cNvSpPr/>
          <p:nvPr/>
        </p:nvSpPr>
        <p:spPr>
          <a:xfrm>
            <a:off x="2879" y="1339935"/>
            <a:ext cx="5545449" cy="5545449"/>
          </a:xfrm>
          <a:prstGeom prst="ellipse">
            <a:avLst/>
          </a:prstGeom>
          <a:solidFill>
            <a:schemeClr val="accent1">
              <a:lumMod val="50000"/>
              <a:alpha val="2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1934299"/>
            <a:ext cx="4356720" cy="435672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1345059" y="2968735"/>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项目介绍</a:t>
            </a:r>
          </a:p>
        </p:txBody>
      </p:sp>
      <p:sp>
        <p:nvSpPr>
          <p:cNvPr id="70" name="标题 4"/>
          <p:cNvSpPr txBox="1">
            <a:spLocks/>
          </p:cNvSpPr>
          <p:nvPr/>
        </p:nvSpPr>
        <p:spPr>
          <a:xfrm>
            <a:off x="1345059" y="3503363"/>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我们做什么</a:t>
            </a:r>
          </a:p>
        </p:txBody>
      </p:sp>
      <p:grpSp>
        <p:nvGrpSpPr>
          <p:cNvPr id="71" name="组合 70"/>
          <p:cNvGrpSpPr/>
          <p:nvPr/>
        </p:nvGrpSpPr>
        <p:grpSpPr>
          <a:xfrm>
            <a:off x="1417067" y="4336887"/>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项目来源</a:t>
              </a:r>
              <a:endParaRPr lang="zh-CN" altLang="en-US" sz="1400" dirty="0">
                <a:solidFill>
                  <a:schemeClr val="bg1"/>
                </a:solidFill>
                <a:latin typeface="微软雅黑" pitchFamily="34" charset="-122"/>
                <a:ea typeface="微软雅黑"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4336887"/>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需求分析</a:t>
              </a:r>
              <a:endParaRPr lang="zh-CN" altLang="en-US" sz="1400" dirty="0">
                <a:solidFill>
                  <a:schemeClr val="bg1"/>
                </a:solidFill>
                <a:latin typeface="微软雅黑" pitchFamily="34" charset="-122"/>
                <a:ea typeface="微软雅黑"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4625499"/>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需求解决问题</a:t>
              </a:r>
              <a:endParaRPr lang="zh-CN" altLang="en-US" sz="1400" dirty="0">
                <a:solidFill>
                  <a:schemeClr val="bg1"/>
                </a:solidFill>
                <a:latin typeface="微软雅黑" pitchFamily="34" charset="-122"/>
                <a:ea typeface="微软雅黑"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4625499"/>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行业前景</a:t>
              </a:r>
              <a:endParaRPr lang="zh-CN" altLang="en-US" sz="1400" dirty="0">
                <a:solidFill>
                  <a:schemeClr val="bg1"/>
                </a:solidFill>
                <a:latin typeface="微软雅黑" pitchFamily="34" charset="-122"/>
                <a:ea typeface="微软雅黑"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4912951"/>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竞争</a:t>
              </a:r>
              <a:r>
                <a:rPr lang="zh-CN" altLang="en-US" sz="1400" dirty="0" smtClean="0">
                  <a:solidFill>
                    <a:schemeClr val="bg1"/>
                  </a:solidFill>
                  <a:latin typeface="微软雅黑" pitchFamily="34" charset="-122"/>
                  <a:ea typeface="微软雅黑" pitchFamily="34" charset="-122"/>
                </a:rPr>
                <a:t>对手分析</a:t>
              </a:r>
              <a:endParaRPr lang="zh-CN" altLang="en-US" sz="1400" dirty="0">
                <a:solidFill>
                  <a:schemeClr val="bg1"/>
                </a:solidFill>
                <a:latin typeface="微软雅黑" pitchFamily="34" charset="-122"/>
                <a:ea typeface="微软雅黑" pitchFamily="34" charset="-122"/>
              </a:endParaRP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7" name="组合 126"/>
          <p:cNvGrpSpPr/>
          <p:nvPr/>
        </p:nvGrpSpPr>
        <p:grpSpPr>
          <a:xfrm>
            <a:off x="2857227" y="4912951"/>
            <a:ext cx="1436675" cy="215444"/>
            <a:chOff x="4369395" y="3284984"/>
            <a:chExt cx="1436675" cy="215444"/>
          </a:xfrm>
        </p:grpSpPr>
        <p:sp>
          <p:nvSpPr>
            <p:cNvPr id="1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我们的优势</a:t>
              </a:r>
              <a:endParaRPr lang="zh-CN" altLang="en-US" sz="1400" dirty="0">
                <a:solidFill>
                  <a:schemeClr val="bg1"/>
                </a:solidFill>
                <a:latin typeface="微软雅黑" pitchFamily="34" charset="-122"/>
                <a:ea typeface="微软雅黑" pitchFamily="34" charset="-122"/>
              </a:endParaRPr>
            </a:p>
          </p:txBody>
        </p:sp>
        <p:grpSp>
          <p:nvGrpSpPr>
            <p:cNvPr id="129" name="组合 128"/>
            <p:cNvGrpSpPr/>
            <p:nvPr/>
          </p:nvGrpSpPr>
          <p:grpSpPr>
            <a:xfrm>
              <a:off x="4369395" y="3316401"/>
              <a:ext cx="168551" cy="168551"/>
              <a:chOff x="5005199" y="3717032"/>
              <a:chExt cx="168551" cy="168551"/>
            </a:xfrm>
          </p:grpSpPr>
          <p:sp>
            <p:nvSpPr>
              <p:cNvPr id="130" name="椭圆 12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1" name="等腰三角形 1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4149080"/>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51" name="Oval 4"/>
          <p:cNvSpPr/>
          <p:nvPr/>
        </p:nvSpPr>
        <p:spPr>
          <a:xfrm>
            <a:off x="4227876" y="2777104"/>
            <a:ext cx="864096" cy="867920"/>
          </a:xfrm>
          <a:prstGeom prst="ellipse">
            <a:avLst/>
          </a:prstGeom>
          <a:solidFill>
            <a:srgbClr val="3CCCC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52" name="Rectangle 4"/>
          <p:cNvSpPr txBox="1">
            <a:spLocks noChangeArrowheads="1"/>
          </p:cNvSpPr>
          <p:nvPr/>
        </p:nvSpPr>
        <p:spPr bwMode="auto">
          <a:xfrm>
            <a:off x="4153371" y="2940548"/>
            <a:ext cx="1005615" cy="541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第二章</a:t>
            </a:r>
            <a:endParaRPr lang="zh-CN" sz="18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11257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52"/>
                                        </p:tgtEl>
                                        <p:attrNameLst>
                                          <p:attrName>style.visibility</p:attrName>
                                        </p:attrNameLst>
                                      </p:cBhvr>
                                      <p:to>
                                        <p:strVal val="visible"/>
                                      </p:to>
                                    </p:set>
                                    <p:anim calcmode="lin" valueType="num">
                                      <p:cBhvr>
                                        <p:cTn id="23" dur="500" fill="hold"/>
                                        <p:tgtEl>
                                          <p:spTgt spid="52"/>
                                        </p:tgtEl>
                                        <p:attrNameLst>
                                          <p:attrName>ppt_w</p:attrName>
                                        </p:attrNameLst>
                                      </p:cBhvr>
                                      <p:tavLst>
                                        <p:tav tm="0">
                                          <p:val>
                                            <p:fltVal val="0"/>
                                          </p:val>
                                        </p:tav>
                                        <p:tav tm="100000">
                                          <p:val>
                                            <p:strVal val="#ppt_w"/>
                                          </p:val>
                                        </p:tav>
                                      </p:tavLst>
                                    </p:anim>
                                    <p:anim calcmode="lin" valueType="num">
                                      <p:cBhvr>
                                        <p:cTn id="24" dur="500" fill="hold"/>
                                        <p:tgtEl>
                                          <p:spTgt spid="52"/>
                                        </p:tgtEl>
                                        <p:attrNameLst>
                                          <p:attrName>ppt_h</p:attrName>
                                        </p:attrNameLst>
                                      </p:cBhvr>
                                      <p:tavLst>
                                        <p:tav tm="0">
                                          <p:val>
                                            <p:fltVal val="0"/>
                                          </p:val>
                                        </p:tav>
                                        <p:tav tm="100000">
                                          <p:val>
                                            <p:strVal val="#ppt_h"/>
                                          </p:val>
                                        </p:tav>
                                      </p:tavLst>
                                    </p:anim>
                                    <p:animEffect transition="in" filter="fade">
                                      <p:cBhvr>
                                        <p:cTn id="25" dur="500"/>
                                        <p:tgtEl>
                                          <p:spTgt spid="5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animEffect transition="in" filter="fade">
                                      <p:cBhvr>
                                        <p:cTn id="37" dur="500"/>
                                        <p:tgtEl>
                                          <p:spTgt spid="70"/>
                                        </p:tgtEl>
                                      </p:cBhvr>
                                    </p:animEffect>
                                  </p:childTnLst>
                                </p:cTn>
                              </p:par>
                              <p:par>
                                <p:cTn id="38" presetID="53" presetClass="entr" presetSubtype="16" fill="hold" nodeType="withEffect">
                                  <p:stCondLst>
                                    <p:cond delay="5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childTnLst>
                                </p:cTn>
                              </p:par>
                              <p:par>
                                <p:cTn id="43" presetID="53" presetClass="entr" presetSubtype="16"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anim calcmode="lin" valueType="num">
                                      <p:cBhvr>
                                        <p:cTn id="45" dur="500" fill="hold"/>
                                        <p:tgtEl>
                                          <p:spTgt spid="76"/>
                                        </p:tgtEl>
                                        <p:attrNameLst>
                                          <p:attrName>ppt_w</p:attrName>
                                        </p:attrNameLst>
                                      </p:cBhvr>
                                      <p:tavLst>
                                        <p:tav tm="0">
                                          <p:val>
                                            <p:fltVal val="0"/>
                                          </p:val>
                                        </p:tav>
                                        <p:tav tm="100000">
                                          <p:val>
                                            <p:strVal val="#ppt_w"/>
                                          </p:val>
                                        </p:tav>
                                      </p:tavLst>
                                    </p:anim>
                                    <p:anim calcmode="lin" valueType="num">
                                      <p:cBhvr>
                                        <p:cTn id="46" dur="500" fill="hold"/>
                                        <p:tgtEl>
                                          <p:spTgt spid="76"/>
                                        </p:tgtEl>
                                        <p:attrNameLst>
                                          <p:attrName>ppt_h</p:attrName>
                                        </p:attrNameLst>
                                      </p:cBhvr>
                                      <p:tavLst>
                                        <p:tav tm="0">
                                          <p:val>
                                            <p:fltVal val="0"/>
                                          </p:val>
                                        </p:tav>
                                        <p:tav tm="100000">
                                          <p:val>
                                            <p:strVal val="#ppt_h"/>
                                          </p:val>
                                        </p:tav>
                                      </p:tavLst>
                                    </p:anim>
                                    <p:animEffect transition="in" filter="fade">
                                      <p:cBhvr>
                                        <p:cTn id="47" dur="500"/>
                                        <p:tgtEl>
                                          <p:spTgt spid="76"/>
                                        </p:tgtEl>
                                      </p:cBhvr>
                                    </p:animEffect>
                                  </p:childTnLst>
                                </p:cTn>
                              </p:par>
                              <p:par>
                                <p:cTn id="48" presetID="53" presetClass="entr" presetSubtype="16" fill="hold" nodeType="withEffect">
                                  <p:stCondLst>
                                    <p:cond delay="500"/>
                                  </p:stCondLst>
                                  <p:childTnLst>
                                    <p:set>
                                      <p:cBhvr>
                                        <p:cTn id="49" dur="1" fill="hold">
                                          <p:stCondLst>
                                            <p:cond delay="0"/>
                                          </p:stCondLst>
                                        </p:cTn>
                                        <p:tgtEl>
                                          <p:spTgt spid="108"/>
                                        </p:tgtEl>
                                        <p:attrNameLst>
                                          <p:attrName>style.visibility</p:attrName>
                                        </p:attrNameLst>
                                      </p:cBhvr>
                                      <p:to>
                                        <p:strVal val="visible"/>
                                      </p:to>
                                    </p:set>
                                    <p:anim calcmode="lin" valueType="num">
                                      <p:cBhvr>
                                        <p:cTn id="50" dur="500" fill="hold"/>
                                        <p:tgtEl>
                                          <p:spTgt spid="108"/>
                                        </p:tgtEl>
                                        <p:attrNameLst>
                                          <p:attrName>ppt_w</p:attrName>
                                        </p:attrNameLst>
                                      </p:cBhvr>
                                      <p:tavLst>
                                        <p:tav tm="0">
                                          <p:val>
                                            <p:fltVal val="0"/>
                                          </p:val>
                                        </p:tav>
                                        <p:tav tm="100000">
                                          <p:val>
                                            <p:strVal val="#ppt_w"/>
                                          </p:val>
                                        </p:tav>
                                      </p:tavLst>
                                    </p:anim>
                                    <p:anim calcmode="lin" valueType="num">
                                      <p:cBhvr>
                                        <p:cTn id="51" dur="500" fill="hold"/>
                                        <p:tgtEl>
                                          <p:spTgt spid="108"/>
                                        </p:tgtEl>
                                        <p:attrNameLst>
                                          <p:attrName>ppt_h</p:attrName>
                                        </p:attrNameLst>
                                      </p:cBhvr>
                                      <p:tavLst>
                                        <p:tav tm="0">
                                          <p:val>
                                            <p:fltVal val="0"/>
                                          </p:val>
                                        </p:tav>
                                        <p:tav tm="100000">
                                          <p:val>
                                            <p:strVal val="#ppt_h"/>
                                          </p:val>
                                        </p:tav>
                                      </p:tavLst>
                                    </p:anim>
                                    <p:animEffect transition="in" filter="fade">
                                      <p:cBhvr>
                                        <p:cTn id="52" dur="500"/>
                                        <p:tgtEl>
                                          <p:spTgt spid="108"/>
                                        </p:tgtEl>
                                      </p:cBhvr>
                                    </p:animEffect>
                                  </p:childTnLst>
                                </p:cTn>
                              </p:par>
                              <p:par>
                                <p:cTn id="53" presetID="53" presetClass="entr" presetSubtype="16" fill="hold" nodeType="withEffect">
                                  <p:stCondLst>
                                    <p:cond delay="500"/>
                                  </p:stCondLst>
                                  <p:childTnLst>
                                    <p:set>
                                      <p:cBhvr>
                                        <p:cTn id="54" dur="1" fill="hold">
                                          <p:stCondLst>
                                            <p:cond delay="0"/>
                                          </p:stCondLst>
                                        </p:cTn>
                                        <p:tgtEl>
                                          <p:spTgt spid="117"/>
                                        </p:tgtEl>
                                        <p:attrNameLst>
                                          <p:attrName>style.visibility</p:attrName>
                                        </p:attrNameLst>
                                      </p:cBhvr>
                                      <p:to>
                                        <p:strVal val="visible"/>
                                      </p:to>
                                    </p:set>
                                    <p:anim calcmode="lin" valueType="num">
                                      <p:cBhvr>
                                        <p:cTn id="55" dur="500" fill="hold"/>
                                        <p:tgtEl>
                                          <p:spTgt spid="117"/>
                                        </p:tgtEl>
                                        <p:attrNameLst>
                                          <p:attrName>ppt_w</p:attrName>
                                        </p:attrNameLst>
                                      </p:cBhvr>
                                      <p:tavLst>
                                        <p:tav tm="0">
                                          <p:val>
                                            <p:fltVal val="0"/>
                                          </p:val>
                                        </p:tav>
                                        <p:tav tm="100000">
                                          <p:val>
                                            <p:strVal val="#ppt_w"/>
                                          </p:val>
                                        </p:tav>
                                      </p:tavLst>
                                    </p:anim>
                                    <p:anim calcmode="lin" valueType="num">
                                      <p:cBhvr>
                                        <p:cTn id="56" dur="500" fill="hold"/>
                                        <p:tgtEl>
                                          <p:spTgt spid="117"/>
                                        </p:tgtEl>
                                        <p:attrNameLst>
                                          <p:attrName>ppt_h</p:attrName>
                                        </p:attrNameLst>
                                      </p:cBhvr>
                                      <p:tavLst>
                                        <p:tav tm="0">
                                          <p:val>
                                            <p:fltVal val="0"/>
                                          </p:val>
                                        </p:tav>
                                        <p:tav tm="100000">
                                          <p:val>
                                            <p:strVal val="#ppt_h"/>
                                          </p:val>
                                        </p:tav>
                                      </p:tavLst>
                                    </p:anim>
                                    <p:animEffect transition="in" filter="fade">
                                      <p:cBhvr>
                                        <p:cTn id="57" dur="500"/>
                                        <p:tgtEl>
                                          <p:spTgt spid="117"/>
                                        </p:tgtEl>
                                      </p:cBhvr>
                                    </p:animEffect>
                                  </p:childTnLst>
                                </p:cTn>
                              </p:par>
                              <p:par>
                                <p:cTn id="58" presetID="53" presetClass="entr" presetSubtype="16" fill="hold" nodeType="withEffect">
                                  <p:stCondLst>
                                    <p:cond delay="500"/>
                                  </p:stCondLst>
                                  <p:childTnLst>
                                    <p:set>
                                      <p:cBhvr>
                                        <p:cTn id="59" dur="1" fill="hold">
                                          <p:stCondLst>
                                            <p:cond delay="0"/>
                                          </p:stCondLst>
                                        </p:cTn>
                                        <p:tgtEl>
                                          <p:spTgt spid="122"/>
                                        </p:tgtEl>
                                        <p:attrNameLst>
                                          <p:attrName>style.visibility</p:attrName>
                                        </p:attrNameLst>
                                      </p:cBhvr>
                                      <p:to>
                                        <p:strVal val="visible"/>
                                      </p:to>
                                    </p:set>
                                    <p:anim calcmode="lin" valueType="num">
                                      <p:cBhvr>
                                        <p:cTn id="60" dur="500" fill="hold"/>
                                        <p:tgtEl>
                                          <p:spTgt spid="122"/>
                                        </p:tgtEl>
                                        <p:attrNameLst>
                                          <p:attrName>ppt_w</p:attrName>
                                        </p:attrNameLst>
                                      </p:cBhvr>
                                      <p:tavLst>
                                        <p:tav tm="0">
                                          <p:val>
                                            <p:fltVal val="0"/>
                                          </p:val>
                                        </p:tav>
                                        <p:tav tm="100000">
                                          <p:val>
                                            <p:strVal val="#ppt_w"/>
                                          </p:val>
                                        </p:tav>
                                      </p:tavLst>
                                    </p:anim>
                                    <p:anim calcmode="lin" valueType="num">
                                      <p:cBhvr>
                                        <p:cTn id="61" dur="500" fill="hold"/>
                                        <p:tgtEl>
                                          <p:spTgt spid="122"/>
                                        </p:tgtEl>
                                        <p:attrNameLst>
                                          <p:attrName>ppt_h</p:attrName>
                                        </p:attrNameLst>
                                      </p:cBhvr>
                                      <p:tavLst>
                                        <p:tav tm="0">
                                          <p:val>
                                            <p:fltVal val="0"/>
                                          </p:val>
                                        </p:tav>
                                        <p:tav tm="100000">
                                          <p:val>
                                            <p:strVal val="#ppt_h"/>
                                          </p:val>
                                        </p:tav>
                                      </p:tavLst>
                                    </p:anim>
                                    <p:animEffect transition="in" filter="fade">
                                      <p:cBhvr>
                                        <p:cTn id="62" dur="500"/>
                                        <p:tgtEl>
                                          <p:spTgt spid="12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27"/>
                                        </p:tgtEl>
                                        <p:attrNameLst>
                                          <p:attrName>style.visibility</p:attrName>
                                        </p:attrNameLst>
                                      </p:cBhvr>
                                      <p:to>
                                        <p:strVal val="visible"/>
                                      </p:to>
                                    </p:set>
                                    <p:anim calcmode="lin" valueType="num">
                                      <p:cBhvr>
                                        <p:cTn id="65" dur="500" fill="hold"/>
                                        <p:tgtEl>
                                          <p:spTgt spid="127"/>
                                        </p:tgtEl>
                                        <p:attrNameLst>
                                          <p:attrName>ppt_w</p:attrName>
                                        </p:attrNameLst>
                                      </p:cBhvr>
                                      <p:tavLst>
                                        <p:tav tm="0">
                                          <p:val>
                                            <p:fltVal val="0"/>
                                          </p:val>
                                        </p:tav>
                                        <p:tav tm="100000">
                                          <p:val>
                                            <p:strVal val="#ppt_w"/>
                                          </p:val>
                                        </p:tav>
                                      </p:tavLst>
                                    </p:anim>
                                    <p:anim calcmode="lin" valueType="num">
                                      <p:cBhvr>
                                        <p:cTn id="66" dur="500" fill="hold"/>
                                        <p:tgtEl>
                                          <p:spTgt spid="127"/>
                                        </p:tgtEl>
                                        <p:attrNameLst>
                                          <p:attrName>ppt_h</p:attrName>
                                        </p:attrNameLst>
                                      </p:cBhvr>
                                      <p:tavLst>
                                        <p:tav tm="0">
                                          <p:val>
                                            <p:fltVal val="0"/>
                                          </p:val>
                                        </p:tav>
                                        <p:tav tm="100000">
                                          <p:val>
                                            <p:strVal val="#ppt_h"/>
                                          </p:val>
                                        </p:tav>
                                      </p:tavLst>
                                    </p:anim>
                                    <p:animEffect transition="in" filter="fade">
                                      <p:cBhvr>
                                        <p:cTn id="67" dur="500"/>
                                        <p:tgtEl>
                                          <p:spTgt spid="127"/>
                                        </p:tgtEl>
                                      </p:cBhvr>
                                    </p:animEffect>
                                  </p:childTnLst>
                                </p:cTn>
                              </p:par>
                            </p:childTnLst>
                          </p:cTn>
                        </p:par>
                        <p:par>
                          <p:cTn id="68" fill="hold">
                            <p:stCondLst>
                              <p:cond delay="3500"/>
                            </p:stCondLst>
                            <p:childTnLst>
                              <p:par>
                                <p:cTn id="69" presetID="53" presetClass="entr" presetSubtype="16" fill="hold" nodeType="afterEffect">
                                  <p:stCondLst>
                                    <p:cond delay="0"/>
                                  </p:stCondLst>
                                  <p:childTnLst>
                                    <p:set>
                                      <p:cBhvr>
                                        <p:cTn id="70" dur="1" fill="hold">
                                          <p:stCondLst>
                                            <p:cond delay="0"/>
                                          </p:stCondLst>
                                        </p:cTn>
                                        <p:tgtEl>
                                          <p:spTgt spid="132"/>
                                        </p:tgtEl>
                                        <p:attrNameLst>
                                          <p:attrName>style.visibility</p:attrName>
                                        </p:attrNameLst>
                                      </p:cBhvr>
                                      <p:to>
                                        <p:strVal val="visible"/>
                                      </p:to>
                                    </p:set>
                                    <p:anim calcmode="lin" valueType="num">
                                      <p:cBhvr>
                                        <p:cTn id="71" dur="500" fill="hold"/>
                                        <p:tgtEl>
                                          <p:spTgt spid="132"/>
                                        </p:tgtEl>
                                        <p:attrNameLst>
                                          <p:attrName>ppt_w</p:attrName>
                                        </p:attrNameLst>
                                      </p:cBhvr>
                                      <p:tavLst>
                                        <p:tav tm="0">
                                          <p:val>
                                            <p:fltVal val="0"/>
                                          </p:val>
                                        </p:tav>
                                        <p:tav tm="100000">
                                          <p:val>
                                            <p:strVal val="#ppt_w"/>
                                          </p:val>
                                        </p:tav>
                                      </p:tavLst>
                                    </p:anim>
                                    <p:anim calcmode="lin" valueType="num">
                                      <p:cBhvr>
                                        <p:cTn id="72" dur="500" fill="hold"/>
                                        <p:tgtEl>
                                          <p:spTgt spid="132"/>
                                        </p:tgtEl>
                                        <p:attrNameLst>
                                          <p:attrName>ppt_h</p:attrName>
                                        </p:attrNameLst>
                                      </p:cBhvr>
                                      <p:tavLst>
                                        <p:tav tm="0">
                                          <p:val>
                                            <p:fltVal val="0"/>
                                          </p:val>
                                        </p:tav>
                                        <p:tav tm="100000">
                                          <p:val>
                                            <p:strVal val="#ppt_h"/>
                                          </p:val>
                                        </p:tav>
                                      </p:tavLst>
                                    </p:anim>
                                    <p:animEffect transition="in" filter="fade">
                                      <p:cBhvr>
                                        <p:cTn id="73" dur="500"/>
                                        <p:tgtEl>
                                          <p:spTgt spid="132"/>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9" grpId="0"/>
      <p:bldP spid="70" grpId="0"/>
      <p:bldP spid="50" grpId="0"/>
      <p:bldP spid="51" grpId="0" animBg="1"/>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9"/>
          <p:cNvSpPr>
            <a:spLocks/>
          </p:cNvSpPr>
          <p:nvPr/>
        </p:nvSpPr>
        <p:spPr bwMode="auto">
          <a:xfrm rot="13500000">
            <a:off x="1860263" y="2934094"/>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8EB55A"/>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9"/>
          <p:cNvSpPr>
            <a:spLocks/>
          </p:cNvSpPr>
          <p:nvPr/>
        </p:nvSpPr>
        <p:spPr bwMode="auto">
          <a:xfrm rot="13500000">
            <a:off x="4196798" y="2934095"/>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F5C058"/>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9"/>
          <p:cNvSpPr>
            <a:spLocks/>
          </p:cNvSpPr>
          <p:nvPr/>
        </p:nvSpPr>
        <p:spPr bwMode="auto">
          <a:xfrm rot="2700000">
            <a:off x="3025258" y="1794990"/>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FF6D67"/>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33" name="Group 10"/>
          <p:cNvGrpSpPr/>
          <p:nvPr/>
        </p:nvGrpSpPr>
        <p:grpSpPr>
          <a:xfrm>
            <a:off x="2081813" y="3121182"/>
            <a:ext cx="599208" cy="492388"/>
            <a:chOff x="7836195" y="3464708"/>
            <a:chExt cx="599208" cy="492388"/>
          </a:xfrm>
        </p:grpSpPr>
        <p:sp>
          <p:nvSpPr>
            <p:cNvPr id="38" name="Oval 11"/>
            <p:cNvSpPr/>
            <p:nvPr/>
          </p:nvSpPr>
          <p:spPr>
            <a:xfrm rot="2700000">
              <a:off x="7882236" y="3464708"/>
              <a:ext cx="492388" cy="492388"/>
            </a:xfrm>
            <a:prstGeom prst="ellipse">
              <a:avLst/>
            </a:prstGeom>
            <a:solidFill>
              <a:srgbClr val="F9F9F9"/>
            </a:solidFill>
            <a:ln w="133350">
              <a:solidFill>
                <a:srgbClr val="8EB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8EB55A"/>
                </a:solidFill>
                <a:latin typeface="方正兰亭黑简体" panose="02000000000000000000" pitchFamily="2" charset="-122"/>
                <a:ea typeface="方正兰亭黑简体" panose="02000000000000000000" pitchFamily="2" charset="-122"/>
              </a:endParaRPr>
            </a:p>
          </p:txBody>
        </p:sp>
        <p:sp>
          <p:nvSpPr>
            <p:cNvPr id="46" name="TextBox 45"/>
            <p:cNvSpPr txBox="1"/>
            <p:nvPr/>
          </p:nvSpPr>
          <p:spPr>
            <a:xfrm>
              <a:off x="7836195" y="3536805"/>
              <a:ext cx="599208" cy="369332"/>
            </a:xfrm>
            <a:prstGeom prst="rect">
              <a:avLst/>
            </a:prstGeom>
            <a:noFill/>
          </p:spPr>
          <p:txBody>
            <a:bodyPr wrap="square" rtlCol="0">
              <a:spAutoFit/>
            </a:bodyPr>
            <a:lstStyle/>
            <a:p>
              <a:pPr algn="ctr"/>
              <a:r>
                <a:rPr lang="id-ID" b="1" dirty="0" smtClean="0">
                  <a:solidFill>
                    <a:srgbClr val="8EB55A"/>
                  </a:solidFill>
                  <a:latin typeface="方正兰亭黑简体" panose="02000000000000000000" pitchFamily="2" charset="-122"/>
                  <a:ea typeface="方正兰亭黑简体" panose="02000000000000000000" pitchFamily="2" charset="-122"/>
                </a:rPr>
                <a:t>01</a:t>
              </a:r>
              <a:endParaRPr lang="id-ID" b="1" dirty="0">
                <a:solidFill>
                  <a:srgbClr val="8EB55A"/>
                </a:solidFill>
                <a:latin typeface="方正兰亭黑简体" panose="02000000000000000000" pitchFamily="2" charset="-122"/>
                <a:ea typeface="方正兰亭黑简体" panose="02000000000000000000" pitchFamily="2" charset="-122"/>
              </a:endParaRPr>
            </a:p>
          </p:txBody>
        </p:sp>
      </p:grpSp>
      <p:grpSp>
        <p:nvGrpSpPr>
          <p:cNvPr id="48" name="Group 13"/>
          <p:cNvGrpSpPr/>
          <p:nvPr/>
        </p:nvGrpSpPr>
        <p:grpSpPr>
          <a:xfrm>
            <a:off x="3791228" y="1612073"/>
            <a:ext cx="599208" cy="492388"/>
            <a:chOff x="9545610" y="1955599"/>
            <a:chExt cx="599208" cy="492388"/>
          </a:xfrm>
        </p:grpSpPr>
        <p:sp>
          <p:nvSpPr>
            <p:cNvPr id="49" name="Oval 14"/>
            <p:cNvSpPr/>
            <p:nvPr/>
          </p:nvSpPr>
          <p:spPr>
            <a:xfrm rot="2700000">
              <a:off x="9603416" y="1955599"/>
              <a:ext cx="492388" cy="492388"/>
            </a:xfrm>
            <a:prstGeom prst="ellipse">
              <a:avLst/>
            </a:prstGeom>
            <a:solidFill>
              <a:schemeClr val="bg1"/>
            </a:solidFill>
            <a:ln w="133350">
              <a:solidFill>
                <a:srgbClr val="FF6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6D67"/>
                </a:solidFill>
                <a:latin typeface="方正兰亭黑简体" panose="02000000000000000000" pitchFamily="2" charset="-122"/>
                <a:ea typeface="方正兰亭黑简体" panose="02000000000000000000" pitchFamily="2" charset="-122"/>
              </a:endParaRPr>
            </a:p>
          </p:txBody>
        </p:sp>
        <p:sp>
          <p:nvSpPr>
            <p:cNvPr id="51" name="TextBox 50"/>
            <p:cNvSpPr txBox="1"/>
            <p:nvPr/>
          </p:nvSpPr>
          <p:spPr>
            <a:xfrm>
              <a:off x="9545610" y="2019602"/>
              <a:ext cx="599208" cy="369332"/>
            </a:xfrm>
            <a:prstGeom prst="rect">
              <a:avLst/>
            </a:prstGeom>
            <a:noFill/>
          </p:spPr>
          <p:txBody>
            <a:bodyPr wrap="square" rtlCol="0">
              <a:spAutoFit/>
            </a:bodyPr>
            <a:lstStyle/>
            <a:p>
              <a:pPr algn="ctr"/>
              <a:r>
                <a:rPr lang="id-ID" b="1" dirty="0" smtClean="0">
                  <a:solidFill>
                    <a:srgbClr val="FF6D67"/>
                  </a:solidFill>
                  <a:latin typeface="方正兰亭黑简体" panose="02000000000000000000" pitchFamily="2" charset="-122"/>
                  <a:ea typeface="方正兰亭黑简体" panose="02000000000000000000" pitchFamily="2" charset="-122"/>
                </a:rPr>
                <a:t>02</a:t>
              </a:r>
              <a:endParaRPr lang="id-ID" b="1" dirty="0">
                <a:solidFill>
                  <a:srgbClr val="FF6D67"/>
                </a:solidFill>
                <a:latin typeface="方正兰亭黑简体" panose="02000000000000000000" pitchFamily="2" charset="-122"/>
                <a:ea typeface="方正兰亭黑简体" panose="02000000000000000000" pitchFamily="2" charset="-122"/>
              </a:endParaRPr>
            </a:p>
          </p:txBody>
        </p:sp>
      </p:grpSp>
      <p:grpSp>
        <p:nvGrpSpPr>
          <p:cNvPr id="52" name="Group 16"/>
          <p:cNvGrpSpPr/>
          <p:nvPr/>
        </p:nvGrpSpPr>
        <p:grpSpPr>
          <a:xfrm>
            <a:off x="5544028" y="3131751"/>
            <a:ext cx="599208" cy="492388"/>
            <a:chOff x="10716797" y="5108091"/>
            <a:chExt cx="599208" cy="492388"/>
          </a:xfrm>
        </p:grpSpPr>
        <p:sp>
          <p:nvSpPr>
            <p:cNvPr id="53" name="Oval 17"/>
            <p:cNvSpPr/>
            <p:nvPr/>
          </p:nvSpPr>
          <p:spPr>
            <a:xfrm rot="2700000">
              <a:off x="10774955" y="5108091"/>
              <a:ext cx="492388" cy="492388"/>
            </a:xfrm>
            <a:prstGeom prst="ellipse">
              <a:avLst/>
            </a:prstGeom>
            <a:solidFill>
              <a:srgbClr val="F9F9F9"/>
            </a:solidFill>
            <a:ln w="133350">
              <a:solidFill>
                <a:srgbClr val="F5C0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5C058"/>
                </a:solidFill>
                <a:latin typeface="方正兰亭黑简体" panose="02000000000000000000" pitchFamily="2" charset="-122"/>
                <a:ea typeface="方正兰亭黑简体" panose="02000000000000000000" pitchFamily="2" charset="-122"/>
              </a:endParaRPr>
            </a:p>
          </p:txBody>
        </p:sp>
        <p:sp>
          <p:nvSpPr>
            <p:cNvPr id="54" name="TextBox 53"/>
            <p:cNvSpPr txBox="1"/>
            <p:nvPr/>
          </p:nvSpPr>
          <p:spPr>
            <a:xfrm>
              <a:off x="10716797" y="5178591"/>
              <a:ext cx="599208" cy="369332"/>
            </a:xfrm>
            <a:prstGeom prst="rect">
              <a:avLst/>
            </a:prstGeom>
            <a:noFill/>
          </p:spPr>
          <p:txBody>
            <a:bodyPr wrap="square" rtlCol="0">
              <a:spAutoFit/>
            </a:bodyPr>
            <a:lstStyle/>
            <a:p>
              <a:pPr algn="ctr"/>
              <a:r>
                <a:rPr lang="id-ID" b="1" dirty="0" smtClean="0">
                  <a:solidFill>
                    <a:srgbClr val="F5C058"/>
                  </a:solidFill>
                  <a:latin typeface="方正兰亭黑简体" panose="02000000000000000000" pitchFamily="2" charset="-122"/>
                  <a:ea typeface="方正兰亭黑简体" panose="02000000000000000000" pitchFamily="2" charset="-122"/>
                </a:rPr>
                <a:t>03</a:t>
              </a:r>
              <a:endParaRPr lang="id-ID" b="1" dirty="0">
                <a:solidFill>
                  <a:srgbClr val="F5C058"/>
                </a:solidFill>
                <a:latin typeface="方正兰亭黑简体" panose="02000000000000000000" pitchFamily="2" charset="-122"/>
                <a:ea typeface="方正兰亭黑简体" panose="02000000000000000000" pitchFamily="2" charset="-122"/>
              </a:endParaRPr>
            </a:p>
          </p:txBody>
        </p:sp>
      </p:grpSp>
      <p:sp>
        <p:nvSpPr>
          <p:cNvPr id="55" name="Freeform 19"/>
          <p:cNvSpPr>
            <a:spLocks noEditPoints="1"/>
          </p:cNvSpPr>
          <p:nvPr/>
        </p:nvSpPr>
        <p:spPr bwMode="auto">
          <a:xfrm>
            <a:off x="3861512" y="2599293"/>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FF6D67"/>
          </a:solidFill>
          <a:ln>
            <a:noFill/>
          </a:ln>
        </p:spPr>
        <p:txBody>
          <a:bodyPr vert="horz" wrap="square" lIns="91440" tIns="45720" rIns="91440" bIns="45720" numCol="1" anchor="t" anchorCtr="0" compatLnSpc="1">
            <a:prstTxWarp prst="textNoShape">
              <a:avLst/>
            </a:prstTxWarp>
          </a:bodyPr>
          <a:lstStyle/>
          <a:p>
            <a:endParaRPr lang="id-ID">
              <a:solidFill>
                <a:srgbClr val="3CCCC7"/>
              </a:solidFill>
            </a:endParaRPr>
          </a:p>
        </p:txBody>
      </p:sp>
      <p:sp>
        <p:nvSpPr>
          <p:cNvPr id="56" name="Freeform 23"/>
          <p:cNvSpPr>
            <a:spLocks noEditPoints="1"/>
          </p:cNvSpPr>
          <p:nvPr/>
        </p:nvSpPr>
        <p:spPr bwMode="auto">
          <a:xfrm>
            <a:off x="2702942" y="3908474"/>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8EB55A"/>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65" name="Group 24"/>
          <p:cNvGrpSpPr/>
          <p:nvPr/>
        </p:nvGrpSpPr>
        <p:grpSpPr>
          <a:xfrm>
            <a:off x="5036282" y="3853211"/>
            <a:ext cx="451474" cy="442875"/>
            <a:chOff x="6786562" y="796925"/>
            <a:chExt cx="500063" cy="490538"/>
          </a:xfrm>
          <a:solidFill>
            <a:srgbClr val="F5C058"/>
          </a:solidFill>
        </p:grpSpPr>
        <p:sp>
          <p:nvSpPr>
            <p:cNvPr id="66"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0" name="椭圆 69"/>
          <p:cNvSpPr/>
          <p:nvPr/>
        </p:nvSpPr>
        <p:spPr>
          <a:xfrm>
            <a:off x="5941150" y="1800086"/>
            <a:ext cx="546935" cy="546935"/>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71" name="标题 4"/>
          <p:cNvSpPr txBox="1">
            <a:spLocks/>
          </p:cNvSpPr>
          <p:nvPr/>
        </p:nvSpPr>
        <p:spPr>
          <a:xfrm>
            <a:off x="5970279" y="1894659"/>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01</a:t>
            </a:r>
          </a:p>
        </p:txBody>
      </p:sp>
      <p:sp>
        <p:nvSpPr>
          <p:cNvPr id="72" name="椭圆 71"/>
          <p:cNvSpPr/>
          <p:nvPr/>
        </p:nvSpPr>
        <p:spPr>
          <a:xfrm>
            <a:off x="6661231" y="2808198"/>
            <a:ext cx="546935" cy="546935"/>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73" name="标题 4"/>
          <p:cNvSpPr txBox="1">
            <a:spLocks/>
          </p:cNvSpPr>
          <p:nvPr/>
        </p:nvSpPr>
        <p:spPr>
          <a:xfrm>
            <a:off x="6690360" y="29027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02</a:t>
            </a:r>
          </a:p>
        </p:txBody>
      </p:sp>
      <p:sp>
        <p:nvSpPr>
          <p:cNvPr id="74" name="椭圆 73"/>
          <p:cNvSpPr/>
          <p:nvPr/>
        </p:nvSpPr>
        <p:spPr>
          <a:xfrm>
            <a:off x="7372651" y="3859189"/>
            <a:ext cx="546935" cy="546935"/>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75" name="标题 4"/>
          <p:cNvSpPr txBox="1">
            <a:spLocks/>
          </p:cNvSpPr>
          <p:nvPr/>
        </p:nvSpPr>
        <p:spPr>
          <a:xfrm>
            <a:off x="7401780" y="395376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03</a:t>
            </a:r>
          </a:p>
        </p:txBody>
      </p:sp>
      <p:sp>
        <p:nvSpPr>
          <p:cNvPr id="76" name="矩形 75"/>
          <p:cNvSpPr/>
          <p:nvPr/>
        </p:nvSpPr>
        <p:spPr>
          <a:xfrm>
            <a:off x="6704797" y="1654273"/>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国际市场</a:t>
            </a:r>
            <a:endParaRPr lang="zh-CN" altLang="en-US" b="1" dirty="0">
              <a:solidFill>
                <a:srgbClr val="8EB55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矩形 47"/>
          <p:cNvSpPr>
            <a:spLocks noChangeArrowheads="1"/>
          </p:cNvSpPr>
          <p:nvPr/>
        </p:nvSpPr>
        <p:spPr bwMode="auto">
          <a:xfrm>
            <a:off x="6704110" y="195551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78" name="矩形 77"/>
          <p:cNvSpPr/>
          <p:nvPr/>
        </p:nvSpPr>
        <p:spPr>
          <a:xfrm>
            <a:off x="7496885" y="2734393"/>
            <a:ext cx="3188134"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政策实施</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9" name="矩形 47"/>
          <p:cNvSpPr>
            <a:spLocks noChangeArrowheads="1"/>
          </p:cNvSpPr>
          <p:nvPr/>
        </p:nvSpPr>
        <p:spPr bwMode="auto">
          <a:xfrm>
            <a:off x="7496198" y="303563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80" name="矩形 79"/>
          <p:cNvSpPr/>
          <p:nvPr/>
        </p:nvSpPr>
        <p:spPr>
          <a:xfrm>
            <a:off x="8208305" y="3733221"/>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汇率变动</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矩形 47"/>
          <p:cNvSpPr>
            <a:spLocks noChangeArrowheads="1"/>
          </p:cNvSpPr>
          <p:nvPr/>
        </p:nvSpPr>
        <p:spPr bwMode="auto">
          <a:xfrm>
            <a:off x="8207618" y="4043746"/>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83" name="矩形 82"/>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a:t>
            </a:r>
            <a:r>
              <a:rPr lang="en-US" altLang="zh-CN" dirty="0" smtClean="0">
                <a:latin typeface="方正兰亭超细黑简体" panose="02000000000000000000" pitchFamily="2" charset="-122"/>
                <a:ea typeface="方正兰亭超细黑简体" panose="02000000000000000000" pitchFamily="2" charset="-122"/>
              </a:rPr>
              <a:t>6</a:t>
            </a:r>
            <a:endParaRPr lang="zh-CN" dirty="0">
              <a:latin typeface="方正兰亭超细黑简体" panose="02000000000000000000" pitchFamily="2" charset="-122"/>
              <a:ea typeface="方正兰亭超细黑简体" panose="02000000000000000000" pitchFamily="2" charset="-122"/>
            </a:endParaRPr>
          </a:p>
        </p:txBody>
      </p:sp>
      <p:sp>
        <p:nvSpPr>
          <p:cNvPr id="88" name="TextBox 8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61" name="矩形 60"/>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192931" y="0"/>
            <a:ext cx="576064" cy="836712"/>
            <a:chOff x="841003" y="360040"/>
            <a:chExt cx="504056" cy="836712"/>
          </a:xfrm>
          <a:solidFill>
            <a:srgbClr val="3CCCC7"/>
          </a:solidFill>
        </p:grpSpPr>
        <p:sp>
          <p:nvSpPr>
            <p:cNvPr id="90" name="矩形 89"/>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等腰三角形 90"/>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项目来源</a:t>
            </a:r>
            <a:endParaRPr lang="zh-CN" altLang="en-US" dirty="0">
              <a:solidFill>
                <a:srgbClr val="3CCCC7"/>
              </a:solidFill>
              <a:latin typeface="微软雅黑" pitchFamily="34" charset="-122"/>
              <a:ea typeface="微软雅黑" pitchFamily="34" charset="-122"/>
            </a:endParaRPr>
          </a:p>
        </p:txBody>
      </p:sp>
      <p:sp>
        <p:nvSpPr>
          <p:cNvPr id="94" name="KSO_Shape"/>
          <p:cNvSpPr>
            <a:spLocks/>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1481477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500"/>
                                        <p:tgtEl>
                                          <p:spTgt spid="3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right)">
                                      <p:cBhvr>
                                        <p:cTn id="15" dur="500"/>
                                        <p:tgtEl>
                                          <p:spTgt spid="30"/>
                                        </p:tgtEl>
                                      </p:cBhvr>
                                    </p:animEffect>
                                  </p:childTnLst>
                                </p:cTn>
                              </p:par>
                              <p:par>
                                <p:cTn id="16" presetID="42" presetClass="entr" presetSubtype="0" fill="hold" nodeType="withEffect">
                                  <p:stCondLst>
                                    <p:cond delay="50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000"/>
                                        <p:tgtEl>
                                          <p:spTgt spid="33"/>
                                        </p:tgtEl>
                                      </p:cBhvr>
                                    </p:animEffect>
                                    <p:anim calcmode="lin" valueType="num">
                                      <p:cBhvr>
                                        <p:cTn id="19" dur="1000" fill="hold"/>
                                        <p:tgtEl>
                                          <p:spTgt spid="33"/>
                                        </p:tgtEl>
                                        <p:attrNameLst>
                                          <p:attrName>ppt_x</p:attrName>
                                        </p:attrNameLst>
                                      </p:cBhvr>
                                      <p:tavLst>
                                        <p:tav tm="0">
                                          <p:val>
                                            <p:strVal val="#ppt_x"/>
                                          </p:val>
                                        </p:tav>
                                        <p:tav tm="100000">
                                          <p:val>
                                            <p:strVal val="#ppt_x"/>
                                          </p:val>
                                        </p:tav>
                                      </p:tavLst>
                                    </p:anim>
                                    <p:anim calcmode="lin" valueType="num">
                                      <p:cBhvr>
                                        <p:cTn id="20" dur="1000" fill="hold"/>
                                        <p:tgtEl>
                                          <p:spTgt spid="3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1000"/>
                                        <p:tgtEl>
                                          <p:spTgt spid="48"/>
                                        </p:tgtEl>
                                      </p:cBhvr>
                                    </p:animEffect>
                                    <p:anim calcmode="lin" valueType="num">
                                      <p:cBhvr>
                                        <p:cTn id="24" dur="1000" fill="hold"/>
                                        <p:tgtEl>
                                          <p:spTgt spid="48"/>
                                        </p:tgtEl>
                                        <p:attrNameLst>
                                          <p:attrName>ppt_x</p:attrName>
                                        </p:attrNameLst>
                                      </p:cBhvr>
                                      <p:tavLst>
                                        <p:tav tm="0">
                                          <p:val>
                                            <p:strVal val="#ppt_x"/>
                                          </p:val>
                                        </p:tav>
                                        <p:tav tm="100000">
                                          <p:val>
                                            <p:strVal val="#ppt_x"/>
                                          </p:val>
                                        </p:tav>
                                      </p:tavLst>
                                    </p:anim>
                                    <p:anim calcmode="lin" valueType="num">
                                      <p:cBhvr>
                                        <p:cTn id="25" dur="1000" fill="hold"/>
                                        <p:tgtEl>
                                          <p:spTgt spid="4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par>
                                <p:cTn id="34" presetID="10" presetClass="entr" presetSubtype="0" fill="hold" nodeType="withEffect">
                                  <p:stCondLst>
                                    <p:cond delay="100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70"/>
                                        </p:tgtEl>
                                        <p:attrNameLst>
                                          <p:attrName>style.visibility</p:attrName>
                                        </p:attrNameLst>
                                      </p:cBhvr>
                                      <p:to>
                                        <p:strVal val="visible"/>
                                      </p:to>
                                    </p:set>
                                    <p:anim calcmode="lin" valueType="num">
                                      <p:cBhvr>
                                        <p:cTn id="42" dur="500" fill="hold"/>
                                        <p:tgtEl>
                                          <p:spTgt spid="70"/>
                                        </p:tgtEl>
                                        <p:attrNameLst>
                                          <p:attrName>ppt_w</p:attrName>
                                        </p:attrNameLst>
                                      </p:cBhvr>
                                      <p:tavLst>
                                        <p:tav tm="0">
                                          <p:val>
                                            <p:fltVal val="0"/>
                                          </p:val>
                                        </p:tav>
                                        <p:tav tm="100000">
                                          <p:val>
                                            <p:strVal val="#ppt_w"/>
                                          </p:val>
                                        </p:tav>
                                      </p:tavLst>
                                    </p:anim>
                                    <p:anim calcmode="lin" valueType="num">
                                      <p:cBhvr>
                                        <p:cTn id="43" dur="500" fill="hold"/>
                                        <p:tgtEl>
                                          <p:spTgt spid="70"/>
                                        </p:tgtEl>
                                        <p:attrNameLst>
                                          <p:attrName>ppt_h</p:attrName>
                                        </p:attrNameLst>
                                      </p:cBhvr>
                                      <p:tavLst>
                                        <p:tav tm="0">
                                          <p:val>
                                            <p:fltVal val="0"/>
                                          </p:val>
                                        </p:tav>
                                        <p:tav tm="100000">
                                          <p:val>
                                            <p:strVal val="#ppt_h"/>
                                          </p:val>
                                        </p:tav>
                                      </p:tavLst>
                                    </p:anim>
                                    <p:animEffect transition="in" filter="fade">
                                      <p:cBhvr>
                                        <p:cTn id="44" dur="500"/>
                                        <p:tgtEl>
                                          <p:spTgt spid="70"/>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76"/>
                                        </p:tgtEl>
                                        <p:attrNameLst>
                                          <p:attrName>style.visibility</p:attrName>
                                        </p:attrNameLst>
                                      </p:cBhvr>
                                      <p:to>
                                        <p:strVal val="visible"/>
                                      </p:to>
                                    </p:set>
                                    <p:anim calcmode="lin" valueType="num">
                                      <p:cBhvr>
                                        <p:cTn id="52" dur="500" fill="hold"/>
                                        <p:tgtEl>
                                          <p:spTgt spid="76"/>
                                        </p:tgtEl>
                                        <p:attrNameLst>
                                          <p:attrName>ppt_w</p:attrName>
                                        </p:attrNameLst>
                                      </p:cBhvr>
                                      <p:tavLst>
                                        <p:tav tm="0">
                                          <p:val>
                                            <p:fltVal val="0"/>
                                          </p:val>
                                        </p:tav>
                                        <p:tav tm="100000">
                                          <p:val>
                                            <p:strVal val="#ppt_w"/>
                                          </p:val>
                                        </p:tav>
                                      </p:tavLst>
                                    </p:anim>
                                    <p:anim calcmode="lin" valueType="num">
                                      <p:cBhvr>
                                        <p:cTn id="53" dur="500" fill="hold"/>
                                        <p:tgtEl>
                                          <p:spTgt spid="76"/>
                                        </p:tgtEl>
                                        <p:attrNameLst>
                                          <p:attrName>ppt_h</p:attrName>
                                        </p:attrNameLst>
                                      </p:cBhvr>
                                      <p:tavLst>
                                        <p:tav tm="0">
                                          <p:val>
                                            <p:fltVal val="0"/>
                                          </p:val>
                                        </p:tav>
                                        <p:tav tm="100000">
                                          <p:val>
                                            <p:strVal val="#ppt_h"/>
                                          </p:val>
                                        </p:tav>
                                      </p:tavLst>
                                    </p:anim>
                                    <p:animEffect transition="in" filter="fade">
                                      <p:cBhvr>
                                        <p:cTn id="54" dur="500"/>
                                        <p:tgtEl>
                                          <p:spTgt spid="76"/>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7"/>
                                        </p:tgtEl>
                                        <p:attrNameLst>
                                          <p:attrName>style.visibility</p:attrName>
                                        </p:attrNameLst>
                                      </p:cBhvr>
                                      <p:to>
                                        <p:strVal val="visible"/>
                                      </p:to>
                                    </p:set>
                                    <p:anim calcmode="lin" valueType="num">
                                      <p:cBhvr>
                                        <p:cTn id="57" dur="500" fill="hold"/>
                                        <p:tgtEl>
                                          <p:spTgt spid="77"/>
                                        </p:tgtEl>
                                        <p:attrNameLst>
                                          <p:attrName>ppt_w</p:attrName>
                                        </p:attrNameLst>
                                      </p:cBhvr>
                                      <p:tavLst>
                                        <p:tav tm="0">
                                          <p:val>
                                            <p:fltVal val="0"/>
                                          </p:val>
                                        </p:tav>
                                        <p:tav tm="100000">
                                          <p:val>
                                            <p:strVal val="#ppt_w"/>
                                          </p:val>
                                        </p:tav>
                                      </p:tavLst>
                                    </p:anim>
                                    <p:anim calcmode="lin" valueType="num">
                                      <p:cBhvr>
                                        <p:cTn id="58" dur="500" fill="hold"/>
                                        <p:tgtEl>
                                          <p:spTgt spid="77"/>
                                        </p:tgtEl>
                                        <p:attrNameLst>
                                          <p:attrName>ppt_h</p:attrName>
                                        </p:attrNameLst>
                                      </p:cBhvr>
                                      <p:tavLst>
                                        <p:tav tm="0">
                                          <p:val>
                                            <p:fltVal val="0"/>
                                          </p:val>
                                        </p:tav>
                                        <p:tav tm="100000">
                                          <p:val>
                                            <p:strVal val="#ppt_h"/>
                                          </p:val>
                                        </p:tav>
                                      </p:tavLst>
                                    </p:anim>
                                    <p:animEffect transition="in" filter="fade">
                                      <p:cBhvr>
                                        <p:cTn id="59" dur="500"/>
                                        <p:tgtEl>
                                          <p:spTgt spid="77"/>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72"/>
                                        </p:tgtEl>
                                        <p:attrNameLst>
                                          <p:attrName>style.visibility</p:attrName>
                                        </p:attrNameLst>
                                      </p:cBhvr>
                                      <p:to>
                                        <p:strVal val="visible"/>
                                      </p:to>
                                    </p:set>
                                    <p:anim calcmode="lin" valueType="num">
                                      <p:cBhvr>
                                        <p:cTn id="62" dur="500" fill="hold"/>
                                        <p:tgtEl>
                                          <p:spTgt spid="72"/>
                                        </p:tgtEl>
                                        <p:attrNameLst>
                                          <p:attrName>ppt_w</p:attrName>
                                        </p:attrNameLst>
                                      </p:cBhvr>
                                      <p:tavLst>
                                        <p:tav tm="0">
                                          <p:val>
                                            <p:fltVal val="0"/>
                                          </p:val>
                                        </p:tav>
                                        <p:tav tm="100000">
                                          <p:val>
                                            <p:strVal val="#ppt_w"/>
                                          </p:val>
                                        </p:tav>
                                      </p:tavLst>
                                    </p:anim>
                                    <p:anim calcmode="lin" valueType="num">
                                      <p:cBhvr>
                                        <p:cTn id="63" dur="500" fill="hold"/>
                                        <p:tgtEl>
                                          <p:spTgt spid="72"/>
                                        </p:tgtEl>
                                        <p:attrNameLst>
                                          <p:attrName>ppt_h</p:attrName>
                                        </p:attrNameLst>
                                      </p:cBhvr>
                                      <p:tavLst>
                                        <p:tav tm="0">
                                          <p:val>
                                            <p:fltVal val="0"/>
                                          </p:val>
                                        </p:tav>
                                        <p:tav tm="100000">
                                          <p:val>
                                            <p:strVal val="#ppt_h"/>
                                          </p:val>
                                        </p:tav>
                                      </p:tavLst>
                                    </p:anim>
                                    <p:animEffect transition="in" filter="fade">
                                      <p:cBhvr>
                                        <p:cTn id="64" dur="500"/>
                                        <p:tgtEl>
                                          <p:spTgt spid="72"/>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73"/>
                                        </p:tgtEl>
                                        <p:attrNameLst>
                                          <p:attrName>style.visibility</p:attrName>
                                        </p:attrNameLst>
                                      </p:cBhvr>
                                      <p:to>
                                        <p:strVal val="visible"/>
                                      </p:to>
                                    </p:set>
                                    <p:anim calcmode="lin" valueType="num">
                                      <p:cBhvr>
                                        <p:cTn id="67" dur="500" fill="hold"/>
                                        <p:tgtEl>
                                          <p:spTgt spid="73"/>
                                        </p:tgtEl>
                                        <p:attrNameLst>
                                          <p:attrName>ppt_w</p:attrName>
                                        </p:attrNameLst>
                                      </p:cBhvr>
                                      <p:tavLst>
                                        <p:tav tm="0">
                                          <p:val>
                                            <p:fltVal val="0"/>
                                          </p:val>
                                        </p:tav>
                                        <p:tav tm="100000">
                                          <p:val>
                                            <p:strVal val="#ppt_w"/>
                                          </p:val>
                                        </p:tav>
                                      </p:tavLst>
                                    </p:anim>
                                    <p:anim calcmode="lin" valueType="num">
                                      <p:cBhvr>
                                        <p:cTn id="68" dur="500" fill="hold"/>
                                        <p:tgtEl>
                                          <p:spTgt spid="73"/>
                                        </p:tgtEl>
                                        <p:attrNameLst>
                                          <p:attrName>ppt_h</p:attrName>
                                        </p:attrNameLst>
                                      </p:cBhvr>
                                      <p:tavLst>
                                        <p:tav tm="0">
                                          <p:val>
                                            <p:fltVal val="0"/>
                                          </p:val>
                                        </p:tav>
                                        <p:tav tm="100000">
                                          <p:val>
                                            <p:strVal val="#ppt_h"/>
                                          </p:val>
                                        </p:tav>
                                      </p:tavLst>
                                    </p:anim>
                                    <p:animEffect transition="in" filter="fade">
                                      <p:cBhvr>
                                        <p:cTn id="69" dur="500"/>
                                        <p:tgtEl>
                                          <p:spTgt spid="73"/>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8"/>
                                        </p:tgtEl>
                                        <p:attrNameLst>
                                          <p:attrName>style.visibility</p:attrName>
                                        </p:attrNameLst>
                                      </p:cBhvr>
                                      <p:to>
                                        <p:strVal val="visible"/>
                                      </p:to>
                                    </p:set>
                                    <p:anim calcmode="lin" valueType="num">
                                      <p:cBhvr>
                                        <p:cTn id="72" dur="500" fill="hold"/>
                                        <p:tgtEl>
                                          <p:spTgt spid="78"/>
                                        </p:tgtEl>
                                        <p:attrNameLst>
                                          <p:attrName>ppt_w</p:attrName>
                                        </p:attrNameLst>
                                      </p:cBhvr>
                                      <p:tavLst>
                                        <p:tav tm="0">
                                          <p:val>
                                            <p:fltVal val="0"/>
                                          </p:val>
                                        </p:tav>
                                        <p:tav tm="100000">
                                          <p:val>
                                            <p:strVal val="#ppt_w"/>
                                          </p:val>
                                        </p:tav>
                                      </p:tavLst>
                                    </p:anim>
                                    <p:anim calcmode="lin" valueType="num">
                                      <p:cBhvr>
                                        <p:cTn id="73" dur="500" fill="hold"/>
                                        <p:tgtEl>
                                          <p:spTgt spid="78"/>
                                        </p:tgtEl>
                                        <p:attrNameLst>
                                          <p:attrName>ppt_h</p:attrName>
                                        </p:attrNameLst>
                                      </p:cBhvr>
                                      <p:tavLst>
                                        <p:tav tm="0">
                                          <p:val>
                                            <p:fltVal val="0"/>
                                          </p:val>
                                        </p:tav>
                                        <p:tav tm="100000">
                                          <p:val>
                                            <p:strVal val="#ppt_h"/>
                                          </p:val>
                                        </p:tav>
                                      </p:tavLst>
                                    </p:anim>
                                    <p:animEffect transition="in" filter="fade">
                                      <p:cBhvr>
                                        <p:cTn id="74" dur="500"/>
                                        <p:tgtEl>
                                          <p:spTgt spid="78"/>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9"/>
                                        </p:tgtEl>
                                        <p:attrNameLst>
                                          <p:attrName>style.visibility</p:attrName>
                                        </p:attrNameLst>
                                      </p:cBhvr>
                                      <p:to>
                                        <p:strVal val="visible"/>
                                      </p:to>
                                    </p:set>
                                    <p:anim calcmode="lin" valueType="num">
                                      <p:cBhvr>
                                        <p:cTn id="77" dur="500" fill="hold"/>
                                        <p:tgtEl>
                                          <p:spTgt spid="79"/>
                                        </p:tgtEl>
                                        <p:attrNameLst>
                                          <p:attrName>ppt_w</p:attrName>
                                        </p:attrNameLst>
                                      </p:cBhvr>
                                      <p:tavLst>
                                        <p:tav tm="0">
                                          <p:val>
                                            <p:fltVal val="0"/>
                                          </p:val>
                                        </p:tav>
                                        <p:tav tm="100000">
                                          <p:val>
                                            <p:strVal val="#ppt_w"/>
                                          </p:val>
                                        </p:tav>
                                      </p:tavLst>
                                    </p:anim>
                                    <p:anim calcmode="lin" valueType="num">
                                      <p:cBhvr>
                                        <p:cTn id="78" dur="500" fill="hold"/>
                                        <p:tgtEl>
                                          <p:spTgt spid="79"/>
                                        </p:tgtEl>
                                        <p:attrNameLst>
                                          <p:attrName>ppt_h</p:attrName>
                                        </p:attrNameLst>
                                      </p:cBhvr>
                                      <p:tavLst>
                                        <p:tav tm="0">
                                          <p:val>
                                            <p:fltVal val="0"/>
                                          </p:val>
                                        </p:tav>
                                        <p:tav tm="100000">
                                          <p:val>
                                            <p:strVal val="#ppt_h"/>
                                          </p:val>
                                        </p:tav>
                                      </p:tavLst>
                                    </p:anim>
                                    <p:animEffect transition="in" filter="fade">
                                      <p:cBhvr>
                                        <p:cTn id="79" dur="500"/>
                                        <p:tgtEl>
                                          <p:spTgt spid="79"/>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74"/>
                                        </p:tgtEl>
                                        <p:attrNameLst>
                                          <p:attrName>style.visibility</p:attrName>
                                        </p:attrNameLst>
                                      </p:cBhvr>
                                      <p:to>
                                        <p:strVal val="visible"/>
                                      </p:to>
                                    </p:set>
                                    <p:anim calcmode="lin" valueType="num">
                                      <p:cBhvr>
                                        <p:cTn id="82" dur="500" fill="hold"/>
                                        <p:tgtEl>
                                          <p:spTgt spid="74"/>
                                        </p:tgtEl>
                                        <p:attrNameLst>
                                          <p:attrName>ppt_w</p:attrName>
                                        </p:attrNameLst>
                                      </p:cBhvr>
                                      <p:tavLst>
                                        <p:tav tm="0">
                                          <p:val>
                                            <p:fltVal val="0"/>
                                          </p:val>
                                        </p:tav>
                                        <p:tav tm="100000">
                                          <p:val>
                                            <p:strVal val="#ppt_w"/>
                                          </p:val>
                                        </p:tav>
                                      </p:tavLst>
                                    </p:anim>
                                    <p:anim calcmode="lin" valueType="num">
                                      <p:cBhvr>
                                        <p:cTn id="83" dur="500" fill="hold"/>
                                        <p:tgtEl>
                                          <p:spTgt spid="74"/>
                                        </p:tgtEl>
                                        <p:attrNameLst>
                                          <p:attrName>ppt_h</p:attrName>
                                        </p:attrNameLst>
                                      </p:cBhvr>
                                      <p:tavLst>
                                        <p:tav tm="0">
                                          <p:val>
                                            <p:fltVal val="0"/>
                                          </p:val>
                                        </p:tav>
                                        <p:tav tm="100000">
                                          <p:val>
                                            <p:strVal val="#ppt_h"/>
                                          </p:val>
                                        </p:tav>
                                      </p:tavLst>
                                    </p:anim>
                                    <p:animEffect transition="in" filter="fade">
                                      <p:cBhvr>
                                        <p:cTn id="84" dur="500"/>
                                        <p:tgtEl>
                                          <p:spTgt spid="74"/>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75"/>
                                        </p:tgtEl>
                                        <p:attrNameLst>
                                          <p:attrName>style.visibility</p:attrName>
                                        </p:attrNameLst>
                                      </p:cBhvr>
                                      <p:to>
                                        <p:strVal val="visible"/>
                                      </p:to>
                                    </p:set>
                                    <p:anim calcmode="lin" valueType="num">
                                      <p:cBhvr>
                                        <p:cTn id="87" dur="500" fill="hold"/>
                                        <p:tgtEl>
                                          <p:spTgt spid="75"/>
                                        </p:tgtEl>
                                        <p:attrNameLst>
                                          <p:attrName>ppt_w</p:attrName>
                                        </p:attrNameLst>
                                      </p:cBhvr>
                                      <p:tavLst>
                                        <p:tav tm="0">
                                          <p:val>
                                            <p:fltVal val="0"/>
                                          </p:val>
                                        </p:tav>
                                        <p:tav tm="100000">
                                          <p:val>
                                            <p:strVal val="#ppt_w"/>
                                          </p:val>
                                        </p:tav>
                                      </p:tavLst>
                                    </p:anim>
                                    <p:anim calcmode="lin" valueType="num">
                                      <p:cBhvr>
                                        <p:cTn id="88" dur="500" fill="hold"/>
                                        <p:tgtEl>
                                          <p:spTgt spid="75"/>
                                        </p:tgtEl>
                                        <p:attrNameLst>
                                          <p:attrName>ppt_h</p:attrName>
                                        </p:attrNameLst>
                                      </p:cBhvr>
                                      <p:tavLst>
                                        <p:tav tm="0">
                                          <p:val>
                                            <p:fltVal val="0"/>
                                          </p:val>
                                        </p:tav>
                                        <p:tav tm="100000">
                                          <p:val>
                                            <p:strVal val="#ppt_h"/>
                                          </p:val>
                                        </p:tav>
                                      </p:tavLst>
                                    </p:anim>
                                    <p:animEffect transition="in" filter="fade">
                                      <p:cBhvr>
                                        <p:cTn id="89" dur="500"/>
                                        <p:tgtEl>
                                          <p:spTgt spid="75"/>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80"/>
                                        </p:tgtEl>
                                        <p:attrNameLst>
                                          <p:attrName>style.visibility</p:attrName>
                                        </p:attrNameLst>
                                      </p:cBhvr>
                                      <p:to>
                                        <p:strVal val="visible"/>
                                      </p:to>
                                    </p:set>
                                    <p:anim calcmode="lin" valueType="num">
                                      <p:cBhvr>
                                        <p:cTn id="92" dur="500" fill="hold"/>
                                        <p:tgtEl>
                                          <p:spTgt spid="80"/>
                                        </p:tgtEl>
                                        <p:attrNameLst>
                                          <p:attrName>ppt_w</p:attrName>
                                        </p:attrNameLst>
                                      </p:cBhvr>
                                      <p:tavLst>
                                        <p:tav tm="0">
                                          <p:val>
                                            <p:fltVal val="0"/>
                                          </p:val>
                                        </p:tav>
                                        <p:tav tm="100000">
                                          <p:val>
                                            <p:strVal val="#ppt_w"/>
                                          </p:val>
                                        </p:tav>
                                      </p:tavLst>
                                    </p:anim>
                                    <p:anim calcmode="lin" valueType="num">
                                      <p:cBhvr>
                                        <p:cTn id="93" dur="500" fill="hold"/>
                                        <p:tgtEl>
                                          <p:spTgt spid="80"/>
                                        </p:tgtEl>
                                        <p:attrNameLst>
                                          <p:attrName>ppt_h</p:attrName>
                                        </p:attrNameLst>
                                      </p:cBhvr>
                                      <p:tavLst>
                                        <p:tav tm="0">
                                          <p:val>
                                            <p:fltVal val="0"/>
                                          </p:val>
                                        </p:tav>
                                        <p:tav tm="100000">
                                          <p:val>
                                            <p:strVal val="#ppt_h"/>
                                          </p:val>
                                        </p:tav>
                                      </p:tavLst>
                                    </p:anim>
                                    <p:animEffect transition="in" filter="fade">
                                      <p:cBhvr>
                                        <p:cTn id="94" dur="500"/>
                                        <p:tgtEl>
                                          <p:spTgt spid="80"/>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81"/>
                                        </p:tgtEl>
                                        <p:attrNameLst>
                                          <p:attrName>style.visibility</p:attrName>
                                        </p:attrNameLst>
                                      </p:cBhvr>
                                      <p:to>
                                        <p:strVal val="visible"/>
                                      </p:to>
                                    </p:set>
                                    <p:anim calcmode="lin" valueType="num">
                                      <p:cBhvr>
                                        <p:cTn id="97" dur="500" fill="hold"/>
                                        <p:tgtEl>
                                          <p:spTgt spid="81"/>
                                        </p:tgtEl>
                                        <p:attrNameLst>
                                          <p:attrName>ppt_w</p:attrName>
                                        </p:attrNameLst>
                                      </p:cBhvr>
                                      <p:tavLst>
                                        <p:tav tm="0">
                                          <p:val>
                                            <p:fltVal val="0"/>
                                          </p:val>
                                        </p:tav>
                                        <p:tav tm="100000">
                                          <p:val>
                                            <p:strVal val="#ppt_w"/>
                                          </p:val>
                                        </p:tav>
                                      </p:tavLst>
                                    </p:anim>
                                    <p:anim calcmode="lin" valueType="num">
                                      <p:cBhvr>
                                        <p:cTn id="98" dur="500" fill="hold"/>
                                        <p:tgtEl>
                                          <p:spTgt spid="81"/>
                                        </p:tgtEl>
                                        <p:attrNameLst>
                                          <p:attrName>ppt_h</p:attrName>
                                        </p:attrNameLst>
                                      </p:cBhvr>
                                      <p:tavLst>
                                        <p:tav tm="0">
                                          <p:val>
                                            <p:fltVal val="0"/>
                                          </p:val>
                                        </p:tav>
                                        <p:tav tm="100000">
                                          <p:val>
                                            <p:strVal val="#ppt_h"/>
                                          </p:val>
                                        </p:tav>
                                      </p:tavLst>
                                    </p:anim>
                                    <p:animEffect transition="in" filter="fade">
                                      <p:cBhvr>
                                        <p:cTn id="99" dur="500"/>
                                        <p:tgtEl>
                                          <p:spTgt spid="81"/>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88"/>
                                        </p:tgtEl>
                                        <p:attrNameLst>
                                          <p:attrName>style.visibility</p:attrName>
                                        </p:attrNameLst>
                                      </p:cBhvr>
                                      <p:to>
                                        <p:strVal val="visible"/>
                                      </p:to>
                                    </p:set>
                                    <p:animEffect transition="in" filter="fade">
                                      <p:cBhvr>
                                        <p:cTn id="103" dur="125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55" grpId="0" animBg="1"/>
      <p:bldP spid="56" grpId="0" animBg="1"/>
      <p:bldP spid="70" grpId="0" animBg="1"/>
      <p:bldP spid="71" grpId="0"/>
      <p:bldP spid="72" grpId="0" animBg="1"/>
      <p:bldP spid="73" grpId="0"/>
      <p:bldP spid="74" grpId="0" animBg="1"/>
      <p:bldP spid="75" grpId="0"/>
      <p:bldP spid="76" grpId="0"/>
      <p:bldP spid="77" grpId="0"/>
      <p:bldP spid="78" grpId="0"/>
      <p:bldP spid="79" grpId="0"/>
      <p:bldP spid="80" grpId="0"/>
      <p:bldP spid="81" grpId="0"/>
      <p:bldP spid="8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670432" y="1814449"/>
            <a:ext cx="2877871" cy="344838"/>
            <a:chOff x="3249264" y="1751685"/>
            <a:chExt cx="2994025" cy="344837"/>
          </a:xfrm>
        </p:grpSpPr>
        <p:grpSp>
          <p:nvGrpSpPr>
            <p:cNvPr id="19" name="组合 18"/>
            <p:cNvGrpSpPr/>
            <p:nvPr/>
          </p:nvGrpSpPr>
          <p:grpSpPr>
            <a:xfrm>
              <a:off x="3249264" y="1776444"/>
              <a:ext cx="2994025" cy="314202"/>
              <a:chOff x="2940050" y="2132898"/>
              <a:chExt cx="2994025" cy="314202"/>
            </a:xfrm>
          </p:grpSpPr>
          <p:sp>
            <p:nvSpPr>
              <p:cNvPr id="21" name="圆角矩形 20"/>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2" name="圆角矩形 21"/>
              <p:cNvSpPr/>
              <p:nvPr/>
            </p:nvSpPr>
            <p:spPr>
              <a:xfrm>
                <a:off x="2940050" y="2132898"/>
                <a:ext cx="2108200" cy="314202"/>
              </a:xfrm>
              <a:prstGeom prst="roundRect">
                <a:avLst>
                  <a:gd name="adj" fmla="val 50000"/>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sp>
          <p:nvSpPr>
            <p:cNvPr id="20" name="文本框 4"/>
            <p:cNvSpPr txBox="1"/>
            <p:nvPr/>
          </p:nvSpPr>
          <p:spPr>
            <a:xfrm>
              <a:off x="5335260" y="1751685"/>
              <a:ext cx="673754" cy="344837"/>
            </a:xfrm>
            <a:prstGeom prst="rect">
              <a:avLst/>
            </a:prstGeom>
            <a:noFill/>
          </p:spPr>
          <p:txBody>
            <a:bodyPr wrap="square" rtlCol="0">
              <a:spAutoFit/>
            </a:bodyPr>
            <a:lstStyle/>
            <a:p>
              <a:pPr algn="ctr">
                <a:lnSpc>
                  <a:spcPct val="120000"/>
                </a:lnSpc>
              </a:pPr>
              <a:r>
                <a:rPr lang="en-US" altLang="zh-CN" sz="1467" dirty="0">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rPr>
                <a:t>70%</a:t>
              </a:r>
              <a:endParaRPr lang="zh-CN" altLang="en-US" sz="1467" baseline="-3000" dirty="0">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grpSp>
        <p:nvGrpSpPr>
          <p:cNvPr id="23" name="组合 22"/>
          <p:cNvGrpSpPr/>
          <p:nvPr/>
        </p:nvGrpSpPr>
        <p:grpSpPr>
          <a:xfrm>
            <a:off x="3670432" y="2225515"/>
            <a:ext cx="2877871" cy="344838"/>
            <a:chOff x="3249264" y="2162753"/>
            <a:chExt cx="2994025" cy="344838"/>
          </a:xfrm>
        </p:grpSpPr>
        <p:grpSp>
          <p:nvGrpSpPr>
            <p:cNvPr id="24" name="组合 23"/>
            <p:cNvGrpSpPr/>
            <p:nvPr/>
          </p:nvGrpSpPr>
          <p:grpSpPr>
            <a:xfrm>
              <a:off x="3249264" y="2178703"/>
              <a:ext cx="2994025" cy="314618"/>
              <a:chOff x="2940050" y="2519659"/>
              <a:chExt cx="2994025" cy="314618"/>
            </a:xfrm>
          </p:grpSpPr>
          <p:sp>
            <p:nvSpPr>
              <p:cNvPr id="30" name="圆角矩形 29"/>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31" name="圆角矩形 30"/>
              <p:cNvSpPr/>
              <p:nvPr/>
            </p:nvSpPr>
            <p:spPr>
              <a:xfrm>
                <a:off x="2940051" y="2519659"/>
                <a:ext cx="889000" cy="314202"/>
              </a:xfrm>
              <a:prstGeom prst="roundRect">
                <a:avLst>
                  <a:gd name="adj" fmla="val 50000"/>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sp>
          <p:nvSpPr>
            <p:cNvPr id="25" name="文本框 9"/>
            <p:cNvSpPr txBox="1"/>
            <p:nvPr/>
          </p:nvSpPr>
          <p:spPr>
            <a:xfrm>
              <a:off x="4118871" y="2162753"/>
              <a:ext cx="673754" cy="344838"/>
            </a:xfrm>
            <a:prstGeom prst="rect">
              <a:avLst/>
            </a:prstGeom>
            <a:noFill/>
          </p:spPr>
          <p:txBody>
            <a:bodyPr wrap="square" rtlCol="0">
              <a:spAutoFit/>
            </a:bodyPr>
            <a:lstStyle/>
            <a:p>
              <a:pPr algn="ctr">
                <a:lnSpc>
                  <a:spcPct val="120000"/>
                </a:lnSpc>
              </a:pPr>
              <a:r>
                <a:rPr lang="en-US" altLang="zh-CN" sz="1467" dirty="0">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rPr>
                <a:t>30%</a:t>
              </a:r>
              <a:endParaRPr lang="zh-CN" altLang="en-US" sz="1467" baseline="-3000" dirty="0">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grpSp>
        <p:nvGrpSpPr>
          <p:cNvPr id="32" name="组合 31"/>
          <p:cNvGrpSpPr/>
          <p:nvPr/>
        </p:nvGrpSpPr>
        <p:grpSpPr>
          <a:xfrm>
            <a:off x="3649584" y="3688889"/>
            <a:ext cx="2894725" cy="352594"/>
            <a:chOff x="3244272" y="3932941"/>
            <a:chExt cx="3011560" cy="352593"/>
          </a:xfrm>
        </p:grpSpPr>
        <p:sp>
          <p:nvSpPr>
            <p:cNvPr id="33" name="圆角矩形 32"/>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38" name="圆角矩形 37"/>
            <p:cNvSpPr/>
            <p:nvPr/>
          </p:nvSpPr>
          <p:spPr>
            <a:xfrm>
              <a:off x="3244272" y="3971332"/>
              <a:ext cx="1201953" cy="314202"/>
            </a:xfrm>
            <a:prstGeom prst="roundRect">
              <a:avLst>
                <a:gd name="adj" fmla="val 50000"/>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41" name="文本框 15"/>
            <p:cNvSpPr txBox="1"/>
            <p:nvPr/>
          </p:nvSpPr>
          <p:spPr>
            <a:xfrm>
              <a:off x="4418923" y="3932941"/>
              <a:ext cx="907694" cy="344837"/>
            </a:xfrm>
            <a:prstGeom prst="rect">
              <a:avLst/>
            </a:prstGeom>
            <a:noFill/>
          </p:spPr>
          <p:txBody>
            <a:bodyPr wrap="square" rtlCol="0">
              <a:spAutoFit/>
            </a:bodyPr>
            <a:lstStyle/>
            <a:p>
              <a:pPr algn="ctr">
                <a:lnSpc>
                  <a:spcPct val="120000"/>
                </a:lnSpc>
              </a:pPr>
              <a:r>
                <a:rPr lang="en-US" altLang="zh-CN" sz="1467" dirty="0">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rPr>
                <a:t>40%</a:t>
              </a:r>
              <a:endParaRPr lang="zh-CN" altLang="en-US" sz="1467" baseline="-3000" dirty="0">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grpSp>
        <p:nvGrpSpPr>
          <p:cNvPr id="46" name="组合 45"/>
          <p:cNvGrpSpPr/>
          <p:nvPr/>
        </p:nvGrpSpPr>
        <p:grpSpPr>
          <a:xfrm>
            <a:off x="3663543" y="4090237"/>
            <a:ext cx="2877871" cy="351887"/>
            <a:chOff x="3258789" y="4324968"/>
            <a:chExt cx="2994025" cy="351885"/>
          </a:xfrm>
        </p:grpSpPr>
        <p:sp>
          <p:nvSpPr>
            <p:cNvPr id="48" name="圆角矩形 4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49" name="圆角矩形 48"/>
            <p:cNvSpPr/>
            <p:nvPr/>
          </p:nvSpPr>
          <p:spPr>
            <a:xfrm>
              <a:off x="3308582" y="4362651"/>
              <a:ext cx="2108200" cy="314202"/>
            </a:xfrm>
            <a:prstGeom prst="roundRect">
              <a:avLst>
                <a:gd name="adj" fmla="val 50000"/>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50" name="文本框 19"/>
            <p:cNvSpPr txBox="1"/>
            <p:nvPr/>
          </p:nvSpPr>
          <p:spPr>
            <a:xfrm>
              <a:off x="5326614" y="4324968"/>
              <a:ext cx="673754" cy="344836"/>
            </a:xfrm>
            <a:prstGeom prst="rect">
              <a:avLst/>
            </a:prstGeom>
            <a:noFill/>
          </p:spPr>
          <p:txBody>
            <a:bodyPr wrap="square" rtlCol="0">
              <a:spAutoFit/>
            </a:bodyPr>
            <a:lstStyle/>
            <a:p>
              <a:pPr algn="ctr">
                <a:lnSpc>
                  <a:spcPct val="120000"/>
                </a:lnSpc>
              </a:pPr>
              <a:r>
                <a:rPr lang="en-US" altLang="zh-CN" sz="1467" dirty="0">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rPr>
                <a:t>60%</a:t>
              </a:r>
              <a:endParaRPr lang="zh-CN" altLang="en-US" sz="1467" baseline="-3000" dirty="0">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grpSp>
        <p:nvGrpSpPr>
          <p:cNvPr id="51" name="组合 50"/>
          <p:cNvGrpSpPr/>
          <p:nvPr/>
        </p:nvGrpSpPr>
        <p:grpSpPr>
          <a:xfrm>
            <a:off x="1705099" y="1510440"/>
            <a:ext cx="2158455" cy="2196000"/>
            <a:chOff x="471707" y="1675770"/>
            <a:chExt cx="2158455" cy="2196000"/>
          </a:xfrm>
          <a:solidFill>
            <a:srgbClr val="8EB55A"/>
          </a:solidFill>
        </p:grpSpPr>
        <p:grpSp>
          <p:nvGrpSpPr>
            <p:cNvPr id="52" name="组合 51"/>
            <p:cNvGrpSpPr>
              <a:grpSpLocks noChangeAspect="1"/>
            </p:cNvGrpSpPr>
            <p:nvPr/>
          </p:nvGrpSpPr>
          <p:grpSpPr>
            <a:xfrm>
              <a:off x="471707" y="1675770"/>
              <a:ext cx="2158455" cy="2196000"/>
              <a:chOff x="5397500" y="5734050"/>
              <a:chExt cx="365125" cy="371476"/>
            </a:xfrm>
            <a:grpFill/>
          </p:grpSpPr>
          <p:sp>
            <p:nvSpPr>
              <p:cNvPr id="56"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3" name="组合 52"/>
            <p:cNvGrpSpPr>
              <a:grpSpLocks noChangeAspect="1"/>
            </p:cNvGrpSpPr>
            <p:nvPr/>
          </p:nvGrpSpPr>
          <p:grpSpPr>
            <a:xfrm>
              <a:off x="1735995" y="2108076"/>
              <a:ext cx="462003" cy="468000"/>
              <a:chOff x="2665061" y="4979202"/>
              <a:chExt cx="284308" cy="288000"/>
            </a:xfrm>
            <a:grpFill/>
          </p:grpSpPr>
          <p:sp>
            <p:nvSpPr>
              <p:cNvPr id="5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59" name="组合 58"/>
          <p:cNvGrpSpPr/>
          <p:nvPr/>
        </p:nvGrpSpPr>
        <p:grpSpPr>
          <a:xfrm>
            <a:off x="1715174" y="3517732"/>
            <a:ext cx="2158455" cy="2196000"/>
            <a:chOff x="478903" y="4355475"/>
            <a:chExt cx="2158455" cy="2196000"/>
          </a:xfrm>
          <a:solidFill>
            <a:srgbClr val="FF6D67"/>
          </a:solidFill>
        </p:grpSpPr>
        <p:grpSp>
          <p:nvGrpSpPr>
            <p:cNvPr id="60" name="组合 59"/>
            <p:cNvGrpSpPr>
              <a:grpSpLocks noChangeAspect="1"/>
            </p:cNvGrpSpPr>
            <p:nvPr/>
          </p:nvGrpSpPr>
          <p:grpSpPr>
            <a:xfrm>
              <a:off x="1795203" y="4733013"/>
              <a:ext cx="366333" cy="576000"/>
              <a:chOff x="2257888" y="5547128"/>
              <a:chExt cx="137373" cy="216000"/>
            </a:xfrm>
            <a:grpFill/>
          </p:grpSpPr>
          <p:sp>
            <p:nvSpPr>
              <p:cNvPr id="65"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1" name="组合 60"/>
            <p:cNvGrpSpPr>
              <a:grpSpLocks noChangeAspect="1"/>
            </p:cNvGrpSpPr>
            <p:nvPr/>
          </p:nvGrpSpPr>
          <p:grpSpPr>
            <a:xfrm>
              <a:off x="478903" y="4355475"/>
              <a:ext cx="2158455" cy="2196000"/>
              <a:chOff x="5397500" y="5734050"/>
              <a:chExt cx="365125" cy="371476"/>
            </a:xfrm>
            <a:grpFill/>
          </p:grpSpPr>
          <p:sp>
            <p:nvSpPr>
              <p:cNvPr id="62"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4"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67" name="矩形 66"/>
          <p:cNvSpPr/>
          <p:nvPr/>
        </p:nvSpPr>
        <p:spPr>
          <a:xfrm>
            <a:off x="7156825" y="1432300"/>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矩形 67"/>
          <p:cNvSpPr>
            <a:spLocks noChangeArrowheads="1"/>
          </p:cNvSpPr>
          <p:nvPr/>
        </p:nvSpPr>
        <p:spPr bwMode="auto">
          <a:xfrm>
            <a:off x="7156825" y="180107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a:t>
            </a:r>
          </a:p>
        </p:txBody>
      </p:sp>
      <p:sp>
        <p:nvSpPr>
          <p:cNvPr id="69" name="矩形 68"/>
          <p:cNvSpPr/>
          <p:nvPr/>
        </p:nvSpPr>
        <p:spPr>
          <a:xfrm>
            <a:off x="7156825" y="2771644"/>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矩形 69"/>
          <p:cNvSpPr>
            <a:spLocks noChangeArrowheads="1"/>
          </p:cNvSpPr>
          <p:nvPr/>
        </p:nvSpPr>
        <p:spPr bwMode="auto">
          <a:xfrm>
            <a:off x="7156825" y="3140418"/>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a:t>
            </a:r>
          </a:p>
        </p:txBody>
      </p:sp>
      <p:sp>
        <p:nvSpPr>
          <p:cNvPr id="71" name="矩形 70"/>
          <p:cNvSpPr/>
          <p:nvPr/>
        </p:nvSpPr>
        <p:spPr>
          <a:xfrm>
            <a:off x="7156825" y="406778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2" name="矩形 47"/>
          <p:cNvSpPr>
            <a:spLocks noChangeArrowheads="1"/>
          </p:cNvSpPr>
          <p:nvPr/>
        </p:nvSpPr>
        <p:spPr bwMode="auto">
          <a:xfrm>
            <a:off x="7156825" y="4436561"/>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a:t>
            </a:r>
          </a:p>
        </p:txBody>
      </p:sp>
      <p:sp>
        <p:nvSpPr>
          <p:cNvPr id="73" name="矩形 72"/>
          <p:cNvSpPr/>
          <p:nvPr/>
        </p:nvSpPr>
        <p:spPr>
          <a:xfrm>
            <a:off x="3763265" y="143035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8EB55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4" name="矩形 47"/>
          <p:cNvSpPr>
            <a:spLocks noChangeArrowheads="1"/>
          </p:cNvSpPr>
          <p:nvPr/>
        </p:nvSpPr>
        <p:spPr bwMode="auto">
          <a:xfrm>
            <a:off x="3747502" y="2594849"/>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5" name="矩形 74"/>
          <p:cNvSpPr/>
          <p:nvPr/>
        </p:nvSpPr>
        <p:spPr>
          <a:xfrm>
            <a:off x="3747412" y="332892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6" name="矩形 47"/>
          <p:cNvSpPr>
            <a:spLocks noChangeArrowheads="1"/>
          </p:cNvSpPr>
          <p:nvPr/>
        </p:nvSpPr>
        <p:spPr bwMode="auto">
          <a:xfrm>
            <a:off x="3731649" y="4486969"/>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86" name="矩形 8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a:t>
            </a:r>
            <a:r>
              <a:rPr lang="en-US" altLang="zh-CN" dirty="0" smtClean="0">
                <a:latin typeface="方正兰亭超细黑简体" panose="02000000000000000000" pitchFamily="2" charset="-122"/>
                <a:ea typeface="方正兰亭超细黑简体" panose="02000000000000000000" pitchFamily="2" charset="-122"/>
              </a:rPr>
              <a:t>7</a:t>
            </a:r>
            <a:endParaRPr lang="zh-CN" dirty="0">
              <a:latin typeface="方正兰亭超细黑简体" panose="02000000000000000000" pitchFamily="2" charset="-122"/>
              <a:ea typeface="方正兰亭超细黑简体" panose="02000000000000000000" pitchFamily="2" charset="-122"/>
            </a:endParaRPr>
          </a:p>
        </p:txBody>
      </p:sp>
      <p:sp>
        <p:nvSpPr>
          <p:cNvPr id="91" name="TextBox 9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92" name="矩形 9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92931" y="0"/>
            <a:ext cx="576064" cy="836712"/>
            <a:chOff x="841003" y="360040"/>
            <a:chExt cx="504056" cy="836712"/>
          </a:xfrm>
          <a:solidFill>
            <a:srgbClr val="3CCCC7"/>
          </a:solidFill>
        </p:grpSpPr>
        <p:sp>
          <p:nvSpPr>
            <p:cNvPr id="94" name="矩形 9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等腰三角形 9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3CCCC7"/>
                </a:solidFill>
                <a:latin typeface="微软雅黑" pitchFamily="34" charset="-122"/>
                <a:ea typeface="微软雅黑" pitchFamily="34" charset="-122"/>
              </a:rPr>
              <a:t>需求分析</a:t>
            </a:r>
          </a:p>
        </p:txBody>
      </p:sp>
      <p:sp>
        <p:nvSpPr>
          <p:cNvPr id="97" name="KSO_Shape"/>
          <p:cNvSpPr>
            <a:spLocks/>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77920246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51"/>
                                        </p:tgtEl>
                                        <p:attrNameLst>
                                          <p:attrName>style.visibility</p:attrName>
                                        </p:attrNameLst>
                                      </p:cBhvr>
                                      <p:to>
                                        <p:strVal val="visible"/>
                                      </p:to>
                                    </p:set>
                                    <p:anim calcmode="lin" valueType="num">
                                      <p:cBhvr>
                                        <p:cTn id="7" dur="350" fill="hold"/>
                                        <p:tgtEl>
                                          <p:spTgt spid="51"/>
                                        </p:tgtEl>
                                        <p:attrNameLst>
                                          <p:attrName>ppt_w</p:attrName>
                                        </p:attrNameLst>
                                      </p:cBhvr>
                                      <p:tavLst>
                                        <p:tav tm="0">
                                          <p:val>
                                            <p:fltVal val="0"/>
                                          </p:val>
                                        </p:tav>
                                        <p:tav tm="100000">
                                          <p:val>
                                            <p:strVal val="#ppt_w"/>
                                          </p:val>
                                        </p:tav>
                                      </p:tavLst>
                                    </p:anim>
                                    <p:anim calcmode="lin" valueType="num">
                                      <p:cBhvr>
                                        <p:cTn id="8" dur="350" fill="hold"/>
                                        <p:tgtEl>
                                          <p:spTgt spid="51"/>
                                        </p:tgtEl>
                                        <p:attrNameLst>
                                          <p:attrName>ppt_h</p:attrName>
                                        </p:attrNameLst>
                                      </p:cBhvr>
                                      <p:tavLst>
                                        <p:tav tm="0">
                                          <p:val>
                                            <p:fltVal val="0"/>
                                          </p:val>
                                        </p:tav>
                                        <p:tav tm="100000">
                                          <p:val>
                                            <p:strVal val="#ppt_h"/>
                                          </p:val>
                                        </p:tav>
                                      </p:tavLst>
                                    </p:anim>
                                    <p:animEffect transition="in" filter="fade">
                                      <p:cBhvr>
                                        <p:cTn id="9" dur="350"/>
                                        <p:tgtEl>
                                          <p:spTgt spid="51"/>
                                        </p:tgtEl>
                                      </p:cBhvr>
                                    </p:animEffect>
                                  </p:childTnLst>
                                </p:cTn>
                              </p:par>
                              <p:par>
                                <p:cTn id="10" presetID="22" presetClass="entr" presetSubtype="8" fill="hold" nodeType="withEffect">
                                  <p:stCondLst>
                                    <p:cond delay="100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par>
                                <p:cTn id="13" presetID="22" presetClass="entr" presetSubtype="8" fill="hold" nodeType="withEffect">
                                  <p:stCondLst>
                                    <p:cond delay="190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73"/>
                                        </p:tgtEl>
                                        <p:attrNameLst>
                                          <p:attrName>style.visibility</p:attrName>
                                        </p:attrNameLst>
                                      </p:cBhvr>
                                      <p:to>
                                        <p:strVal val="visible"/>
                                      </p:to>
                                    </p:set>
                                    <p:animEffect transition="in" filter="wipe(down)">
                                      <p:cBhvr>
                                        <p:cTn id="18" dur="500"/>
                                        <p:tgtEl>
                                          <p:spTgt spid="73"/>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74"/>
                                        </p:tgtEl>
                                        <p:attrNameLst>
                                          <p:attrName>style.visibility</p:attrName>
                                        </p:attrNameLst>
                                      </p:cBhvr>
                                      <p:to>
                                        <p:strVal val="visible"/>
                                      </p:to>
                                    </p:set>
                                    <p:animEffect transition="in" filter="wipe(up)">
                                      <p:cBhvr>
                                        <p:cTn id="21" dur="500"/>
                                        <p:tgtEl>
                                          <p:spTgt spid="74"/>
                                        </p:tgtEl>
                                      </p:cBhvr>
                                    </p:animEffect>
                                  </p:childTnLst>
                                </p:cTn>
                              </p:par>
                              <p:par>
                                <p:cTn id="22" presetID="53" presetClass="entr" presetSubtype="16" fill="hold" nodeType="withEffect">
                                  <p:stCondLst>
                                    <p:cond delay="3500"/>
                                  </p:stCondLst>
                                  <p:childTnLst>
                                    <p:set>
                                      <p:cBhvr>
                                        <p:cTn id="23" dur="1" fill="hold">
                                          <p:stCondLst>
                                            <p:cond delay="0"/>
                                          </p:stCondLst>
                                        </p:cTn>
                                        <p:tgtEl>
                                          <p:spTgt spid="59"/>
                                        </p:tgtEl>
                                        <p:attrNameLst>
                                          <p:attrName>style.visibility</p:attrName>
                                        </p:attrNameLst>
                                      </p:cBhvr>
                                      <p:to>
                                        <p:strVal val="visible"/>
                                      </p:to>
                                    </p:set>
                                    <p:anim calcmode="lin" valueType="num">
                                      <p:cBhvr>
                                        <p:cTn id="24" dur="350" fill="hold"/>
                                        <p:tgtEl>
                                          <p:spTgt spid="59"/>
                                        </p:tgtEl>
                                        <p:attrNameLst>
                                          <p:attrName>ppt_w</p:attrName>
                                        </p:attrNameLst>
                                      </p:cBhvr>
                                      <p:tavLst>
                                        <p:tav tm="0">
                                          <p:val>
                                            <p:fltVal val="0"/>
                                          </p:val>
                                        </p:tav>
                                        <p:tav tm="100000">
                                          <p:val>
                                            <p:strVal val="#ppt_w"/>
                                          </p:val>
                                        </p:tav>
                                      </p:tavLst>
                                    </p:anim>
                                    <p:anim calcmode="lin" valueType="num">
                                      <p:cBhvr>
                                        <p:cTn id="25" dur="350" fill="hold"/>
                                        <p:tgtEl>
                                          <p:spTgt spid="59"/>
                                        </p:tgtEl>
                                        <p:attrNameLst>
                                          <p:attrName>ppt_h</p:attrName>
                                        </p:attrNameLst>
                                      </p:cBhvr>
                                      <p:tavLst>
                                        <p:tav tm="0">
                                          <p:val>
                                            <p:fltVal val="0"/>
                                          </p:val>
                                        </p:tav>
                                        <p:tav tm="100000">
                                          <p:val>
                                            <p:strVal val="#ppt_h"/>
                                          </p:val>
                                        </p:tav>
                                      </p:tavLst>
                                    </p:anim>
                                    <p:animEffect transition="in" filter="fade">
                                      <p:cBhvr>
                                        <p:cTn id="26" dur="350"/>
                                        <p:tgtEl>
                                          <p:spTgt spid="59"/>
                                        </p:tgtEl>
                                      </p:cBhvr>
                                    </p:animEffect>
                                  </p:childTnLst>
                                </p:cTn>
                              </p:par>
                              <p:par>
                                <p:cTn id="27" presetID="22" presetClass="entr" presetSubtype="8" fill="hold" nodeType="withEffect">
                                  <p:stCondLst>
                                    <p:cond delay="420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par>
                                <p:cTn id="30" presetID="22" presetClass="entr" presetSubtype="8" fill="hold" nodeType="withEffect">
                                  <p:stCondLst>
                                    <p:cond delay="510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75"/>
                                        </p:tgtEl>
                                        <p:attrNameLst>
                                          <p:attrName>style.visibility</p:attrName>
                                        </p:attrNameLst>
                                      </p:cBhvr>
                                      <p:to>
                                        <p:strVal val="visible"/>
                                      </p:to>
                                    </p:set>
                                    <p:animEffect transition="in" filter="wipe(down)">
                                      <p:cBhvr>
                                        <p:cTn id="35" dur="500"/>
                                        <p:tgtEl>
                                          <p:spTgt spid="75"/>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76"/>
                                        </p:tgtEl>
                                        <p:attrNameLst>
                                          <p:attrName>style.visibility</p:attrName>
                                        </p:attrNameLst>
                                      </p:cBhvr>
                                      <p:to>
                                        <p:strVal val="visible"/>
                                      </p:to>
                                    </p:set>
                                    <p:animEffect transition="in" filter="wipe(up)">
                                      <p:cBhvr>
                                        <p:cTn id="38" dur="500"/>
                                        <p:tgtEl>
                                          <p:spTgt spid="76"/>
                                        </p:tgtEl>
                                      </p:cBhvr>
                                    </p:animEffect>
                                  </p:childTnLst>
                                </p:cTn>
                              </p:par>
                            </p:childTnLst>
                          </p:cTn>
                        </p:par>
                        <p:par>
                          <p:cTn id="39" fill="hold">
                            <p:stCondLst>
                              <p:cond delay="6500"/>
                            </p:stCondLst>
                            <p:childTnLst>
                              <p:par>
                                <p:cTn id="40" presetID="10" presetClass="entr" presetSubtype="0"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childTnLst>
                                </p:cTn>
                              </p:par>
                            </p:childTnLst>
                          </p:cTn>
                        </p:par>
                        <p:par>
                          <p:cTn id="46" fill="hold">
                            <p:stCondLst>
                              <p:cond delay="7000"/>
                            </p:stCondLst>
                            <p:childTnLst>
                              <p:par>
                                <p:cTn id="47" presetID="10" presetClass="entr" presetSubtype="0" fill="hold" grpId="0" nodeType="afterEffect">
                                  <p:stCondLst>
                                    <p:cond delay="50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500"/>
                                        <p:tgtEl>
                                          <p:spTgt spid="69"/>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500"/>
                                        <p:tgtEl>
                                          <p:spTgt spid="70"/>
                                        </p:tgtEl>
                                      </p:cBhvr>
                                    </p:animEffect>
                                  </p:childTnLst>
                                </p:cTn>
                              </p:par>
                            </p:childTnLst>
                          </p:cTn>
                        </p:par>
                        <p:par>
                          <p:cTn id="53" fill="hold">
                            <p:stCondLst>
                              <p:cond delay="8000"/>
                            </p:stCondLst>
                            <p:childTnLst>
                              <p:par>
                                <p:cTn id="54" presetID="10" presetClass="entr" presetSubtype="0" fill="hold" grpId="0" nodeType="afterEffect">
                                  <p:stCondLst>
                                    <p:cond delay="50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500"/>
                                        <p:tgtEl>
                                          <p:spTgt spid="71"/>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500"/>
                                        <p:tgtEl>
                                          <p:spTgt spid="72"/>
                                        </p:tgtEl>
                                      </p:cBhvr>
                                    </p:animEffect>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1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5" grpId="0"/>
      <p:bldP spid="76" grpId="0"/>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7792039" y="1646224"/>
            <a:ext cx="1107977" cy="369324"/>
          </a:xfrm>
          <a:prstGeom prst="rect">
            <a:avLst/>
          </a:prstGeom>
        </p:spPr>
        <p:txBody>
          <a:bodyPr wrap="none" lIns="91431" tIns="45716" rIns="91431" bIns="45716">
            <a:spAutoFit/>
          </a:bodyPr>
          <a:lstStyle/>
          <a:p>
            <a:r>
              <a:rPr lang="zh-CN" altLang="en-US" b="1" dirty="0">
                <a:solidFill>
                  <a:srgbClr val="8EB55A"/>
                </a:solidFill>
                <a:latin typeface="微软雅黑" pitchFamily="34" charset="-122"/>
                <a:ea typeface="微软雅黑" pitchFamily="34" charset="-122"/>
              </a:rPr>
              <a:t>添加标题</a:t>
            </a:r>
            <a:endParaRPr lang="en-US" altLang="zh-CN" b="1" dirty="0">
              <a:solidFill>
                <a:srgbClr val="8EB55A"/>
              </a:solidFill>
              <a:latin typeface="微软雅黑" pitchFamily="34" charset="-122"/>
              <a:ea typeface="微软雅黑" pitchFamily="34" charset="-122"/>
            </a:endParaRPr>
          </a:p>
        </p:txBody>
      </p:sp>
      <p:sp>
        <p:nvSpPr>
          <p:cNvPr id="19" name="矩形 18"/>
          <p:cNvSpPr/>
          <p:nvPr/>
        </p:nvSpPr>
        <p:spPr>
          <a:xfrm>
            <a:off x="7779075" y="3825326"/>
            <a:ext cx="1107977" cy="369324"/>
          </a:xfrm>
          <a:prstGeom prst="rect">
            <a:avLst/>
          </a:prstGeom>
        </p:spPr>
        <p:txBody>
          <a:bodyPr wrap="none" lIns="91431" tIns="45716" rIns="91431" bIns="45716">
            <a:spAutoFit/>
          </a:bodyPr>
          <a:lstStyle/>
          <a:p>
            <a:r>
              <a:rPr lang="zh-CN" altLang="en-US" b="1" dirty="0">
                <a:solidFill>
                  <a:schemeClr val="accent1">
                    <a:lumMod val="50000"/>
                  </a:schemeClr>
                </a:solidFill>
                <a:latin typeface="微软雅黑" pitchFamily="34" charset="-122"/>
                <a:ea typeface="微软雅黑" pitchFamily="34" charset="-122"/>
              </a:rPr>
              <a:t>添加标题</a:t>
            </a:r>
            <a:endParaRPr lang="en-US" altLang="zh-CN" b="1" dirty="0">
              <a:solidFill>
                <a:schemeClr val="accent1">
                  <a:lumMod val="50000"/>
                </a:schemeClr>
              </a:solidFill>
              <a:latin typeface="微软雅黑" pitchFamily="34" charset="-122"/>
              <a:ea typeface="微软雅黑" pitchFamily="34" charset="-122"/>
            </a:endParaRPr>
          </a:p>
        </p:txBody>
      </p:sp>
      <p:sp>
        <p:nvSpPr>
          <p:cNvPr id="20" name="矩形 19"/>
          <p:cNvSpPr/>
          <p:nvPr/>
        </p:nvSpPr>
        <p:spPr>
          <a:xfrm>
            <a:off x="3132089" y="2702619"/>
            <a:ext cx="1107977" cy="369324"/>
          </a:xfrm>
          <a:prstGeom prst="rect">
            <a:avLst/>
          </a:prstGeom>
        </p:spPr>
        <p:txBody>
          <a:bodyPr wrap="none" lIns="91431" tIns="45716" rIns="91431" bIns="45716">
            <a:spAutoFit/>
          </a:bodyPr>
          <a:lstStyle/>
          <a:p>
            <a:pPr algn="r"/>
            <a:r>
              <a:rPr lang="zh-CN" altLang="en-US" b="1" dirty="0">
                <a:solidFill>
                  <a:srgbClr val="FF6D67"/>
                </a:solidFill>
                <a:latin typeface="微软雅黑" pitchFamily="34" charset="-122"/>
                <a:ea typeface="微软雅黑" pitchFamily="34" charset="-122"/>
              </a:rPr>
              <a:t>添加标题</a:t>
            </a:r>
            <a:endParaRPr lang="en-US" altLang="zh-CN" b="1" dirty="0">
              <a:solidFill>
                <a:srgbClr val="FF6D67"/>
              </a:solidFill>
              <a:latin typeface="微软雅黑" pitchFamily="34" charset="-122"/>
              <a:ea typeface="微软雅黑" pitchFamily="34" charset="-122"/>
            </a:endParaRPr>
          </a:p>
        </p:txBody>
      </p:sp>
      <p:sp>
        <p:nvSpPr>
          <p:cNvPr id="21" name="等腰三角形 20"/>
          <p:cNvSpPr>
            <a:spLocks noChangeAspect="1" noChangeArrowheads="1"/>
          </p:cNvSpPr>
          <p:nvPr/>
        </p:nvSpPr>
        <p:spPr bwMode="auto">
          <a:xfrm rot="5400000" flipV="1">
            <a:off x="7483694" y="2155159"/>
            <a:ext cx="239249" cy="206315"/>
          </a:xfrm>
          <a:prstGeom prst="triangle">
            <a:avLst>
              <a:gd name="adj" fmla="val 50000"/>
            </a:avLst>
          </a:prstGeom>
          <a:solidFill>
            <a:srgbClr val="F5C058"/>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22" name="矩形 47"/>
          <p:cNvSpPr>
            <a:spLocks noChangeArrowheads="1"/>
          </p:cNvSpPr>
          <p:nvPr/>
        </p:nvSpPr>
        <p:spPr bwMode="auto">
          <a:xfrm>
            <a:off x="7779077" y="2060962"/>
            <a:ext cx="2822407"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的综合描述说明。</a:t>
            </a:r>
            <a:endParaRPr lang="zh-CN" altLang="en-US" sz="1400" dirty="0">
              <a:solidFill>
                <a:schemeClr val="tx1">
                  <a:lumMod val="50000"/>
                  <a:lumOff val="50000"/>
                </a:schemeClr>
              </a:solidFill>
              <a:sym typeface="微软雅黑" pitchFamily="34" charset="-122"/>
            </a:endParaRPr>
          </a:p>
        </p:txBody>
      </p:sp>
      <p:sp>
        <p:nvSpPr>
          <p:cNvPr id="23" name="等腰三角形 18"/>
          <p:cNvSpPr>
            <a:spLocks noChangeAspect="1" noChangeArrowheads="1"/>
          </p:cNvSpPr>
          <p:nvPr/>
        </p:nvSpPr>
        <p:spPr bwMode="auto">
          <a:xfrm rot="5400000" flipV="1">
            <a:off x="7483694" y="4338227"/>
            <a:ext cx="239249" cy="206315"/>
          </a:xfrm>
          <a:prstGeom prst="triangle">
            <a:avLst>
              <a:gd name="adj" fmla="val 50000"/>
            </a:avLst>
          </a:prstGeom>
          <a:solidFill>
            <a:srgbClr val="F5C058"/>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24" name="矩形 47"/>
          <p:cNvSpPr>
            <a:spLocks noChangeArrowheads="1"/>
          </p:cNvSpPr>
          <p:nvPr/>
        </p:nvSpPr>
        <p:spPr bwMode="auto">
          <a:xfrm>
            <a:off x="7779077" y="4244034"/>
            <a:ext cx="2822407"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的综合描述</a:t>
            </a:r>
            <a:r>
              <a:rPr lang="zh-CN" altLang="en-US" sz="1400" dirty="0">
                <a:solidFill>
                  <a:schemeClr val="tx1">
                    <a:lumMod val="50000"/>
                    <a:lumOff val="50000"/>
                  </a:schemeClr>
                </a:solidFill>
                <a:sym typeface="微软雅黑" pitchFamily="34" charset="-122"/>
              </a:rPr>
              <a:t>说明，在此录入上述图表的综合描述说明，在此录入上述图表的综合描述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25" name="等腰三角形 18"/>
          <p:cNvSpPr>
            <a:spLocks noChangeAspect="1" noChangeArrowheads="1"/>
          </p:cNvSpPr>
          <p:nvPr/>
        </p:nvSpPr>
        <p:spPr bwMode="auto">
          <a:xfrm rot="16200000" flipH="1" flipV="1">
            <a:off x="4413383" y="3208271"/>
            <a:ext cx="239249" cy="206315"/>
          </a:xfrm>
          <a:prstGeom prst="triangle">
            <a:avLst>
              <a:gd name="adj" fmla="val 50000"/>
            </a:avLst>
          </a:prstGeom>
          <a:solidFill>
            <a:srgbClr val="F5C058"/>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30" name="矩形 47"/>
          <p:cNvSpPr>
            <a:spLocks noChangeArrowheads="1"/>
          </p:cNvSpPr>
          <p:nvPr/>
        </p:nvSpPr>
        <p:spPr bwMode="auto">
          <a:xfrm>
            <a:off x="1921123" y="3114070"/>
            <a:ext cx="244325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在此录入图表</a:t>
            </a:r>
            <a:r>
              <a:rPr lang="zh-CN" altLang="en-US" sz="1400" dirty="0" smtClean="0">
                <a:solidFill>
                  <a:schemeClr val="tx1">
                    <a:lumMod val="50000"/>
                    <a:lumOff val="50000"/>
                  </a:schemeClr>
                </a:solidFill>
                <a:sym typeface="微软雅黑" pitchFamily="34" charset="-122"/>
              </a:rPr>
              <a:t>的综合描述</a:t>
            </a:r>
            <a:r>
              <a:rPr lang="zh-CN" altLang="en-US" sz="1400" dirty="0">
                <a:solidFill>
                  <a:schemeClr val="tx1">
                    <a:lumMod val="50000"/>
                    <a:lumOff val="50000"/>
                  </a:schemeClr>
                </a:solidFill>
                <a:sym typeface="微软雅黑" pitchFamily="34" charset="-122"/>
              </a:rPr>
              <a:t>说明，在此录入上述图表的描述说明，在此录入上述图表的描述说明。在此录入上述图表的描述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31" name="形状 30"/>
          <p:cNvSpPr/>
          <p:nvPr/>
        </p:nvSpPr>
        <p:spPr>
          <a:xfrm>
            <a:off x="4779293" y="2630803"/>
            <a:ext cx="1867985" cy="1868267"/>
          </a:xfrm>
          <a:prstGeom prst="leftCircularArrow">
            <a:avLst>
              <a:gd name="adj1" fmla="val 8909"/>
              <a:gd name="adj2" fmla="val 1142322"/>
              <a:gd name="adj3" fmla="val 6293598"/>
              <a:gd name="adj4" fmla="val 18900002"/>
              <a:gd name="adj5" fmla="val 12500"/>
            </a:avLst>
          </a:prstGeom>
          <a:solidFill>
            <a:srgbClr val="FF6D67"/>
          </a:solidFill>
          <a:ln>
            <a:noFill/>
          </a:ln>
          <a:effectLst/>
        </p:spPr>
        <p:style>
          <a:lnRef idx="0">
            <a:scrgbClr r="0" g="0" b="0"/>
          </a:lnRef>
          <a:fillRef idx="3">
            <a:scrgbClr r="0" g="0" b="0"/>
          </a:fillRef>
          <a:effectRef idx="2">
            <a:scrgbClr r="0" g="0" b="0"/>
          </a:effectRef>
          <a:fontRef idx="minor">
            <a:schemeClr val="lt1"/>
          </a:fontRef>
        </p:style>
      </p:sp>
      <p:sp>
        <p:nvSpPr>
          <p:cNvPr id="32" name="空心弧 31"/>
          <p:cNvSpPr/>
          <p:nvPr/>
        </p:nvSpPr>
        <p:spPr>
          <a:xfrm>
            <a:off x="5449544" y="3853347"/>
            <a:ext cx="1604887" cy="1605530"/>
          </a:xfrm>
          <a:prstGeom prst="blockArc">
            <a:avLst>
              <a:gd name="adj1" fmla="val 13624405"/>
              <a:gd name="adj2" fmla="val 17228224"/>
              <a:gd name="adj3" fmla="val 11481"/>
            </a:avLst>
          </a:prstGeom>
          <a:solidFill>
            <a:schemeClr val="accent1">
              <a:lumMod val="50000"/>
            </a:schemeClr>
          </a:solidFill>
          <a:ln>
            <a:noFill/>
          </a:ln>
          <a:effectLst/>
        </p:spPr>
        <p:style>
          <a:lnRef idx="0">
            <a:scrgbClr r="0" g="0" b="0"/>
          </a:lnRef>
          <a:fillRef idx="3">
            <a:scrgbClr r="0" g="0" b="0"/>
          </a:fillRef>
          <a:effectRef idx="2">
            <a:scrgbClr r="0" g="0" b="0"/>
          </a:effectRef>
          <a:fontRef idx="minor">
            <a:schemeClr val="lt1"/>
          </a:fontRef>
        </p:style>
      </p:sp>
      <p:grpSp>
        <p:nvGrpSpPr>
          <p:cNvPr id="33" name="组合 32"/>
          <p:cNvGrpSpPr/>
          <p:nvPr/>
        </p:nvGrpSpPr>
        <p:grpSpPr>
          <a:xfrm rot="2736489">
            <a:off x="5997871" y="2168556"/>
            <a:ext cx="578227" cy="506765"/>
            <a:chOff x="4212441" y="1835306"/>
            <a:chExt cx="645570" cy="565784"/>
          </a:xfrm>
          <a:solidFill>
            <a:srgbClr val="F5C058"/>
          </a:solidFill>
        </p:grpSpPr>
        <p:sp>
          <p:nvSpPr>
            <p:cNvPr id="38" name="Freeform 143"/>
            <p:cNvSpPr>
              <a:spLocks/>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41" name="Freeform 144"/>
            <p:cNvSpPr>
              <a:spLocks/>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46" name="Freeform 145"/>
            <p:cNvSpPr>
              <a:spLocks/>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48" name="Freeform 146"/>
            <p:cNvSpPr>
              <a:spLocks/>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grpSp>
      <p:grpSp>
        <p:nvGrpSpPr>
          <p:cNvPr id="49" name="组合 48"/>
          <p:cNvGrpSpPr/>
          <p:nvPr/>
        </p:nvGrpSpPr>
        <p:grpSpPr>
          <a:xfrm>
            <a:off x="5421299" y="3324367"/>
            <a:ext cx="554403" cy="442165"/>
            <a:chOff x="3009633" y="2833220"/>
            <a:chExt cx="591168" cy="471487"/>
          </a:xfrm>
          <a:solidFill>
            <a:srgbClr val="F5C058"/>
          </a:solidFill>
        </p:grpSpPr>
        <p:sp>
          <p:nvSpPr>
            <p:cNvPr id="50" name="Oval 214"/>
            <p:cNvSpPr>
              <a:spLocks noChangeArrowheads="1"/>
            </p:cNvSpPr>
            <p:nvPr/>
          </p:nvSpPr>
          <p:spPr bwMode="auto">
            <a:xfrm>
              <a:off x="3234494" y="3210410"/>
              <a:ext cx="94297"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51" name="Oval 215"/>
            <p:cNvSpPr>
              <a:spLocks noChangeArrowheads="1"/>
            </p:cNvSpPr>
            <p:nvPr/>
          </p:nvSpPr>
          <p:spPr bwMode="auto">
            <a:xfrm>
              <a:off x="3404954" y="3210410"/>
              <a:ext cx="101550"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52"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grpSp>
      <p:grpSp>
        <p:nvGrpSpPr>
          <p:cNvPr id="53" name="组合 52"/>
          <p:cNvGrpSpPr/>
          <p:nvPr/>
        </p:nvGrpSpPr>
        <p:grpSpPr>
          <a:xfrm>
            <a:off x="6008155" y="4378906"/>
            <a:ext cx="425157" cy="554407"/>
            <a:chOff x="6889388" y="2720789"/>
            <a:chExt cx="453350" cy="591172"/>
          </a:xfrm>
          <a:solidFill>
            <a:srgbClr val="F5C058"/>
          </a:solidFill>
        </p:grpSpPr>
        <p:sp>
          <p:nvSpPr>
            <p:cNvPr id="54"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55" name="Freeform 198"/>
            <p:cNvSpPr>
              <a:spLocks/>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grpSp>
      <p:sp>
        <p:nvSpPr>
          <p:cNvPr id="56" name="空心弧 55"/>
          <p:cNvSpPr/>
          <p:nvPr/>
        </p:nvSpPr>
        <p:spPr>
          <a:xfrm>
            <a:off x="5449544" y="3853347"/>
            <a:ext cx="1604887" cy="1605530"/>
          </a:xfrm>
          <a:prstGeom prst="blockArc">
            <a:avLst>
              <a:gd name="adj1" fmla="val 17085111"/>
              <a:gd name="adj2" fmla="val 10799997"/>
              <a:gd name="adj3" fmla="val 11504"/>
            </a:avLst>
          </a:prstGeom>
          <a:solidFill>
            <a:schemeClr val="accent1">
              <a:lumMod val="50000"/>
            </a:schemeClr>
          </a:solidFill>
          <a:ln>
            <a:noFill/>
          </a:ln>
          <a:effectLst/>
        </p:spPr>
        <p:style>
          <a:lnRef idx="0">
            <a:scrgbClr r="0" g="0" b="0"/>
          </a:lnRef>
          <a:fillRef idx="3">
            <a:scrgbClr r="0" g="0" b="0"/>
          </a:fillRef>
          <a:effectRef idx="2">
            <a:scrgbClr r="0" g="0" b="0"/>
          </a:effectRef>
          <a:fontRef idx="minor">
            <a:schemeClr val="lt1"/>
          </a:fontRef>
        </p:style>
      </p:sp>
      <p:sp>
        <p:nvSpPr>
          <p:cNvPr id="57" name="任意多边形 56"/>
          <p:cNvSpPr/>
          <p:nvPr/>
        </p:nvSpPr>
        <p:spPr>
          <a:xfrm rot="17307692">
            <a:off x="5807043" y="2113864"/>
            <a:ext cx="1619267" cy="872432"/>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endParaRPr>
          </a:p>
        </p:txBody>
      </p:sp>
      <p:sp>
        <p:nvSpPr>
          <p:cNvPr id="58" name="任意多边形 57"/>
          <p:cNvSpPr/>
          <p:nvPr/>
        </p:nvSpPr>
        <p:spPr>
          <a:xfrm rot="17307692">
            <a:off x="5410969" y="1662718"/>
            <a:ext cx="1063396" cy="744568"/>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endParaRPr>
          </a:p>
        </p:txBody>
      </p:sp>
      <p:sp>
        <p:nvSpPr>
          <p:cNvPr id="68" name="矩形 67"/>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a:t>
            </a:r>
            <a:r>
              <a:rPr lang="en-US" altLang="zh-CN" dirty="0" smtClean="0">
                <a:latin typeface="方正兰亭超细黑简体" panose="02000000000000000000" pitchFamily="2" charset="-122"/>
                <a:ea typeface="方正兰亭超细黑简体" panose="02000000000000000000" pitchFamily="2" charset="-122"/>
              </a:rPr>
              <a:t>8</a:t>
            </a:r>
            <a:endParaRPr lang="zh-CN" dirty="0">
              <a:latin typeface="方正兰亭超细黑简体" panose="02000000000000000000" pitchFamily="2" charset="-122"/>
              <a:ea typeface="方正兰亭超细黑简体" panose="02000000000000000000" pitchFamily="2" charset="-122"/>
            </a:endParaRPr>
          </a:p>
        </p:txBody>
      </p:sp>
      <p:sp>
        <p:nvSpPr>
          <p:cNvPr id="73" name="TextBox 7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3" name="矩形 4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192931" y="0"/>
            <a:ext cx="576064" cy="836712"/>
            <a:chOff x="841003" y="360040"/>
            <a:chExt cx="504056" cy="836712"/>
          </a:xfrm>
          <a:solidFill>
            <a:srgbClr val="3CCCC7"/>
          </a:solidFill>
        </p:grpSpPr>
        <p:sp>
          <p:nvSpPr>
            <p:cNvPr id="45" name="矩形 4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文本框 9"/>
          <p:cNvSpPr txBox="1"/>
          <p:nvPr/>
        </p:nvSpPr>
        <p:spPr>
          <a:xfrm>
            <a:off x="841003" y="202431"/>
            <a:ext cx="208823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需要解决的问题</a:t>
            </a:r>
            <a:endParaRPr lang="zh-CN" altLang="en-US" dirty="0">
              <a:solidFill>
                <a:srgbClr val="3CCCC7"/>
              </a:solidFill>
              <a:latin typeface="微软雅黑" pitchFamily="34" charset="-122"/>
              <a:ea typeface="微软雅黑" pitchFamily="34" charset="-122"/>
            </a:endParaRPr>
          </a:p>
        </p:txBody>
      </p:sp>
      <p:sp>
        <p:nvSpPr>
          <p:cNvPr id="75" name="KSO_Shape"/>
          <p:cNvSpPr>
            <a:spLocks/>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40785249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350"/>
                                        <p:tgtEl>
                                          <p:spTgt spid="58"/>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up)">
                                      <p:cBhvr>
                                        <p:cTn id="11" dur="600"/>
                                        <p:tgtEl>
                                          <p:spTgt spid="57"/>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21"/>
                                        </p:tgtEl>
                                      </p:cBhvr>
                                    </p:animEffect>
                                    <p:animScale>
                                      <p:cBhvr>
                                        <p:cTn id="21" dur="250" autoRev="1" fill="hold"/>
                                        <p:tgtEl>
                                          <p:spTgt spid="21"/>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750"/>
                                        <p:tgtEl>
                                          <p:spTgt spid="31"/>
                                        </p:tgtEl>
                                      </p:cBhvr>
                                    </p:animEffect>
                                  </p:childTnLst>
                                </p:cTn>
                              </p:par>
                            </p:childTnLst>
                          </p:cTn>
                        </p:par>
                        <p:par>
                          <p:cTn id="33" fill="hold">
                            <p:stCondLst>
                              <p:cond delay="3200"/>
                            </p:stCondLst>
                            <p:childTnLst>
                              <p:par>
                                <p:cTn id="34" presetID="10" presetClass="entr" presetSubtype="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25"/>
                                        </p:tgtEl>
                                      </p:cBhvr>
                                    </p:animEffect>
                                    <p:animScale>
                                      <p:cBhvr>
                                        <p:cTn id="42" dur="250" autoRev="1" fill="hold"/>
                                        <p:tgtEl>
                                          <p:spTgt spid="25"/>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right)">
                                      <p:cBhvr>
                                        <p:cTn id="46" dur="500"/>
                                        <p:tgtEl>
                                          <p:spTgt spid="20"/>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right)">
                                      <p:cBhvr>
                                        <p:cTn id="50" dur="500"/>
                                        <p:tgtEl>
                                          <p:spTgt spid="30"/>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250"/>
                                        <p:tgtEl>
                                          <p:spTgt spid="32"/>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heel(1)">
                                      <p:cBhvr>
                                        <p:cTn id="58" dur="1000"/>
                                        <p:tgtEl>
                                          <p:spTgt spid="56"/>
                                        </p:tgtEl>
                                      </p:cBhvr>
                                    </p:animEffect>
                                  </p:childTnLst>
                                </p:cTn>
                              </p:par>
                            </p:childTnLst>
                          </p:cTn>
                        </p:par>
                        <p:par>
                          <p:cTn id="59" fill="hold">
                            <p:stCondLst>
                              <p:cond delay="6450"/>
                            </p:stCondLst>
                            <p:childTnLst>
                              <p:par>
                                <p:cTn id="60" presetID="10" presetClass="entr" presetSubtype="0" fill="hold"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500"/>
                                        <p:tgtEl>
                                          <p:spTgt spid="53"/>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23"/>
                                        </p:tgtEl>
                                      </p:cBhvr>
                                    </p:animEffect>
                                    <p:animScale>
                                      <p:cBhvr>
                                        <p:cTn id="68" dur="250" autoRev="1" fill="hold"/>
                                        <p:tgtEl>
                                          <p:spTgt spid="23"/>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left)">
                                      <p:cBhvr>
                                        <p:cTn id="75" dur="500"/>
                                        <p:tgtEl>
                                          <p:spTgt spid="24"/>
                                        </p:tgtEl>
                                      </p:cBhvr>
                                    </p:animEffect>
                                  </p:childTnLst>
                                </p:cTn>
                              </p:par>
                            </p:childTnLst>
                          </p:cTn>
                        </p:par>
                        <p:par>
                          <p:cTn id="76" fill="hold">
                            <p:stCondLst>
                              <p:cond delay="7950"/>
                            </p:stCondLst>
                            <p:childTnLst>
                              <p:par>
                                <p:cTn id="77" presetID="10" presetClass="entr" presetSubtype="0"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animBg="1"/>
      <p:bldP spid="21" grpId="1" animBg="1"/>
      <p:bldP spid="22" grpId="0"/>
      <p:bldP spid="23" grpId="0" animBg="1"/>
      <p:bldP spid="23" grpId="1" animBg="1"/>
      <p:bldP spid="24" grpId="0"/>
      <p:bldP spid="25" grpId="0" animBg="1"/>
      <p:bldP spid="25" grpId="1" animBg="1"/>
      <p:bldP spid="30" grpId="0"/>
      <p:bldP spid="57" grpId="0" animBg="1"/>
      <p:bldP spid="58" grpId="0" animBg="1"/>
      <p:bldP spid="7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肘形连接符 17"/>
          <p:cNvCxnSpPr/>
          <p:nvPr/>
        </p:nvCxnSpPr>
        <p:spPr>
          <a:xfrm flipV="1">
            <a:off x="3707737" y="2036927"/>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3707737" y="3113636"/>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6617185" y="1702605"/>
            <a:ext cx="546935" cy="546935"/>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 name="标题 4"/>
          <p:cNvSpPr txBox="1">
            <a:spLocks/>
          </p:cNvSpPr>
          <p:nvPr/>
        </p:nvSpPr>
        <p:spPr>
          <a:xfrm>
            <a:off x="6646314" y="179717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01</a:t>
            </a:r>
          </a:p>
        </p:txBody>
      </p:sp>
      <p:cxnSp>
        <p:nvCxnSpPr>
          <p:cNvPr id="22" name="肘形连接符 21"/>
          <p:cNvCxnSpPr/>
          <p:nvPr/>
        </p:nvCxnSpPr>
        <p:spPr>
          <a:xfrm flipV="1">
            <a:off x="4326681" y="3024726"/>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3" name="肘形连接符 22"/>
          <p:cNvCxnSpPr/>
          <p:nvPr/>
        </p:nvCxnSpPr>
        <p:spPr>
          <a:xfrm>
            <a:off x="4283801" y="4101478"/>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7337266" y="2710717"/>
            <a:ext cx="546935" cy="546935"/>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5" name="标题 4"/>
          <p:cNvSpPr txBox="1">
            <a:spLocks/>
          </p:cNvSpPr>
          <p:nvPr/>
        </p:nvSpPr>
        <p:spPr>
          <a:xfrm>
            <a:off x="7366395" y="280529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02</a:t>
            </a:r>
          </a:p>
        </p:txBody>
      </p:sp>
      <p:sp>
        <p:nvSpPr>
          <p:cNvPr id="30" name="椭圆 29"/>
          <p:cNvSpPr/>
          <p:nvPr/>
        </p:nvSpPr>
        <p:spPr>
          <a:xfrm>
            <a:off x="6545178" y="3617692"/>
            <a:ext cx="546935" cy="546935"/>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31" name="标题 4"/>
          <p:cNvSpPr txBox="1">
            <a:spLocks/>
          </p:cNvSpPr>
          <p:nvPr/>
        </p:nvSpPr>
        <p:spPr>
          <a:xfrm>
            <a:off x="6574307" y="37122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03</a:t>
            </a:r>
          </a:p>
        </p:txBody>
      </p:sp>
      <p:sp>
        <p:nvSpPr>
          <p:cNvPr id="32" name="椭圆 31"/>
          <p:cNvSpPr/>
          <p:nvPr/>
        </p:nvSpPr>
        <p:spPr>
          <a:xfrm>
            <a:off x="7265258" y="4625804"/>
            <a:ext cx="546935" cy="546935"/>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33" name="标题 4"/>
          <p:cNvSpPr txBox="1">
            <a:spLocks/>
          </p:cNvSpPr>
          <p:nvPr/>
        </p:nvSpPr>
        <p:spPr>
          <a:xfrm>
            <a:off x="7294387" y="47203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04</a:t>
            </a:r>
          </a:p>
        </p:txBody>
      </p:sp>
      <p:sp>
        <p:nvSpPr>
          <p:cNvPr id="38" name="Freeform 9"/>
          <p:cNvSpPr>
            <a:spLocks/>
          </p:cNvSpPr>
          <p:nvPr/>
        </p:nvSpPr>
        <p:spPr bwMode="auto">
          <a:xfrm flipH="1">
            <a:off x="1633091" y="232154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8EB55A"/>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1" name="KSO_Shape"/>
          <p:cNvSpPr>
            <a:spLocks/>
          </p:cNvSpPr>
          <p:nvPr/>
        </p:nvSpPr>
        <p:spPr bwMode="auto">
          <a:xfrm>
            <a:off x="2669673" y="2926171"/>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2052240" y="3707748"/>
            <a:ext cx="2087545" cy="369324"/>
          </a:xfrm>
          <a:prstGeom prst="rect">
            <a:avLst/>
          </a:prstGeom>
        </p:spPr>
        <p:txBody>
          <a:bodyPr wrap="square" lIns="91431" tIns="45716" rIns="91431" bIns="45716">
            <a:spAutoFit/>
          </a:bodyPr>
          <a:lstStyle/>
          <a:p>
            <a:pPr algn="ct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业内发展前景</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矩形 47"/>
          <p:cNvSpPr>
            <a:spLocks noChangeArrowheads="1"/>
          </p:cNvSpPr>
          <p:nvPr/>
        </p:nvSpPr>
        <p:spPr bwMode="auto">
          <a:xfrm>
            <a:off x="1862702" y="4293096"/>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录入上述图表的描述说明，在此录入上述图表的描述说明。</a:t>
            </a:r>
          </a:p>
        </p:txBody>
      </p:sp>
      <p:sp>
        <p:nvSpPr>
          <p:cNvPr id="49" name="矩形 48"/>
          <p:cNvSpPr/>
          <p:nvPr/>
        </p:nvSpPr>
        <p:spPr>
          <a:xfrm>
            <a:off x="7380832" y="1484784"/>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矩形 47"/>
          <p:cNvSpPr>
            <a:spLocks noChangeArrowheads="1"/>
          </p:cNvSpPr>
          <p:nvPr/>
        </p:nvSpPr>
        <p:spPr bwMode="auto">
          <a:xfrm>
            <a:off x="7380145" y="177281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51" name="矩形 47"/>
          <p:cNvSpPr>
            <a:spLocks noChangeArrowheads="1"/>
          </p:cNvSpPr>
          <p:nvPr/>
        </p:nvSpPr>
        <p:spPr bwMode="auto">
          <a:xfrm>
            <a:off x="8172233" y="2803421"/>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52" name="矩形 51"/>
          <p:cNvSpPr/>
          <p:nvPr/>
        </p:nvSpPr>
        <p:spPr>
          <a:xfrm>
            <a:off x="7380832" y="3491724"/>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矩形 47"/>
          <p:cNvSpPr>
            <a:spLocks noChangeArrowheads="1"/>
          </p:cNvSpPr>
          <p:nvPr/>
        </p:nvSpPr>
        <p:spPr bwMode="auto">
          <a:xfrm>
            <a:off x="7380145" y="380224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54" name="矩形 53"/>
          <p:cNvSpPr/>
          <p:nvPr/>
        </p:nvSpPr>
        <p:spPr>
          <a:xfrm>
            <a:off x="8100912" y="4499836"/>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5E779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8100225" y="4810361"/>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56" name="矩形 55"/>
          <p:cNvSpPr/>
          <p:nvPr/>
        </p:nvSpPr>
        <p:spPr>
          <a:xfrm>
            <a:off x="8172233" y="2492896"/>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矩形 6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a:t>
            </a:r>
            <a:r>
              <a:rPr lang="en-US" altLang="zh-CN" dirty="0" smtClean="0">
                <a:latin typeface="方正兰亭超细黑简体" panose="02000000000000000000" pitchFamily="2" charset="-122"/>
                <a:ea typeface="方正兰亭超细黑简体" panose="02000000000000000000" pitchFamily="2" charset="-122"/>
              </a:rPr>
              <a:t>9</a:t>
            </a:r>
            <a:endParaRPr lang="zh-CN" dirty="0">
              <a:latin typeface="方正兰亭超细黑简体" panose="02000000000000000000" pitchFamily="2" charset="-122"/>
              <a:ea typeface="方正兰亭超细黑简体" panose="02000000000000000000" pitchFamily="2" charset="-122"/>
            </a:endParaRPr>
          </a:p>
        </p:txBody>
      </p:sp>
      <p:sp>
        <p:nvSpPr>
          <p:cNvPr id="71" name="TextBox 7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2" name="矩形 4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92931" y="0"/>
            <a:ext cx="576064" cy="836712"/>
            <a:chOff x="841003" y="360040"/>
            <a:chExt cx="504056" cy="836712"/>
          </a:xfrm>
          <a:solidFill>
            <a:srgbClr val="3CCCC7"/>
          </a:solidFill>
        </p:grpSpPr>
        <p:sp>
          <p:nvSpPr>
            <p:cNvPr id="44" name="矩形 4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行业前景</a:t>
            </a:r>
            <a:endParaRPr lang="zh-CN" altLang="en-US" dirty="0">
              <a:solidFill>
                <a:srgbClr val="3CCCC7"/>
              </a:solidFill>
              <a:latin typeface="微软雅黑" pitchFamily="34" charset="-122"/>
              <a:ea typeface="微软雅黑" pitchFamily="34" charset="-122"/>
            </a:endParaRPr>
          </a:p>
        </p:txBody>
      </p:sp>
      <p:sp>
        <p:nvSpPr>
          <p:cNvPr id="72" name="KSO_Shape"/>
          <p:cNvSpPr>
            <a:spLocks/>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172605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38"/>
                                        </p:tgtEl>
                                        <p:attrNameLst>
                                          <p:attrName>r</p:attrName>
                                        </p:attrNameLst>
                                      </p:cBhvr>
                                    </p:animRot>
                                    <p:animRot by="-240000">
                                      <p:cBhvr>
                                        <p:cTn id="13" dur="200" fill="hold">
                                          <p:stCondLst>
                                            <p:cond delay="200"/>
                                          </p:stCondLst>
                                        </p:cTn>
                                        <p:tgtEl>
                                          <p:spTgt spid="38"/>
                                        </p:tgtEl>
                                        <p:attrNameLst>
                                          <p:attrName>r</p:attrName>
                                        </p:attrNameLst>
                                      </p:cBhvr>
                                    </p:animRot>
                                    <p:animRot by="240000">
                                      <p:cBhvr>
                                        <p:cTn id="14" dur="200" fill="hold">
                                          <p:stCondLst>
                                            <p:cond delay="400"/>
                                          </p:stCondLst>
                                        </p:cTn>
                                        <p:tgtEl>
                                          <p:spTgt spid="38"/>
                                        </p:tgtEl>
                                        <p:attrNameLst>
                                          <p:attrName>r</p:attrName>
                                        </p:attrNameLst>
                                      </p:cBhvr>
                                    </p:animRot>
                                    <p:animRot by="-240000">
                                      <p:cBhvr>
                                        <p:cTn id="15" dur="200" fill="hold">
                                          <p:stCondLst>
                                            <p:cond delay="600"/>
                                          </p:stCondLst>
                                        </p:cTn>
                                        <p:tgtEl>
                                          <p:spTgt spid="38"/>
                                        </p:tgtEl>
                                        <p:attrNameLst>
                                          <p:attrName>r</p:attrName>
                                        </p:attrNameLst>
                                      </p:cBhvr>
                                    </p:animRot>
                                    <p:animRot by="120000">
                                      <p:cBhvr>
                                        <p:cTn id="16" dur="200" fill="hold">
                                          <p:stCondLst>
                                            <p:cond delay="800"/>
                                          </p:stCondLst>
                                        </p:cTn>
                                        <p:tgtEl>
                                          <p:spTgt spid="38"/>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Effect transition="in" filter="fade">
                                      <p:cBhvr>
                                        <p:cTn id="22" dur="500"/>
                                        <p:tgtEl>
                                          <p:spTgt spid="41"/>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ppt_x"/>
                                          </p:val>
                                        </p:tav>
                                        <p:tav tm="100000">
                                          <p:val>
                                            <p:strVal val="#ppt_x"/>
                                          </p:val>
                                        </p:tav>
                                      </p:tavLst>
                                    </p:anim>
                                    <p:anim calcmode="lin" valueType="num">
                                      <p:cBhvr additive="base">
                                        <p:cTn id="26" dur="500" fill="hold"/>
                                        <p:tgtEl>
                                          <p:spTgt spid="4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ppt_x"/>
                                          </p:val>
                                        </p:tav>
                                        <p:tav tm="100000">
                                          <p:val>
                                            <p:strVal val="#ppt_x"/>
                                          </p:val>
                                        </p:tav>
                                      </p:tavLst>
                                    </p:anim>
                                    <p:anim calcmode="lin" valueType="num">
                                      <p:cBhvr additive="base">
                                        <p:cTn id="30" dur="500" fill="hold"/>
                                        <p:tgtEl>
                                          <p:spTgt spid="48"/>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50"/>
                                        </p:tgtEl>
                                        <p:attrNameLst>
                                          <p:attrName>style.visibility</p:attrName>
                                        </p:attrNameLst>
                                      </p:cBhvr>
                                      <p:to>
                                        <p:strVal val="visible"/>
                                      </p:to>
                                    </p:set>
                                    <p:anim calcmode="lin" valueType="num">
                                      <p:cBhvr>
                                        <p:cTn id="52" dur="500" fill="hold"/>
                                        <p:tgtEl>
                                          <p:spTgt spid="50"/>
                                        </p:tgtEl>
                                        <p:attrNameLst>
                                          <p:attrName>ppt_w</p:attrName>
                                        </p:attrNameLst>
                                      </p:cBhvr>
                                      <p:tavLst>
                                        <p:tav tm="0">
                                          <p:val>
                                            <p:fltVal val="0"/>
                                          </p:val>
                                        </p:tav>
                                        <p:tav tm="100000">
                                          <p:val>
                                            <p:strVal val="#ppt_w"/>
                                          </p:val>
                                        </p:tav>
                                      </p:tavLst>
                                    </p:anim>
                                    <p:anim calcmode="lin" valueType="num">
                                      <p:cBhvr>
                                        <p:cTn id="53" dur="500" fill="hold"/>
                                        <p:tgtEl>
                                          <p:spTgt spid="50"/>
                                        </p:tgtEl>
                                        <p:attrNameLst>
                                          <p:attrName>ppt_h</p:attrName>
                                        </p:attrNameLst>
                                      </p:cBhvr>
                                      <p:tavLst>
                                        <p:tav tm="0">
                                          <p:val>
                                            <p:fltVal val="0"/>
                                          </p:val>
                                        </p:tav>
                                        <p:tav tm="100000">
                                          <p:val>
                                            <p:strVal val="#ppt_h"/>
                                          </p:val>
                                        </p:tav>
                                      </p:tavLst>
                                    </p:anim>
                                    <p:animEffect transition="in" filter="fade">
                                      <p:cBhvr>
                                        <p:cTn id="54" dur="500"/>
                                        <p:tgtEl>
                                          <p:spTgt spid="50"/>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500"/>
                                        <p:tgtEl>
                                          <p:spTgt spid="22"/>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56"/>
                                        </p:tgtEl>
                                        <p:attrNameLst>
                                          <p:attrName>style.visibility</p:attrName>
                                        </p:attrNameLst>
                                      </p:cBhvr>
                                      <p:to>
                                        <p:strVal val="visible"/>
                                      </p:to>
                                    </p:set>
                                    <p:anim calcmode="lin" valueType="num">
                                      <p:cBhvr>
                                        <p:cTn id="71" dur="500" fill="hold"/>
                                        <p:tgtEl>
                                          <p:spTgt spid="56"/>
                                        </p:tgtEl>
                                        <p:attrNameLst>
                                          <p:attrName>ppt_w</p:attrName>
                                        </p:attrNameLst>
                                      </p:cBhvr>
                                      <p:tavLst>
                                        <p:tav tm="0">
                                          <p:val>
                                            <p:fltVal val="0"/>
                                          </p:val>
                                        </p:tav>
                                        <p:tav tm="100000">
                                          <p:val>
                                            <p:strVal val="#ppt_w"/>
                                          </p:val>
                                        </p:tav>
                                      </p:tavLst>
                                    </p:anim>
                                    <p:anim calcmode="lin" valueType="num">
                                      <p:cBhvr>
                                        <p:cTn id="72" dur="500" fill="hold"/>
                                        <p:tgtEl>
                                          <p:spTgt spid="56"/>
                                        </p:tgtEl>
                                        <p:attrNameLst>
                                          <p:attrName>ppt_h</p:attrName>
                                        </p:attrNameLst>
                                      </p:cBhvr>
                                      <p:tavLst>
                                        <p:tav tm="0">
                                          <p:val>
                                            <p:fltVal val="0"/>
                                          </p:val>
                                        </p:tav>
                                        <p:tav tm="100000">
                                          <p:val>
                                            <p:strVal val="#ppt_h"/>
                                          </p:val>
                                        </p:tav>
                                      </p:tavLst>
                                    </p:anim>
                                    <p:animEffect transition="in" filter="fade">
                                      <p:cBhvr>
                                        <p:cTn id="73" dur="500"/>
                                        <p:tgtEl>
                                          <p:spTgt spid="5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1"/>
                                        </p:tgtEl>
                                        <p:attrNameLst>
                                          <p:attrName>style.visibility</p:attrName>
                                        </p:attrNameLst>
                                      </p:cBhvr>
                                      <p:to>
                                        <p:strVal val="visible"/>
                                      </p:to>
                                    </p:set>
                                    <p:anim calcmode="lin" valueType="num">
                                      <p:cBhvr>
                                        <p:cTn id="76" dur="500" fill="hold"/>
                                        <p:tgtEl>
                                          <p:spTgt spid="51"/>
                                        </p:tgtEl>
                                        <p:attrNameLst>
                                          <p:attrName>ppt_w</p:attrName>
                                        </p:attrNameLst>
                                      </p:cBhvr>
                                      <p:tavLst>
                                        <p:tav tm="0">
                                          <p:val>
                                            <p:fltVal val="0"/>
                                          </p:val>
                                        </p:tav>
                                        <p:tav tm="100000">
                                          <p:val>
                                            <p:strVal val="#ppt_w"/>
                                          </p:val>
                                        </p:tav>
                                      </p:tavLst>
                                    </p:anim>
                                    <p:anim calcmode="lin" valueType="num">
                                      <p:cBhvr>
                                        <p:cTn id="77" dur="500" fill="hold"/>
                                        <p:tgtEl>
                                          <p:spTgt spid="51"/>
                                        </p:tgtEl>
                                        <p:attrNameLst>
                                          <p:attrName>ppt_h</p:attrName>
                                        </p:attrNameLst>
                                      </p:cBhvr>
                                      <p:tavLst>
                                        <p:tav tm="0">
                                          <p:val>
                                            <p:fltVal val="0"/>
                                          </p:val>
                                        </p:tav>
                                        <p:tav tm="100000">
                                          <p:val>
                                            <p:strVal val="#ppt_h"/>
                                          </p:val>
                                        </p:tav>
                                      </p:tavLst>
                                    </p:anim>
                                    <p:animEffect transition="in" filter="fade">
                                      <p:cBhvr>
                                        <p:cTn id="78" dur="500"/>
                                        <p:tgtEl>
                                          <p:spTgt spid="51"/>
                                        </p:tgtEl>
                                      </p:cBhvr>
                                    </p:animEffect>
                                  </p:childTnLst>
                                </p:cTn>
                              </p:par>
                            </p:childTnLst>
                          </p:cTn>
                        </p:par>
                        <p:par>
                          <p:cTn id="79" fill="hold">
                            <p:stCondLst>
                              <p:cond delay="5000"/>
                            </p:stCondLst>
                            <p:childTnLst>
                              <p:par>
                                <p:cTn id="80" presetID="22" presetClass="entr" presetSubtype="8" fill="hold"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Effect transition="in" filter="fade">
                                      <p:cBhvr>
                                        <p:cTn id="97" dur="500"/>
                                        <p:tgtEl>
                                          <p:spTgt spid="52"/>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53"/>
                                        </p:tgtEl>
                                        <p:attrNameLst>
                                          <p:attrName>style.visibility</p:attrName>
                                        </p:attrNameLst>
                                      </p:cBhvr>
                                      <p:to>
                                        <p:strVal val="visible"/>
                                      </p:to>
                                    </p:set>
                                    <p:anim calcmode="lin" valueType="num">
                                      <p:cBhvr>
                                        <p:cTn id="100" dur="500" fill="hold"/>
                                        <p:tgtEl>
                                          <p:spTgt spid="53"/>
                                        </p:tgtEl>
                                        <p:attrNameLst>
                                          <p:attrName>ppt_w</p:attrName>
                                        </p:attrNameLst>
                                      </p:cBhvr>
                                      <p:tavLst>
                                        <p:tav tm="0">
                                          <p:val>
                                            <p:fltVal val="0"/>
                                          </p:val>
                                        </p:tav>
                                        <p:tav tm="100000">
                                          <p:val>
                                            <p:strVal val="#ppt_w"/>
                                          </p:val>
                                        </p:tav>
                                      </p:tavLst>
                                    </p:anim>
                                    <p:anim calcmode="lin" valueType="num">
                                      <p:cBhvr>
                                        <p:cTn id="101" dur="500" fill="hold"/>
                                        <p:tgtEl>
                                          <p:spTgt spid="53"/>
                                        </p:tgtEl>
                                        <p:attrNameLst>
                                          <p:attrName>ppt_h</p:attrName>
                                        </p:attrNameLst>
                                      </p:cBhvr>
                                      <p:tavLst>
                                        <p:tav tm="0">
                                          <p:val>
                                            <p:fltVal val="0"/>
                                          </p:val>
                                        </p:tav>
                                        <p:tav tm="100000">
                                          <p:val>
                                            <p:strVal val="#ppt_h"/>
                                          </p:val>
                                        </p:tav>
                                      </p:tavLst>
                                    </p:anim>
                                    <p:animEffect transition="in" filter="fade">
                                      <p:cBhvr>
                                        <p:cTn id="102" dur="500"/>
                                        <p:tgtEl>
                                          <p:spTgt spid="53"/>
                                        </p:tgtEl>
                                      </p:cBhvr>
                                    </p:animEffect>
                                  </p:childTnLst>
                                </p:cTn>
                              </p:par>
                            </p:childTnLst>
                          </p:cTn>
                        </p:par>
                        <p:par>
                          <p:cTn id="103" fill="hold">
                            <p:stCondLst>
                              <p:cond delay="6000"/>
                            </p:stCondLst>
                            <p:childTnLst>
                              <p:par>
                                <p:cTn id="104" presetID="22" presetClass="entr" presetSubtype="8" fill="hold"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wipe(left)">
                                      <p:cBhvr>
                                        <p:cTn id="106" dur="500"/>
                                        <p:tgtEl>
                                          <p:spTgt spid="23"/>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32"/>
                                        </p:tgtEl>
                                        <p:attrNameLst>
                                          <p:attrName>style.visibility</p:attrName>
                                        </p:attrNameLst>
                                      </p:cBhvr>
                                      <p:to>
                                        <p:strVal val="visible"/>
                                      </p:to>
                                    </p:set>
                                    <p:anim calcmode="lin" valueType="num">
                                      <p:cBhvr>
                                        <p:cTn id="109" dur="500" fill="hold"/>
                                        <p:tgtEl>
                                          <p:spTgt spid="32"/>
                                        </p:tgtEl>
                                        <p:attrNameLst>
                                          <p:attrName>ppt_w</p:attrName>
                                        </p:attrNameLst>
                                      </p:cBhvr>
                                      <p:tavLst>
                                        <p:tav tm="0">
                                          <p:val>
                                            <p:fltVal val="0"/>
                                          </p:val>
                                        </p:tav>
                                        <p:tav tm="100000">
                                          <p:val>
                                            <p:strVal val="#ppt_w"/>
                                          </p:val>
                                        </p:tav>
                                      </p:tavLst>
                                    </p:anim>
                                    <p:anim calcmode="lin" valueType="num">
                                      <p:cBhvr>
                                        <p:cTn id="110" dur="500" fill="hold"/>
                                        <p:tgtEl>
                                          <p:spTgt spid="32"/>
                                        </p:tgtEl>
                                        <p:attrNameLst>
                                          <p:attrName>ppt_h</p:attrName>
                                        </p:attrNameLst>
                                      </p:cBhvr>
                                      <p:tavLst>
                                        <p:tav tm="0">
                                          <p:val>
                                            <p:fltVal val="0"/>
                                          </p:val>
                                        </p:tav>
                                        <p:tav tm="100000">
                                          <p:val>
                                            <p:strVal val="#ppt_h"/>
                                          </p:val>
                                        </p:tav>
                                      </p:tavLst>
                                    </p:anim>
                                    <p:animEffect transition="in" filter="fade">
                                      <p:cBhvr>
                                        <p:cTn id="111" dur="500"/>
                                        <p:tgtEl>
                                          <p:spTgt spid="3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500" fill="hold"/>
                                        <p:tgtEl>
                                          <p:spTgt spid="33"/>
                                        </p:tgtEl>
                                        <p:attrNameLst>
                                          <p:attrName>ppt_w</p:attrName>
                                        </p:attrNameLst>
                                      </p:cBhvr>
                                      <p:tavLst>
                                        <p:tav tm="0">
                                          <p:val>
                                            <p:fltVal val="0"/>
                                          </p:val>
                                        </p:tav>
                                        <p:tav tm="100000">
                                          <p:val>
                                            <p:strVal val="#ppt_w"/>
                                          </p:val>
                                        </p:tav>
                                      </p:tavLst>
                                    </p:anim>
                                    <p:anim calcmode="lin" valueType="num">
                                      <p:cBhvr>
                                        <p:cTn id="115" dur="500" fill="hold"/>
                                        <p:tgtEl>
                                          <p:spTgt spid="33"/>
                                        </p:tgtEl>
                                        <p:attrNameLst>
                                          <p:attrName>ppt_h</p:attrName>
                                        </p:attrNameLst>
                                      </p:cBhvr>
                                      <p:tavLst>
                                        <p:tav tm="0">
                                          <p:val>
                                            <p:fltVal val="0"/>
                                          </p:val>
                                        </p:tav>
                                        <p:tav tm="100000">
                                          <p:val>
                                            <p:strVal val="#ppt_h"/>
                                          </p:val>
                                        </p:tav>
                                      </p:tavLst>
                                    </p:anim>
                                    <p:animEffect transition="in" filter="fade">
                                      <p:cBhvr>
                                        <p:cTn id="116" dur="500"/>
                                        <p:tgtEl>
                                          <p:spTgt spid="33"/>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54"/>
                                        </p:tgtEl>
                                        <p:attrNameLst>
                                          <p:attrName>style.visibility</p:attrName>
                                        </p:attrNameLst>
                                      </p:cBhvr>
                                      <p:to>
                                        <p:strVal val="visible"/>
                                      </p:to>
                                    </p:set>
                                    <p:anim calcmode="lin" valueType="num">
                                      <p:cBhvr>
                                        <p:cTn id="119" dur="500" fill="hold"/>
                                        <p:tgtEl>
                                          <p:spTgt spid="54"/>
                                        </p:tgtEl>
                                        <p:attrNameLst>
                                          <p:attrName>ppt_w</p:attrName>
                                        </p:attrNameLst>
                                      </p:cBhvr>
                                      <p:tavLst>
                                        <p:tav tm="0">
                                          <p:val>
                                            <p:fltVal val="0"/>
                                          </p:val>
                                        </p:tav>
                                        <p:tav tm="100000">
                                          <p:val>
                                            <p:strVal val="#ppt_w"/>
                                          </p:val>
                                        </p:tav>
                                      </p:tavLst>
                                    </p:anim>
                                    <p:anim calcmode="lin" valueType="num">
                                      <p:cBhvr>
                                        <p:cTn id="120" dur="500" fill="hold"/>
                                        <p:tgtEl>
                                          <p:spTgt spid="54"/>
                                        </p:tgtEl>
                                        <p:attrNameLst>
                                          <p:attrName>ppt_h</p:attrName>
                                        </p:attrNameLst>
                                      </p:cBhvr>
                                      <p:tavLst>
                                        <p:tav tm="0">
                                          <p:val>
                                            <p:fltVal val="0"/>
                                          </p:val>
                                        </p:tav>
                                        <p:tav tm="100000">
                                          <p:val>
                                            <p:strVal val="#ppt_h"/>
                                          </p:val>
                                        </p:tav>
                                      </p:tavLst>
                                    </p:anim>
                                    <p:animEffect transition="in" filter="fade">
                                      <p:cBhvr>
                                        <p:cTn id="121" dur="500"/>
                                        <p:tgtEl>
                                          <p:spTgt spid="54"/>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55"/>
                                        </p:tgtEl>
                                        <p:attrNameLst>
                                          <p:attrName>style.visibility</p:attrName>
                                        </p:attrNameLst>
                                      </p:cBhvr>
                                      <p:to>
                                        <p:strVal val="visible"/>
                                      </p:to>
                                    </p:set>
                                    <p:anim calcmode="lin" valueType="num">
                                      <p:cBhvr>
                                        <p:cTn id="124" dur="500" fill="hold"/>
                                        <p:tgtEl>
                                          <p:spTgt spid="55"/>
                                        </p:tgtEl>
                                        <p:attrNameLst>
                                          <p:attrName>ppt_w</p:attrName>
                                        </p:attrNameLst>
                                      </p:cBhvr>
                                      <p:tavLst>
                                        <p:tav tm="0">
                                          <p:val>
                                            <p:fltVal val="0"/>
                                          </p:val>
                                        </p:tav>
                                        <p:tav tm="100000">
                                          <p:val>
                                            <p:strVal val="#ppt_w"/>
                                          </p:val>
                                        </p:tav>
                                      </p:tavLst>
                                    </p:anim>
                                    <p:anim calcmode="lin" valueType="num">
                                      <p:cBhvr>
                                        <p:cTn id="125" dur="500" fill="hold"/>
                                        <p:tgtEl>
                                          <p:spTgt spid="55"/>
                                        </p:tgtEl>
                                        <p:attrNameLst>
                                          <p:attrName>ppt_h</p:attrName>
                                        </p:attrNameLst>
                                      </p:cBhvr>
                                      <p:tavLst>
                                        <p:tav tm="0">
                                          <p:val>
                                            <p:fltVal val="0"/>
                                          </p:val>
                                        </p:tav>
                                        <p:tav tm="100000">
                                          <p:val>
                                            <p:strVal val="#ppt_h"/>
                                          </p:val>
                                        </p:tav>
                                      </p:tavLst>
                                    </p:anim>
                                    <p:animEffect transition="in" filter="fade">
                                      <p:cBhvr>
                                        <p:cTn id="126" dur="500"/>
                                        <p:tgtEl>
                                          <p:spTgt spid="55"/>
                                        </p:tgtEl>
                                      </p:cBhvr>
                                    </p:animEffect>
                                  </p:childTnLst>
                                </p:cTn>
                              </p:par>
                            </p:childTnLst>
                          </p:cTn>
                        </p:par>
                        <p:par>
                          <p:cTn id="127" fill="hold">
                            <p:stCondLst>
                              <p:cond delay="7000"/>
                            </p:stCondLst>
                            <p:childTnLst>
                              <p:par>
                                <p:cTn id="128" presetID="10" presetClass="entr" presetSubtype="0" fill="hold" grpId="0" nodeType="afterEffect">
                                  <p:stCondLst>
                                    <p:cond delay="0"/>
                                  </p:stCondLst>
                                  <p:childTnLst>
                                    <p:set>
                                      <p:cBhvr>
                                        <p:cTn id="129" dur="1" fill="hold">
                                          <p:stCondLst>
                                            <p:cond delay="0"/>
                                          </p:stCondLst>
                                        </p:cTn>
                                        <p:tgtEl>
                                          <p:spTgt spid="71"/>
                                        </p:tgtEl>
                                        <p:attrNameLst>
                                          <p:attrName>style.visibility</p:attrName>
                                        </p:attrNameLst>
                                      </p:cBhvr>
                                      <p:to>
                                        <p:strVal val="visible"/>
                                      </p:to>
                                    </p:set>
                                    <p:animEffect transition="in" filter="fade">
                                      <p:cBhvr>
                                        <p:cTn id="130"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4" grpId="0" animBg="1"/>
      <p:bldP spid="25" grpId="0"/>
      <p:bldP spid="30" grpId="0" animBg="1"/>
      <p:bldP spid="31" grpId="0"/>
      <p:bldP spid="32" grpId="0" animBg="1"/>
      <p:bldP spid="33" grpId="0"/>
      <p:bldP spid="38" grpId="0" animBg="1"/>
      <p:bldP spid="38" grpId="1" animBg="1"/>
      <p:bldP spid="41" grpId="0" animBg="1"/>
      <p:bldP spid="46" grpId="0"/>
      <p:bldP spid="48" grpId="0"/>
      <p:bldP spid="49" grpId="0"/>
      <p:bldP spid="50" grpId="0"/>
      <p:bldP spid="51" grpId="0"/>
      <p:bldP spid="52" grpId="0"/>
      <p:bldP spid="53" grpId="0"/>
      <p:bldP spid="54" grpId="0"/>
      <p:bldP spid="55" grpId="0"/>
      <p:bldP spid="56" grpId="0"/>
      <p:bldP spid="7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Freeform 5"/>
          <p:cNvSpPr>
            <a:spLocks/>
          </p:cNvSpPr>
          <p:nvPr/>
        </p:nvSpPr>
        <p:spPr bwMode="auto">
          <a:xfrm>
            <a:off x="2032419" y="4482123"/>
            <a:ext cx="2408984" cy="103510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solidFill>
            <a:srgbClr val="5E779F"/>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6"/>
          <p:cNvSpPr>
            <a:spLocks/>
          </p:cNvSpPr>
          <p:nvPr/>
        </p:nvSpPr>
        <p:spPr bwMode="auto">
          <a:xfrm>
            <a:off x="1446933" y="1239799"/>
            <a:ext cx="2642162" cy="1240925"/>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8EB55A"/>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7"/>
          <p:cNvSpPr>
            <a:spLocks/>
          </p:cNvSpPr>
          <p:nvPr/>
        </p:nvSpPr>
        <p:spPr bwMode="auto">
          <a:xfrm>
            <a:off x="1129035" y="2480724"/>
            <a:ext cx="2960060" cy="1011986"/>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FF6D67"/>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8"/>
          <p:cNvSpPr>
            <a:spLocks/>
          </p:cNvSpPr>
          <p:nvPr/>
        </p:nvSpPr>
        <p:spPr bwMode="auto">
          <a:xfrm>
            <a:off x="1216566" y="3427467"/>
            <a:ext cx="2546937" cy="1065140"/>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F5C058"/>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02" name="Group 9"/>
          <p:cNvGrpSpPr/>
          <p:nvPr/>
        </p:nvGrpSpPr>
        <p:grpSpPr>
          <a:xfrm>
            <a:off x="1662435" y="2855646"/>
            <a:ext cx="424283" cy="449241"/>
            <a:chOff x="3659074" y="3351023"/>
            <a:chExt cx="424283" cy="449241"/>
          </a:xfrm>
          <a:solidFill>
            <a:schemeClr val="bg1"/>
          </a:solidFill>
        </p:grpSpPr>
        <p:sp>
          <p:nvSpPr>
            <p:cNvPr id="103" name="Freeform 47"/>
            <p:cNvSpPr>
              <a:spLocks/>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48"/>
            <p:cNvSpPr>
              <a:spLocks/>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49"/>
            <p:cNvSpPr>
              <a:spLocks/>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50"/>
            <p:cNvSpPr>
              <a:spLocks/>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51"/>
            <p:cNvSpPr>
              <a:spLocks/>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8" name="Freeform 64"/>
          <p:cNvSpPr>
            <a:spLocks noEditPoints="1"/>
          </p:cNvSpPr>
          <p:nvPr/>
        </p:nvSpPr>
        <p:spPr bwMode="auto">
          <a:xfrm>
            <a:off x="2731137" y="3882844"/>
            <a:ext cx="382284" cy="365006"/>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09" name="Group 16"/>
          <p:cNvGrpSpPr/>
          <p:nvPr/>
        </p:nvGrpSpPr>
        <p:grpSpPr>
          <a:xfrm>
            <a:off x="3014905" y="1878177"/>
            <a:ext cx="346378" cy="471236"/>
            <a:chOff x="8248816" y="4047345"/>
            <a:chExt cx="429274" cy="584013"/>
          </a:xfrm>
          <a:solidFill>
            <a:schemeClr val="bg1"/>
          </a:solidFill>
        </p:grpSpPr>
        <p:sp>
          <p:nvSpPr>
            <p:cNvPr id="110"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5" name="Group 22"/>
          <p:cNvGrpSpPr/>
          <p:nvPr/>
        </p:nvGrpSpPr>
        <p:grpSpPr>
          <a:xfrm>
            <a:off x="2359566" y="4727638"/>
            <a:ext cx="379359" cy="376864"/>
            <a:chOff x="6853673" y="3715407"/>
            <a:chExt cx="379359" cy="376864"/>
          </a:xfrm>
          <a:solidFill>
            <a:schemeClr val="bg1"/>
          </a:solidFill>
        </p:grpSpPr>
        <p:sp>
          <p:nvSpPr>
            <p:cNvPr id="116"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4" name="Text Box 10"/>
          <p:cNvSpPr txBox="1">
            <a:spLocks noChangeArrowheads="1"/>
          </p:cNvSpPr>
          <p:nvPr/>
        </p:nvSpPr>
        <p:spPr bwMode="auto">
          <a:xfrm>
            <a:off x="2186935" y="2964851"/>
            <a:ext cx="1063836" cy="292388"/>
          </a:xfrm>
          <a:prstGeom prst="rect">
            <a:avLst/>
          </a:prstGeom>
          <a:noFill/>
          <a:ln w="9525">
            <a:noFill/>
            <a:miter lim="800000"/>
            <a:headEnd/>
            <a:tailEnd/>
          </a:ln>
        </p:spPr>
        <p:txBody>
          <a:bodyPr wrap="square" lIns="45720" tIns="22860" rIns="45720" bIns="22860">
            <a:spAutoFit/>
          </a:bodyPr>
          <a:lstStyle/>
          <a:p>
            <a:pP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5" name="Text Box 10"/>
          <p:cNvSpPr txBox="1">
            <a:spLocks noChangeArrowheads="1"/>
          </p:cNvSpPr>
          <p:nvPr/>
        </p:nvSpPr>
        <p:spPr bwMode="auto">
          <a:xfrm>
            <a:off x="1840514" y="1998379"/>
            <a:ext cx="109113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6" name="Text Box 10"/>
          <p:cNvSpPr txBox="1">
            <a:spLocks noChangeArrowheads="1"/>
          </p:cNvSpPr>
          <p:nvPr/>
        </p:nvSpPr>
        <p:spPr bwMode="auto">
          <a:xfrm>
            <a:off x="1673766" y="3949931"/>
            <a:ext cx="93502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7" name="Text Box 10"/>
          <p:cNvSpPr txBox="1">
            <a:spLocks noChangeArrowheads="1"/>
          </p:cNvSpPr>
          <p:nvPr/>
        </p:nvSpPr>
        <p:spPr bwMode="auto">
          <a:xfrm>
            <a:off x="2796138" y="4800654"/>
            <a:ext cx="935028" cy="261610"/>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sz="14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8" name="燕尾形 137"/>
          <p:cNvSpPr/>
          <p:nvPr/>
        </p:nvSpPr>
        <p:spPr>
          <a:xfrm rot="5400000">
            <a:off x="4477407" y="2060848"/>
            <a:ext cx="360040" cy="576064"/>
          </a:xfrm>
          <a:prstGeom prst="chevron">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39" name="直接连接符 138"/>
          <p:cNvCxnSpPr/>
          <p:nvPr/>
        </p:nvCxnSpPr>
        <p:spPr>
          <a:xfrm>
            <a:off x="4657427" y="2636912"/>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0" name="矩形 139"/>
          <p:cNvSpPr/>
          <p:nvPr/>
        </p:nvSpPr>
        <p:spPr>
          <a:xfrm>
            <a:off x="4994425" y="1540776"/>
            <a:ext cx="1107977" cy="369324"/>
          </a:xfrm>
          <a:prstGeom prst="rect">
            <a:avLst/>
          </a:prstGeom>
        </p:spPr>
        <p:txBody>
          <a:bodyPr wrap="none" lIns="91431" tIns="45716" rIns="91431" bIns="45716">
            <a:spAutoFit/>
          </a:bodyPr>
          <a:lstStyle/>
          <a:p>
            <a:r>
              <a:rPr lang="zh-CN" altLang="en-US" b="1" dirty="0">
                <a:solidFill>
                  <a:srgbClr val="8EB55A"/>
                </a:solidFill>
                <a:latin typeface="微软雅黑" pitchFamily="34" charset="-122"/>
                <a:ea typeface="微软雅黑" pitchFamily="34" charset="-122"/>
              </a:rPr>
              <a:t>添加标题</a:t>
            </a:r>
            <a:endParaRPr lang="en-US" altLang="zh-CN" b="1" dirty="0">
              <a:solidFill>
                <a:srgbClr val="8EB55A"/>
              </a:solidFill>
              <a:latin typeface="微软雅黑" pitchFamily="34" charset="-122"/>
              <a:ea typeface="微软雅黑" pitchFamily="34" charset="-122"/>
            </a:endParaRPr>
          </a:p>
        </p:txBody>
      </p:sp>
      <p:sp>
        <p:nvSpPr>
          <p:cNvPr id="141" name="矩形 47"/>
          <p:cNvSpPr>
            <a:spLocks noChangeArrowheads="1"/>
          </p:cNvSpPr>
          <p:nvPr/>
        </p:nvSpPr>
        <p:spPr bwMode="auto">
          <a:xfrm>
            <a:off x="4981463" y="1955514"/>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a:t>
            </a:r>
            <a:r>
              <a:rPr lang="zh-CN" altLang="en-US" sz="1400" dirty="0" smtClean="0">
                <a:solidFill>
                  <a:schemeClr val="tx1">
                    <a:lumMod val="50000"/>
                    <a:lumOff val="50000"/>
                  </a:schemeClr>
                </a:solidFill>
                <a:sym typeface="微软雅黑" pitchFamily="34" charset="-122"/>
              </a:rPr>
              <a:t>图表。</a:t>
            </a:r>
            <a:endParaRPr lang="zh-CN" altLang="en-US" sz="1400" dirty="0">
              <a:solidFill>
                <a:schemeClr val="tx1">
                  <a:lumMod val="50000"/>
                  <a:lumOff val="50000"/>
                </a:schemeClr>
              </a:solidFill>
              <a:sym typeface="微软雅黑" pitchFamily="34" charset="-122"/>
            </a:endParaRPr>
          </a:p>
        </p:txBody>
      </p:sp>
      <p:sp>
        <p:nvSpPr>
          <p:cNvPr id="142" name="燕尾形 141"/>
          <p:cNvSpPr/>
          <p:nvPr/>
        </p:nvSpPr>
        <p:spPr>
          <a:xfrm rot="5400000">
            <a:off x="4477407" y="3429000"/>
            <a:ext cx="360040" cy="576064"/>
          </a:xfrm>
          <a:prstGeom prst="chevron">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3" name="直接连接符 142"/>
          <p:cNvCxnSpPr/>
          <p:nvPr/>
        </p:nvCxnSpPr>
        <p:spPr>
          <a:xfrm>
            <a:off x="4657427" y="4005064"/>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4994425" y="2908928"/>
            <a:ext cx="1107977" cy="369324"/>
          </a:xfrm>
          <a:prstGeom prst="rect">
            <a:avLst/>
          </a:prstGeom>
        </p:spPr>
        <p:txBody>
          <a:bodyPr wrap="none" lIns="91431" tIns="45716" rIns="91431" bIns="45716">
            <a:spAutoFit/>
          </a:bodyPr>
          <a:lstStyle/>
          <a:p>
            <a:r>
              <a:rPr lang="zh-CN" altLang="en-US" b="1" dirty="0">
                <a:solidFill>
                  <a:srgbClr val="FF6D67"/>
                </a:solidFill>
                <a:latin typeface="微软雅黑" pitchFamily="34" charset="-122"/>
                <a:ea typeface="微软雅黑" pitchFamily="34" charset="-122"/>
              </a:rPr>
              <a:t>添加标题</a:t>
            </a:r>
            <a:endParaRPr lang="en-US" altLang="zh-CN" b="1" dirty="0">
              <a:solidFill>
                <a:srgbClr val="FF6D67"/>
              </a:solidFill>
              <a:latin typeface="微软雅黑" pitchFamily="34" charset="-122"/>
              <a:ea typeface="微软雅黑" pitchFamily="34" charset="-122"/>
            </a:endParaRPr>
          </a:p>
        </p:txBody>
      </p:sp>
      <p:sp>
        <p:nvSpPr>
          <p:cNvPr id="145" name="矩形 47"/>
          <p:cNvSpPr>
            <a:spLocks noChangeArrowheads="1"/>
          </p:cNvSpPr>
          <p:nvPr/>
        </p:nvSpPr>
        <p:spPr bwMode="auto">
          <a:xfrm>
            <a:off x="4981463" y="3323666"/>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a:t>
            </a:r>
            <a:r>
              <a:rPr lang="zh-CN" altLang="en-US" sz="1400" dirty="0" smtClean="0">
                <a:solidFill>
                  <a:schemeClr val="tx1">
                    <a:lumMod val="50000"/>
                    <a:lumOff val="50000"/>
                  </a:schemeClr>
                </a:solidFill>
                <a:sym typeface="微软雅黑" pitchFamily="34" charset="-122"/>
              </a:rPr>
              <a:t>图表。</a:t>
            </a:r>
            <a:endParaRPr lang="zh-CN" altLang="en-US" sz="1400" dirty="0">
              <a:solidFill>
                <a:schemeClr val="tx1">
                  <a:lumMod val="50000"/>
                  <a:lumOff val="50000"/>
                </a:schemeClr>
              </a:solidFill>
              <a:sym typeface="微软雅黑" pitchFamily="34" charset="-122"/>
            </a:endParaRPr>
          </a:p>
        </p:txBody>
      </p:sp>
      <p:sp>
        <p:nvSpPr>
          <p:cNvPr id="146" name="燕尾形 145"/>
          <p:cNvSpPr/>
          <p:nvPr/>
        </p:nvSpPr>
        <p:spPr>
          <a:xfrm rot="5400000">
            <a:off x="7861783" y="2076864"/>
            <a:ext cx="360040" cy="576064"/>
          </a:xfrm>
          <a:prstGeom prst="chevron">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7" name="直接连接符 146"/>
          <p:cNvCxnSpPr/>
          <p:nvPr/>
        </p:nvCxnSpPr>
        <p:spPr>
          <a:xfrm>
            <a:off x="8041803" y="2652928"/>
            <a:ext cx="288032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8" name="矩形 147"/>
          <p:cNvSpPr/>
          <p:nvPr/>
        </p:nvSpPr>
        <p:spPr>
          <a:xfrm>
            <a:off x="8378801" y="1556792"/>
            <a:ext cx="1107977" cy="369324"/>
          </a:xfrm>
          <a:prstGeom prst="rect">
            <a:avLst/>
          </a:prstGeom>
        </p:spPr>
        <p:txBody>
          <a:bodyPr wrap="none" lIns="91431" tIns="45716" rIns="91431" bIns="45716">
            <a:spAutoFit/>
          </a:bodyPr>
          <a:lstStyle/>
          <a:p>
            <a:r>
              <a:rPr lang="zh-CN" altLang="en-US" b="1" dirty="0">
                <a:solidFill>
                  <a:srgbClr val="F5C058"/>
                </a:solidFill>
                <a:latin typeface="微软雅黑" pitchFamily="34" charset="-122"/>
                <a:ea typeface="微软雅黑" pitchFamily="34" charset="-122"/>
              </a:rPr>
              <a:t>添加标题</a:t>
            </a:r>
            <a:endParaRPr lang="en-US" altLang="zh-CN" b="1" dirty="0">
              <a:solidFill>
                <a:srgbClr val="F5C058"/>
              </a:solidFill>
              <a:latin typeface="微软雅黑" pitchFamily="34" charset="-122"/>
              <a:ea typeface="微软雅黑" pitchFamily="34" charset="-122"/>
            </a:endParaRPr>
          </a:p>
        </p:txBody>
      </p:sp>
      <p:sp>
        <p:nvSpPr>
          <p:cNvPr id="149" name="矩形 47"/>
          <p:cNvSpPr>
            <a:spLocks noChangeArrowheads="1"/>
          </p:cNvSpPr>
          <p:nvPr/>
        </p:nvSpPr>
        <p:spPr bwMode="auto">
          <a:xfrm>
            <a:off x="8365839" y="1971530"/>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a:t>
            </a:r>
            <a:r>
              <a:rPr lang="zh-CN" altLang="en-US" sz="1400" dirty="0" smtClean="0">
                <a:solidFill>
                  <a:schemeClr val="tx1">
                    <a:lumMod val="50000"/>
                    <a:lumOff val="50000"/>
                  </a:schemeClr>
                </a:solidFill>
                <a:sym typeface="微软雅黑" pitchFamily="34" charset="-122"/>
              </a:rPr>
              <a:t>图表。</a:t>
            </a:r>
            <a:endParaRPr lang="zh-CN" altLang="en-US" sz="1400" dirty="0">
              <a:solidFill>
                <a:schemeClr val="tx1">
                  <a:lumMod val="50000"/>
                  <a:lumOff val="50000"/>
                </a:schemeClr>
              </a:solidFill>
              <a:sym typeface="微软雅黑" pitchFamily="34" charset="-122"/>
            </a:endParaRPr>
          </a:p>
        </p:txBody>
      </p:sp>
      <p:sp>
        <p:nvSpPr>
          <p:cNvPr id="150" name="燕尾形 149"/>
          <p:cNvSpPr/>
          <p:nvPr/>
        </p:nvSpPr>
        <p:spPr>
          <a:xfrm rot="5400000">
            <a:off x="7861783" y="3445016"/>
            <a:ext cx="360040" cy="576064"/>
          </a:xfrm>
          <a:prstGeom prst="chevron">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51" name="直接连接符 150"/>
          <p:cNvCxnSpPr/>
          <p:nvPr/>
        </p:nvCxnSpPr>
        <p:spPr>
          <a:xfrm>
            <a:off x="8041803" y="4021080"/>
            <a:ext cx="291828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2" name="矩形 151"/>
          <p:cNvSpPr/>
          <p:nvPr/>
        </p:nvSpPr>
        <p:spPr>
          <a:xfrm>
            <a:off x="8378801" y="2924944"/>
            <a:ext cx="1107977" cy="369324"/>
          </a:xfrm>
          <a:prstGeom prst="rect">
            <a:avLst/>
          </a:prstGeom>
        </p:spPr>
        <p:txBody>
          <a:bodyPr wrap="none" lIns="91431" tIns="45716" rIns="91431" bIns="45716">
            <a:spAutoFit/>
          </a:bodyPr>
          <a:lstStyle/>
          <a:p>
            <a:r>
              <a:rPr lang="zh-CN" altLang="en-US" b="1" dirty="0">
                <a:solidFill>
                  <a:srgbClr val="5E779F"/>
                </a:solidFill>
                <a:latin typeface="微软雅黑" pitchFamily="34" charset="-122"/>
                <a:ea typeface="微软雅黑" pitchFamily="34" charset="-122"/>
              </a:rPr>
              <a:t>添加标题</a:t>
            </a:r>
            <a:endParaRPr lang="en-US" altLang="zh-CN" b="1" dirty="0">
              <a:solidFill>
                <a:srgbClr val="5E779F"/>
              </a:solidFill>
              <a:latin typeface="微软雅黑" pitchFamily="34" charset="-122"/>
              <a:ea typeface="微软雅黑" pitchFamily="34" charset="-122"/>
            </a:endParaRPr>
          </a:p>
        </p:txBody>
      </p:sp>
      <p:sp>
        <p:nvSpPr>
          <p:cNvPr id="153" name="矩形 47"/>
          <p:cNvSpPr>
            <a:spLocks noChangeArrowheads="1"/>
          </p:cNvSpPr>
          <p:nvPr/>
        </p:nvSpPr>
        <p:spPr bwMode="auto">
          <a:xfrm>
            <a:off x="8365839" y="3339682"/>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a:t>
            </a:r>
            <a:r>
              <a:rPr lang="zh-CN" altLang="en-US" sz="1400" dirty="0" smtClean="0">
                <a:solidFill>
                  <a:schemeClr val="tx1">
                    <a:lumMod val="50000"/>
                    <a:lumOff val="50000"/>
                  </a:schemeClr>
                </a:solidFill>
                <a:sym typeface="微软雅黑" pitchFamily="34" charset="-122"/>
              </a:rPr>
              <a:t>图表。</a:t>
            </a:r>
            <a:endParaRPr lang="zh-CN" altLang="en-US" sz="1400" dirty="0">
              <a:solidFill>
                <a:schemeClr val="tx1">
                  <a:lumMod val="50000"/>
                  <a:lumOff val="50000"/>
                </a:schemeClr>
              </a:solidFill>
              <a:sym typeface="微软雅黑" pitchFamily="34" charset="-122"/>
            </a:endParaRPr>
          </a:p>
        </p:txBody>
      </p:sp>
      <p:sp>
        <p:nvSpPr>
          <p:cNvPr id="154" name="TextBox 153"/>
          <p:cNvSpPr txBox="1"/>
          <p:nvPr/>
        </p:nvSpPr>
        <p:spPr>
          <a:xfrm>
            <a:off x="4441403" y="4437112"/>
            <a:ext cx="6624736" cy="858283"/>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a:t>
            </a:r>
            <a:r>
              <a:rPr lang="zh-CN" altLang="en-US" dirty="0" smtClean="0">
                <a:solidFill>
                  <a:schemeClr val="tx1">
                    <a:lumMod val="50000"/>
                    <a:lumOff val="50000"/>
                  </a:schemeClr>
                </a:solidFill>
                <a:sym typeface="微软雅黑" pitchFamily="34" charset="-122"/>
              </a:rPr>
              <a:t>。</a:t>
            </a:r>
            <a:r>
              <a:rPr lang="zh-CN" altLang="en-US" dirty="0">
                <a:solidFill>
                  <a:schemeClr val="tx1">
                    <a:lumMod val="50000"/>
                    <a:lumOff val="50000"/>
                  </a:schemeClr>
                </a:solidFill>
              </a:rPr>
              <a:t>并选择只保留文字，</a:t>
            </a:r>
            <a:r>
              <a:rPr lang="zh-CN" altLang="en-US" dirty="0">
                <a:solidFill>
                  <a:schemeClr val="tx1">
                    <a:lumMod val="50000"/>
                    <a:lumOff val="50000"/>
                  </a:schemeClr>
                </a:solidFill>
                <a:sym typeface="微软雅黑" pitchFamily="34" charset="-122"/>
              </a:rPr>
              <a:t>在此录入上述图表的综合描述说明</a:t>
            </a:r>
            <a:r>
              <a:rPr lang="zh-CN" altLang="en-US" dirty="0" smtClean="0">
                <a:solidFill>
                  <a:schemeClr val="tx1">
                    <a:lumMod val="50000"/>
                    <a:lumOff val="50000"/>
                  </a:schemeClr>
                </a:solidFill>
                <a:sym typeface="微软雅黑" pitchFamily="34" charset="-122"/>
              </a:rPr>
              <a:t>。</a:t>
            </a:r>
            <a:endParaRPr lang="zh-CN" altLang="en-US" dirty="0">
              <a:solidFill>
                <a:schemeClr val="tx1">
                  <a:lumMod val="50000"/>
                  <a:lumOff val="50000"/>
                </a:schemeClr>
              </a:solidFill>
            </a:endParaRPr>
          </a:p>
        </p:txBody>
      </p:sp>
      <p:sp>
        <p:nvSpPr>
          <p:cNvPr id="85" name="矩形 8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
        <p:nvSpPr>
          <p:cNvPr id="90" name="TextBox 8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75" name="矩形 74"/>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a:off x="192931" y="0"/>
            <a:ext cx="576064" cy="836712"/>
            <a:chOff x="841003" y="360040"/>
            <a:chExt cx="504056" cy="836712"/>
          </a:xfrm>
          <a:solidFill>
            <a:srgbClr val="3CCCC7"/>
          </a:solidFill>
        </p:grpSpPr>
        <p:sp>
          <p:nvSpPr>
            <p:cNvPr id="92" name="矩形 9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等腰三角形 9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文本框 9"/>
          <p:cNvSpPr txBox="1"/>
          <p:nvPr/>
        </p:nvSpPr>
        <p:spPr>
          <a:xfrm>
            <a:off x="841003" y="202431"/>
            <a:ext cx="1698260" cy="346249"/>
          </a:xfrm>
          <a:prstGeom prst="rect">
            <a:avLst/>
          </a:prstGeom>
          <a:noFill/>
        </p:spPr>
        <p:txBody>
          <a:bodyPr wrap="square" lIns="68580" tIns="34290" rIns="68580" bIns="34290" rtlCol="0">
            <a:spAutoFit/>
          </a:bodyPr>
          <a:lstStyle/>
          <a:p>
            <a:pPr marL="0" lvl="1"/>
            <a:r>
              <a:rPr lang="zh-CN" altLang="en-US" dirty="0">
                <a:solidFill>
                  <a:srgbClr val="3CCCC7"/>
                </a:solidFill>
                <a:latin typeface="微软雅黑" pitchFamily="34" charset="-122"/>
                <a:ea typeface="微软雅黑" pitchFamily="34" charset="-122"/>
              </a:rPr>
              <a:t>竞争</a:t>
            </a:r>
            <a:r>
              <a:rPr lang="zh-CN" altLang="en-US" dirty="0" smtClean="0">
                <a:solidFill>
                  <a:srgbClr val="3CCCC7"/>
                </a:solidFill>
                <a:latin typeface="微软雅黑" pitchFamily="34" charset="-122"/>
                <a:ea typeface="微软雅黑" pitchFamily="34" charset="-122"/>
              </a:rPr>
              <a:t>对手分析</a:t>
            </a:r>
            <a:endParaRPr lang="zh-CN" altLang="en-US" dirty="0">
              <a:solidFill>
                <a:srgbClr val="3CCCC7"/>
              </a:solidFill>
              <a:latin typeface="微软雅黑" pitchFamily="34" charset="-122"/>
              <a:ea typeface="微软雅黑" pitchFamily="34" charset="-122"/>
            </a:endParaRPr>
          </a:p>
        </p:txBody>
      </p:sp>
      <p:sp>
        <p:nvSpPr>
          <p:cNvPr id="95" name="KSO_Shape"/>
          <p:cNvSpPr>
            <a:spLocks/>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419396931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ppt_x"/>
                                          </p:val>
                                        </p:tav>
                                        <p:tav tm="100000">
                                          <p:val>
                                            <p:strVal val="#ppt_x"/>
                                          </p:val>
                                        </p:tav>
                                      </p:tavLst>
                                    </p:anim>
                                    <p:anim calcmode="lin" valueType="num">
                                      <p:cBhvr additive="base">
                                        <p:cTn id="8" dur="250" fill="hold"/>
                                        <p:tgtEl>
                                          <p:spTgt spid="99"/>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109"/>
                                        </p:tgtEl>
                                        <p:attrNameLst>
                                          <p:attrName>style.visibility</p:attrName>
                                        </p:attrNameLst>
                                      </p:cBhvr>
                                      <p:to>
                                        <p:strVal val="visible"/>
                                      </p:to>
                                    </p:set>
                                    <p:anim calcmode="lin" valueType="num">
                                      <p:cBhvr additive="base">
                                        <p:cTn id="12" dur="250" fill="hold"/>
                                        <p:tgtEl>
                                          <p:spTgt spid="109"/>
                                        </p:tgtEl>
                                        <p:attrNameLst>
                                          <p:attrName>ppt_x</p:attrName>
                                        </p:attrNameLst>
                                      </p:cBhvr>
                                      <p:tavLst>
                                        <p:tav tm="0">
                                          <p:val>
                                            <p:strVal val="#ppt_x"/>
                                          </p:val>
                                        </p:tav>
                                        <p:tav tm="100000">
                                          <p:val>
                                            <p:strVal val="#ppt_x"/>
                                          </p:val>
                                        </p:tav>
                                      </p:tavLst>
                                    </p:anim>
                                    <p:anim calcmode="lin" valueType="num">
                                      <p:cBhvr additive="base">
                                        <p:cTn id="13" dur="250" fill="hold"/>
                                        <p:tgtEl>
                                          <p:spTgt spid="10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135"/>
                                        </p:tgtEl>
                                        <p:attrNameLst>
                                          <p:attrName>style.visibility</p:attrName>
                                        </p:attrNameLst>
                                      </p:cBhvr>
                                      <p:to>
                                        <p:strVal val="visible"/>
                                      </p:to>
                                    </p:set>
                                    <p:anim calcmode="lin" valueType="num">
                                      <p:cBhvr additive="base">
                                        <p:cTn id="17" dur="250" fill="hold"/>
                                        <p:tgtEl>
                                          <p:spTgt spid="135"/>
                                        </p:tgtEl>
                                        <p:attrNameLst>
                                          <p:attrName>ppt_x</p:attrName>
                                        </p:attrNameLst>
                                      </p:cBhvr>
                                      <p:tavLst>
                                        <p:tav tm="0">
                                          <p:val>
                                            <p:strVal val="#ppt_x"/>
                                          </p:val>
                                        </p:tav>
                                        <p:tav tm="100000">
                                          <p:val>
                                            <p:strVal val="#ppt_x"/>
                                          </p:val>
                                        </p:tav>
                                      </p:tavLst>
                                    </p:anim>
                                    <p:anim calcmode="lin" valueType="num">
                                      <p:cBhvr additive="base">
                                        <p:cTn id="18" dur="250" fill="hold"/>
                                        <p:tgtEl>
                                          <p:spTgt spid="135"/>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00"/>
                                        </p:tgtEl>
                                        <p:attrNameLst>
                                          <p:attrName>style.visibility</p:attrName>
                                        </p:attrNameLst>
                                      </p:cBhvr>
                                      <p:to>
                                        <p:strVal val="visible"/>
                                      </p:to>
                                    </p:set>
                                    <p:anim calcmode="lin" valueType="num">
                                      <p:cBhvr additive="base">
                                        <p:cTn id="22" dur="250" fill="hold"/>
                                        <p:tgtEl>
                                          <p:spTgt spid="100"/>
                                        </p:tgtEl>
                                        <p:attrNameLst>
                                          <p:attrName>ppt_x</p:attrName>
                                        </p:attrNameLst>
                                      </p:cBhvr>
                                      <p:tavLst>
                                        <p:tav tm="0">
                                          <p:val>
                                            <p:strVal val="#ppt_x"/>
                                          </p:val>
                                        </p:tav>
                                        <p:tav tm="100000">
                                          <p:val>
                                            <p:strVal val="#ppt_x"/>
                                          </p:val>
                                        </p:tav>
                                      </p:tavLst>
                                    </p:anim>
                                    <p:anim calcmode="lin" valueType="num">
                                      <p:cBhvr additive="base">
                                        <p:cTn id="23" dur="250" fill="hold"/>
                                        <p:tgtEl>
                                          <p:spTgt spid="100"/>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02"/>
                                        </p:tgtEl>
                                        <p:attrNameLst>
                                          <p:attrName>style.visibility</p:attrName>
                                        </p:attrNameLst>
                                      </p:cBhvr>
                                      <p:to>
                                        <p:strVal val="visible"/>
                                      </p:to>
                                    </p:set>
                                    <p:anim calcmode="lin" valueType="num">
                                      <p:cBhvr additive="base">
                                        <p:cTn id="27" dur="250" fill="hold"/>
                                        <p:tgtEl>
                                          <p:spTgt spid="102"/>
                                        </p:tgtEl>
                                        <p:attrNameLst>
                                          <p:attrName>ppt_x</p:attrName>
                                        </p:attrNameLst>
                                      </p:cBhvr>
                                      <p:tavLst>
                                        <p:tav tm="0">
                                          <p:val>
                                            <p:strVal val="#ppt_x"/>
                                          </p:val>
                                        </p:tav>
                                        <p:tav tm="100000">
                                          <p:val>
                                            <p:strVal val="#ppt_x"/>
                                          </p:val>
                                        </p:tav>
                                      </p:tavLst>
                                    </p:anim>
                                    <p:anim calcmode="lin" valueType="num">
                                      <p:cBhvr additive="base">
                                        <p:cTn id="28" dur="250" fill="hold"/>
                                        <p:tgtEl>
                                          <p:spTgt spid="102"/>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34"/>
                                        </p:tgtEl>
                                        <p:attrNameLst>
                                          <p:attrName>style.visibility</p:attrName>
                                        </p:attrNameLst>
                                      </p:cBhvr>
                                      <p:to>
                                        <p:strVal val="visible"/>
                                      </p:to>
                                    </p:set>
                                    <p:anim calcmode="lin" valueType="num">
                                      <p:cBhvr additive="base">
                                        <p:cTn id="32" dur="250" fill="hold"/>
                                        <p:tgtEl>
                                          <p:spTgt spid="134"/>
                                        </p:tgtEl>
                                        <p:attrNameLst>
                                          <p:attrName>ppt_x</p:attrName>
                                        </p:attrNameLst>
                                      </p:cBhvr>
                                      <p:tavLst>
                                        <p:tav tm="0">
                                          <p:val>
                                            <p:strVal val="#ppt_x"/>
                                          </p:val>
                                        </p:tav>
                                        <p:tav tm="100000">
                                          <p:val>
                                            <p:strVal val="#ppt_x"/>
                                          </p:val>
                                        </p:tav>
                                      </p:tavLst>
                                    </p:anim>
                                    <p:anim calcmode="lin" valueType="num">
                                      <p:cBhvr additive="base">
                                        <p:cTn id="33" dur="250" fill="hold"/>
                                        <p:tgtEl>
                                          <p:spTgt spid="134"/>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additive="base">
                                        <p:cTn id="37" dur="250" fill="hold"/>
                                        <p:tgtEl>
                                          <p:spTgt spid="101"/>
                                        </p:tgtEl>
                                        <p:attrNameLst>
                                          <p:attrName>ppt_x</p:attrName>
                                        </p:attrNameLst>
                                      </p:cBhvr>
                                      <p:tavLst>
                                        <p:tav tm="0">
                                          <p:val>
                                            <p:strVal val="#ppt_x"/>
                                          </p:val>
                                        </p:tav>
                                        <p:tav tm="100000">
                                          <p:val>
                                            <p:strVal val="#ppt_x"/>
                                          </p:val>
                                        </p:tav>
                                      </p:tavLst>
                                    </p:anim>
                                    <p:anim calcmode="lin" valueType="num">
                                      <p:cBhvr additive="base">
                                        <p:cTn id="38" dur="250" fill="hold"/>
                                        <p:tgtEl>
                                          <p:spTgt spid="101"/>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108"/>
                                        </p:tgtEl>
                                        <p:attrNameLst>
                                          <p:attrName>style.visibility</p:attrName>
                                        </p:attrNameLst>
                                      </p:cBhvr>
                                      <p:to>
                                        <p:strVal val="visible"/>
                                      </p:to>
                                    </p:set>
                                    <p:anim calcmode="lin" valueType="num">
                                      <p:cBhvr additive="base">
                                        <p:cTn id="42" dur="250" fill="hold"/>
                                        <p:tgtEl>
                                          <p:spTgt spid="108"/>
                                        </p:tgtEl>
                                        <p:attrNameLst>
                                          <p:attrName>ppt_x</p:attrName>
                                        </p:attrNameLst>
                                      </p:cBhvr>
                                      <p:tavLst>
                                        <p:tav tm="0">
                                          <p:val>
                                            <p:strVal val="#ppt_x"/>
                                          </p:val>
                                        </p:tav>
                                        <p:tav tm="100000">
                                          <p:val>
                                            <p:strVal val="#ppt_x"/>
                                          </p:val>
                                        </p:tav>
                                      </p:tavLst>
                                    </p:anim>
                                    <p:anim calcmode="lin" valueType="num">
                                      <p:cBhvr additive="base">
                                        <p:cTn id="43" dur="250" fill="hold"/>
                                        <p:tgtEl>
                                          <p:spTgt spid="108"/>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36"/>
                                        </p:tgtEl>
                                        <p:attrNameLst>
                                          <p:attrName>style.visibility</p:attrName>
                                        </p:attrNameLst>
                                      </p:cBhvr>
                                      <p:to>
                                        <p:strVal val="visible"/>
                                      </p:to>
                                    </p:set>
                                    <p:anim calcmode="lin" valueType="num">
                                      <p:cBhvr additive="base">
                                        <p:cTn id="47" dur="250" fill="hold"/>
                                        <p:tgtEl>
                                          <p:spTgt spid="136"/>
                                        </p:tgtEl>
                                        <p:attrNameLst>
                                          <p:attrName>ppt_x</p:attrName>
                                        </p:attrNameLst>
                                      </p:cBhvr>
                                      <p:tavLst>
                                        <p:tav tm="0">
                                          <p:val>
                                            <p:strVal val="#ppt_x"/>
                                          </p:val>
                                        </p:tav>
                                        <p:tav tm="100000">
                                          <p:val>
                                            <p:strVal val="#ppt_x"/>
                                          </p:val>
                                        </p:tav>
                                      </p:tavLst>
                                    </p:anim>
                                    <p:anim calcmode="lin" valueType="num">
                                      <p:cBhvr additive="base">
                                        <p:cTn id="48" dur="250" fill="hold"/>
                                        <p:tgtEl>
                                          <p:spTgt spid="136"/>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 calcmode="lin" valueType="num">
                                      <p:cBhvr additive="base">
                                        <p:cTn id="52" dur="250" fill="hold"/>
                                        <p:tgtEl>
                                          <p:spTgt spid="98"/>
                                        </p:tgtEl>
                                        <p:attrNameLst>
                                          <p:attrName>ppt_x</p:attrName>
                                        </p:attrNameLst>
                                      </p:cBhvr>
                                      <p:tavLst>
                                        <p:tav tm="0">
                                          <p:val>
                                            <p:strVal val="#ppt_x"/>
                                          </p:val>
                                        </p:tav>
                                        <p:tav tm="100000">
                                          <p:val>
                                            <p:strVal val="#ppt_x"/>
                                          </p:val>
                                        </p:tav>
                                      </p:tavLst>
                                    </p:anim>
                                    <p:anim calcmode="lin" valueType="num">
                                      <p:cBhvr additive="base">
                                        <p:cTn id="53" dur="250" fill="hold"/>
                                        <p:tgtEl>
                                          <p:spTgt spid="98"/>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cBhvr additive="base">
                                        <p:cTn id="57" dur="250" fill="hold"/>
                                        <p:tgtEl>
                                          <p:spTgt spid="115"/>
                                        </p:tgtEl>
                                        <p:attrNameLst>
                                          <p:attrName>ppt_x</p:attrName>
                                        </p:attrNameLst>
                                      </p:cBhvr>
                                      <p:tavLst>
                                        <p:tav tm="0">
                                          <p:val>
                                            <p:strVal val="#ppt_x"/>
                                          </p:val>
                                        </p:tav>
                                        <p:tav tm="100000">
                                          <p:val>
                                            <p:strVal val="#ppt_x"/>
                                          </p:val>
                                        </p:tav>
                                      </p:tavLst>
                                    </p:anim>
                                    <p:anim calcmode="lin" valueType="num">
                                      <p:cBhvr additive="base">
                                        <p:cTn id="58" dur="250" fill="hold"/>
                                        <p:tgtEl>
                                          <p:spTgt spid="115"/>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137"/>
                                        </p:tgtEl>
                                        <p:attrNameLst>
                                          <p:attrName>style.visibility</p:attrName>
                                        </p:attrNameLst>
                                      </p:cBhvr>
                                      <p:to>
                                        <p:strVal val="visible"/>
                                      </p:to>
                                    </p:set>
                                    <p:anim calcmode="lin" valueType="num">
                                      <p:cBhvr additive="base">
                                        <p:cTn id="62" dur="250" fill="hold"/>
                                        <p:tgtEl>
                                          <p:spTgt spid="137"/>
                                        </p:tgtEl>
                                        <p:attrNameLst>
                                          <p:attrName>ppt_x</p:attrName>
                                        </p:attrNameLst>
                                      </p:cBhvr>
                                      <p:tavLst>
                                        <p:tav tm="0">
                                          <p:val>
                                            <p:strVal val="#ppt_x"/>
                                          </p:val>
                                        </p:tav>
                                        <p:tav tm="100000">
                                          <p:val>
                                            <p:strVal val="#ppt_x"/>
                                          </p:val>
                                        </p:tav>
                                      </p:tavLst>
                                    </p:anim>
                                    <p:anim calcmode="lin" valueType="num">
                                      <p:cBhvr additive="base">
                                        <p:cTn id="63" dur="250" fill="hold"/>
                                        <p:tgtEl>
                                          <p:spTgt spid="137"/>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47" presetClass="entr" presetSubtype="0" fill="hold" grpId="0" nodeType="afterEffect">
                                  <p:stCondLst>
                                    <p:cond delay="0"/>
                                  </p:stCondLst>
                                  <p:childTnLst>
                                    <p:set>
                                      <p:cBhvr>
                                        <p:cTn id="66" dur="1" fill="hold">
                                          <p:stCondLst>
                                            <p:cond delay="0"/>
                                          </p:stCondLst>
                                        </p:cTn>
                                        <p:tgtEl>
                                          <p:spTgt spid="138"/>
                                        </p:tgtEl>
                                        <p:attrNameLst>
                                          <p:attrName>style.visibility</p:attrName>
                                        </p:attrNameLst>
                                      </p:cBhvr>
                                      <p:to>
                                        <p:strVal val="visible"/>
                                      </p:to>
                                    </p:set>
                                    <p:animEffect transition="in" filter="fade">
                                      <p:cBhvr>
                                        <p:cTn id="67" dur="1000"/>
                                        <p:tgtEl>
                                          <p:spTgt spid="138"/>
                                        </p:tgtEl>
                                      </p:cBhvr>
                                    </p:animEffect>
                                    <p:anim calcmode="lin" valueType="num">
                                      <p:cBhvr>
                                        <p:cTn id="68" dur="1000" fill="hold"/>
                                        <p:tgtEl>
                                          <p:spTgt spid="138"/>
                                        </p:tgtEl>
                                        <p:attrNameLst>
                                          <p:attrName>ppt_x</p:attrName>
                                        </p:attrNameLst>
                                      </p:cBhvr>
                                      <p:tavLst>
                                        <p:tav tm="0">
                                          <p:val>
                                            <p:strVal val="#ppt_x"/>
                                          </p:val>
                                        </p:tav>
                                        <p:tav tm="100000">
                                          <p:val>
                                            <p:strVal val="#ppt_x"/>
                                          </p:val>
                                        </p:tav>
                                      </p:tavLst>
                                    </p:anim>
                                    <p:anim calcmode="lin" valueType="num">
                                      <p:cBhvr>
                                        <p:cTn id="69" dur="1000" fill="hold"/>
                                        <p:tgtEl>
                                          <p:spTgt spid="138"/>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22" presetClass="entr" presetSubtype="8" fill="hold" nodeType="afterEffect">
                                  <p:stCondLst>
                                    <p:cond delay="0"/>
                                  </p:stCondLst>
                                  <p:childTnLst>
                                    <p:set>
                                      <p:cBhvr>
                                        <p:cTn id="72" dur="1" fill="hold">
                                          <p:stCondLst>
                                            <p:cond delay="0"/>
                                          </p:stCondLst>
                                        </p:cTn>
                                        <p:tgtEl>
                                          <p:spTgt spid="139"/>
                                        </p:tgtEl>
                                        <p:attrNameLst>
                                          <p:attrName>style.visibility</p:attrName>
                                        </p:attrNameLst>
                                      </p:cBhvr>
                                      <p:to>
                                        <p:strVal val="visible"/>
                                      </p:to>
                                    </p:set>
                                    <p:animEffect transition="in" filter="wipe(left)">
                                      <p:cBhvr>
                                        <p:cTn id="73" dur="500"/>
                                        <p:tgtEl>
                                          <p:spTgt spid="139"/>
                                        </p:tgtEl>
                                      </p:cBhvr>
                                    </p:animEffect>
                                  </p:childTnLst>
                                </p:cTn>
                              </p:par>
                            </p:childTnLst>
                          </p:cTn>
                        </p:par>
                        <p:par>
                          <p:cTn id="74" fill="hold">
                            <p:stCondLst>
                              <p:cond delay="4500"/>
                            </p:stCondLst>
                            <p:childTnLst>
                              <p:par>
                                <p:cTn id="75" presetID="22" presetClass="entr" presetSubtype="8" fill="hold" grpId="0" nodeType="afterEffect">
                                  <p:stCondLst>
                                    <p:cond delay="0"/>
                                  </p:stCondLst>
                                  <p:childTnLst>
                                    <p:set>
                                      <p:cBhvr>
                                        <p:cTn id="76" dur="1" fill="hold">
                                          <p:stCondLst>
                                            <p:cond delay="0"/>
                                          </p:stCondLst>
                                        </p:cTn>
                                        <p:tgtEl>
                                          <p:spTgt spid="140"/>
                                        </p:tgtEl>
                                        <p:attrNameLst>
                                          <p:attrName>style.visibility</p:attrName>
                                        </p:attrNameLst>
                                      </p:cBhvr>
                                      <p:to>
                                        <p:strVal val="visible"/>
                                      </p:to>
                                    </p:set>
                                    <p:animEffect transition="in" filter="wipe(left)">
                                      <p:cBhvr>
                                        <p:cTn id="77" dur="500"/>
                                        <p:tgtEl>
                                          <p:spTgt spid="140"/>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41"/>
                                        </p:tgtEl>
                                        <p:attrNameLst>
                                          <p:attrName>style.visibility</p:attrName>
                                        </p:attrNameLst>
                                      </p:cBhvr>
                                      <p:to>
                                        <p:strVal val="visible"/>
                                      </p:to>
                                    </p:set>
                                    <p:animEffect transition="in" filter="wipe(left)">
                                      <p:cBhvr>
                                        <p:cTn id="80" dur="500"/>
                                        <p:tgtEl>
                                          <p:spTgt spid="141"/>
                                        </p:tgtEl>
                                      </p:cBhvr>
                                    </p:animEffect>
                                  </p:childTnLst>
                                </p:cTn>
                              </p:par>
                            </p:childTnLst>
                          </p:cTn>
                        </p:par>
                        <p:par>
                          <p:cTn id="81" fill="hold">
                            <p:stCondLst>
                              <p:cond delay="5000"/>
                            </p:stCondLst>
                            <p:childTnLst>
                              <p:par>
                                <p:cTn id="82" presetID="47" presetClass="entr" presetSubtype="0" fill="hold" grpId="0" nodeType="afterEffect">
                                  <p:stCondLst>
                                    <p:cond delay="0"/>
                                  </p:stCondLst>
                                  <p:childTnLst>
                                    <p:set>
                                      <p:cBhvr>
                                        <p:cTn id="83" dur="1" fill="hold">
                                          <p:stCondLst>
                                            <p:cond delay="0"/>
                                          </p:stCondLst>
                                        </p:cTn>
                                        <p:tgtEl>
                                          <p:spTgt spid="142"/>
                                        </p:tgtEl>
                                        <p:attrNameLst>
                                          <p:attrName>style.visibility</p:attrName>
                                        </p:attrNameLst>
                                      </p:cBhvr>
                                      <p:to>
                                        <p:strVal val="visible"/>
                                      </p:to>
                                    </p:set>
                                    <p:animEffect transition="in" filter="fade">
                                      <p:cBhvr>
                                        <p:cTn id="84" dur="1000"/>
                                        <p:tgtEl>
                                          <p:spTgt spid="142"/>
                                        </p:tgtEl>
                                      </p:cBhvr>
                                    </p:animEffect>
                                    <p:anim calcmode="lin" valueType="num">
                                      <p:cBhvr>
                                        <p:cTn id="85" dur="1000" fill="hold"/>
                                        <p:tgtEl>
                                          <p:spTgt spid="142"/>
                                        </p:tgtEl>
                                        <p:attrNameLst>
                                          <p:attrName>ppt_x</p:attrName>
                                        </p:attrNameLst>
                                      </p:cBhvr>
                                      <p:tavLst>
                                        <p:tav tm="0">
                                          <p:val>
                                            <p:strVal val="#ppt_x"/>
                                          </p:val>
                                        </p:tav>
                                        <p:tav tm="100000">
                                          <p:val>
                                            <p:strVal val="#ppt_x"/>
                                          </p:val>
                                        </p:tav>
                                      </p:tavLst>
                                    </p:anim>
                                    <p:anim calcmode="lin" valueType="num">
                                      <p:cBhvr>
                                        <p:cTn id="86" dur="1000" fill="hold"/>
                                        <p:tgtEl>
                                          <p:spTgt spid="142"/>
                                        </p:tgtEl>
                                        <p:attrNameLst>
                                          <p:attrName>ppt_y</p:attrName>
                                        </p:attrNameLst>
                                      </p:cBhvr>
                                      <p:tavLst>
                                        <p:tav tm="0">
                                          <p:val>
                                            <p:strVal val="#ppt_y-.1"/>
                                          </p:val>
                                        </p:tav>
                                        <p:tav tm="100000">
                                          <p:val>
                                            <p:strVal val="#ppt_y"/>
                                          </p:val>
                                        </p:tav>
                                      </p:tavLst>
                                    </p:anim>
                                  </p:childTnLst>
                                </p:cTn>
                              </p:par>
                            </p:childTnLst>
                          </p:cTn>
                        </p:par>
                        <p:par>
                          <p:cTn id="87" fill="hold">
                            <p:stCondLst>
                              <p:cond delay="6000"/>
                            </p:stCondLst>
                            <p:childTnLst>
                              <p:par>
                                <p:cTn id="88" presetID="22" presetClass="entr" presetSubtype="8" fill="hold" nodeType="afterEffect">
                                  <p:stCondLst>
                                    <p:cond delay="0"/>
                                  </p:stCondLst>
                                  <p:childTnLst>
                                    <p:set>
                                      <p:cBhvr>
                                        <p:cTn id="89" dur="1" fill="hold">
                                          <p:stCondLst>
                                            <p:cond delay="0"/>
                                          </p:stCondLst>
                                        </p:cTn>
                                        <p:tgtEl>
                                          <p:spTgt spid="143"/>
                                        </p:tgtEl>
                                        <p:attrNameLst>
                                          <p:attrName>style.visibility</p:attrName>
                                        </p:attrNameLst>
                                      </p:cBhvr>
                                      <p:to>
                                        <p:strVal val="visible"/>
                                      </p:to>
                                    </p:set>
                                    <p:animEffect transition="in" filter="wipe(left)">
                                      <p:cBhvr>
                                        <p:cTn id="90" dur="500"/>
                                        <p:tgtEl>
                                          <p:spTgt spid="143"/>
                                        </p:tgtEl>
                                      </p:cBhvr>
                                    </p:animEffect>
                                  </p:childTnLst>
                                </p:cTn>
                              </p:par>
                            </p:childTnLst>
                          </p:cTn>
                        </p:par>
                        <p:par>
                          <p:cTn id="91" fill="hold">
                            <p:stCondLst>
                              <p:cond delay="6500"/>
                            </p:stCondLst>
                            <p:childTnLst>
                              <p:par>
                                <p:cTn id="92" presetID="22" presetClass="entr" presetSubtype="8" fill="hold" grpId="0" nodeType="after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wipe(left)">
                                      <p:cBhvr>
                                        <p:cTn id="94" dur="500"/>
                                        <p:tgtEl>
                                          <p:spTgt spid="14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45"/>
                                        </p:tgtEl>
                                        <p:attrNameLst>
                                          <p:attrName>style.visibility</p:attrName>
                                        </p:attrNameLst>
                                      </p:cBhvr>
                                      <p:to>
                                        <p:strVal val="visible"/>
                                      </p:to>
                                    </p:set>
                                    <p:animEffect transition="in" filter="wipe(left)">
                                      <p:cBhvr>
                                        <p:cTn id="97" dur="500"/>
                                        <p:tgtEl>
                                          <p:spTgt spid="145"/>
                                        </p:tgtEl>
                                      </p:cBhvr>
                                    </p:animEffect>
                                  </p:childTnLst>
                                </p:cTn>
                              </p:par>
                            </p:childTnLst>
                          </p:cTn>
                        </p:par>
                        <p:par>
                          <p:cTn id="98" fill="hold">
                            <p:stCondLst>
                              <p:cond delay="7000"/>
                            </p:stCondLst>
                            <p:childTnLst>
                              <p:par>
                                <p:cTn id="99" presetID="47" presetClass="entr" presetSubtype="0" fill="hold" grpId="0" nodeType="afterEffect">
                                  <p:stCondLst>
                                    <p:cond delay="0"/>
                                  </p:stCondLst>
                                  <p:childTnLst>
                                    <p:set>
                                      <p:cBhvr>
                                        <p:cTn id="100" dur="1" fill="hold">
                                          <p:stCondLst>
                                            <p:cond delay="0"/>
                                          </p:stCondLst>
                                        </p:cTn>
                                        <p:tgtEl>
                                          <p:spTgt spid="146"/>
                                        </p:tgtEl>
                                        <p:attrNameLst>
                                          <p:attrName>style.visibility</p:attrName>
                                        </p:attrNameLst>
                                      </p:cBhvr>
                                      <p:to>
                                        <p:strVal val="visible"/>
                                      </p:to>
                                    </p:set>
                                    <p:animEffect transition="in" filter="fade">
                                      <p:cBhvr>
                                        <p:cTn id="101" dur="1000"/>
                                        <p:tgtEl>
                                          <p:spTgt spid="146"/>
                                        </p:tgtEl>
                                      </p:cBhvr>
                                    </p:animEffect>
                                    <p:anim calcmode="lin" valueType="num">
                                      <p:cBhvr>
                                        <p:cTn id="102" dur="1000" fill="hold"/>
                                        <p:tgtEl>
                                          <p:spTgt spid="146"/>
                                        </p:tgtEl>
                                        <p:attrNameLst>
                                          <p:attrName>ppt_x</p:attrName>
                                        </p:attrNameLst>
                                      </p:cBhvr>
                                      <p:tavLst>
                                        <p:tav tm="0">
                                          <p:val>
                                            <p:strVal val="#ppt_x"/>
                                          </p:val>
                                        </p:tav>
                                        <p:tav tm="100000">
                                          <p:val>
                                            <p:strVal val="#ppt_x"/>
                                          </p:val>
                                        </p:tav>
                                      </p:tavLst>
                                    </p:anim>
                                    <p:anim calcmode="lin" valueType="num">
                                      <p:cBhvr>
                                        <p:cTn id="103" dur="1000" fill="hold"/>
                                        <p:tgtEl>
                                          <p:spTgt spid="146"/>
                                        </p:tgtEl>
                                        <p:attrNameLst>
                                          <p:attrName>ppt_y</p:attrName>
                                        </p:attrNameLst>
                                      </p:cBhvr>
                                      <p:tavLst>
                                        <p:tav tm="0">
                                          <p:val>
                                            <p:strVal val="#ppt_y-.1"/>
                                          </p:val>
                                        </p:tav>
                                        <p:tav tm="100000">
                                          <p:val>
                                            <p:strVal val="#ppt_y"/>
                                          </p:val>
                                        </p:tav>
                                      </p:tavLst>
                                    </p:anim>
                                  </p:childTnLst>
                                </p:cTn>
                              </p:par>
                            </p:childTnLst>
                          </p:cTn>
                        </p:par>
                        <p:par>
                          <p:cTn id="104" fill="hold">
                            <p:stCondLst>
                              <p:cond delay="8000"/>
                            </p:stCondLst>
                            <p:childTnLst>
                              <p:par>
                                <p:cTn id="105" presetID="22" presetClass="entr" presetSubtype="8" fill="hold" nodeType="afterEffect">
                                  <p:stCondLst>
                                    <p:cond delay="0"/>
                                  </p:stCondLst>
                                  <p:childTnLst>
                                    <p:set>
                                      <p:cBhvr>
                                        <p:cTn id="106" dur="1" fill="hold">
                                          <p:stCondLst>
                                            <p:cond delay="0"/>
                                          </p:stCondLst>
                                        </p:cTn>
                                        <p:tgtEl>
                                          <p:spTgt spid="147"/>
                                        </p:tgtEl>
                                        <p:attrNameLst>
                                          <p:attrName>style.visibility</p:attrName>
                                        </p:attrNameLst>
                                      </p:cBhvr>
                                      <p:to>
                                        <p:strVal val="visible"/>
                                      </p:to>
                                    </p:set>
                                    <p:animEffect transition="in" filter="wipe(left)">
                                      <p:cBhvr>
                                        <p:cTn id="107" dur="500"/>
                                        <p:tgtEl>
                                          <p:spTgt spid="147"/>
                                        </p:tgtEl>
                                      </p:cBhvr>
                                    </p:animEffect>
                                  </p:childTnLst>
                                </p:cTn>
                              </p:par>
                            </p:childTnLst>
                          </p:cTn>
                        </p:par>
                        <p:par>
                          <p:cTn id="108" fill="hold">
                            <p:stCondLst>
                              <p:cond delay="8500"/>
                            </p:stCondLst>
                            <p:childTnLst>
                              <p:par>
                                <p:cTn id="109" presetID="22" presetClass="entr" presetSubtype="8" fill="hold" grpId="0" nodeType="afterEffect">
                                  <p:stCondLst>
                                    <p:cond delay="0"/>
                                  </p:stCondLst>
                                  <p:childTnLst>
                                    <p:set>
                                      <p:cBhvr>
                                        <p:cTn id="110" dur="1" fill="hold">
                                          <p:stCondLst>
                                            <p:cond delay="0"/>
                                          </p:stCondLst>
                                        </p:cTn>
                                        <p:tgtEl>
                                          <p:spTgt spid="148"/>
                                        </p:tgtEl>
                                        <p:attrNameLst>
                                          <p:attrName>style.visibility</p:attrName>
                                        </p:attrNameLst>
                                      </p:cBhvr>
                                      <p:to>
                                        <p:strVal val="visible"/>
                                      </p:to>
                                    </p:set>
                                    <p:animEffect transition="in" filter="wipe(left)">
                                      <p:cBhvr>
                                        <p:cTn id="111" dur="500"/>
                                        <p:tgtEl>
                                          <p:spTgt spid="148"/>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49"/>
                                        </p:tgtEl>
                                        <p:attrNameLst>
                                          <p:attrName>style.visibility</p:attrName>
                                        </p:attrNameLst>
                                      </p:cBhvr>
                                      <p:to>
                                        <p:strVal val="visible"/>
                                      </p:to>
                                    </p:set>
                                    <p:animEffect transition="in" filter="wipe(left)">
                                      <p:cBhvr>
                                        <p:cTn id="114" dur="500"/>
                                        <p:tgtEl>
                                          <p:spTgt spid="149"/>
                                        </p:tgtEl>
                                      </p:cBhvr>
                                    </p:animEffect>
                                  </p:childTnLst>
                                </p:cTn>
                              </p:par>
                            </p:childTnLst>
                          </p:cTn>
                        </p:par>
                        <p:par>
                          <p:cTn id="115" fill="hold">
                            <p:stCondLst>
                              <p:cond delay="9000"/>
                            </p:stCondLst>
                            <p:childTnLst>
                              <p:par>
                                <p:cTn id="116" presetID="47" presetClass="entr" presetSubtype="0" fill="hold" grpId="0" nodeType="afterEffect">
                                  <p:stCondLst>
                                    <p:cond delay="0"/>
                                  </p:stCondLst>
                                  <p:childTnLst>
                                    <p:set>
                                      <p:cBhvr>
                                        <p:cTn id="117" dur="1" fill="hold">
                                          <p:stCondLst>
                                            <p:cond delay="0"/>
                                          </p:stCondLst>
                                        </p:cTn>
                                        <p:tgtEl>
                                          <p:spTgt spid="150"/>
                                        </p:tgtEl>
                                        <p:attrNameLst>
                                          <p:attrName>style.visibility</p:attrName>
                                        </p:attrNameLst>
                                      </p:cBhvr>
                                      <p:to>
                                        <p:strVal val="visible"/>
                                      </p:to>
                                    </p:set>
                                    <p:animEffect transition="in" filter="fade">
                                      <p:cBhvr>
                                        <p:cTn id="118" dur="1000"/>
                                        <p:tgtEl>
                                          <p:spTgt spid="150"/>
                                        </p:tgtEl>
                                      </p:cBhvr>
                                    </p:animEffect>
                                    <p:anim calcmode="lin" valueType="num">
                                      <p:cBhvr>
                                        <p:cTn id="119" dur="1000" fill="hold"/>
                                        <p:tgtEl>
                                          <p:spTgt spid="150"/>
                                        </p:tgtEl>
                                        <p:attrNameLst>
                                          <p:attrName>ppt_x</p:attrName>
                                        </p:attrNameLst>
                                      </p:cBhvr>
                                      <p:tavLst>
                                        <p:tav tm="0">
                                          <p:val>
                                            <p:strVal val="#ppt_x"/>
                                          </p:val>
                                        </p:tav>
                                        <p:tav tm="100000">
                                          <p:val>
                                            <p:strVal val="#ppt_x"/>
                                          </p:val>
                                        </p:tav>
                                      </p:tavLst>
                                    </p:anim>
                                    <p:anim calcmode="lin" valueType="num">
                                      <p:cBhvr>
                                        <p:cTn id="120" dur="1000" fill="hold"/>
                                        <p:tgtEl>
                                          <p:spTgt spid="150"/>
                                        </p:tgtEl>
                                        <p:attrNameLst>
                                          <p:attrName>ppt_y</p:attrName>
                                        </p:attrNameLst>
                                      </p:cBhvr>
                                      <p:tavLst>
                                        <p:tav tm="0">
                                          <p:val>
                                            <p:strVal val="#ppt_y-.1"/>
                                          </p:val>
                                        </p:tav>
                                        <p:tav tm="100000">
                                          <p:val>
                                            <p:strVal val="#ppt_y"/>
                                          </p:val>
                                        </p:tav>
                                      </p:tavLst>
                                    </p:anim>
                                  </p:childTnLst>
                                </p:cTn>
                              </p:par>
                            </p:childTnLst>
                          </p:cTn>
                        </p:par>
                        <p:par>
                          <p:cTn id="121" fill="hold">
                            <p:stCondLst>
                              <p:cond delay="10000"/>
                            </p:stCondLst>
                            <p:childTnLst>
                              <p:par>
                                <p:cTn id="122" presetID="22" presetClass="entr" presetSubtype="8" fill="hold" nodeType="afterEffect">
                                  <p:stCondLst>
                                    <p:cond delay="0"/>
                                  </p:stCondLst>
                                  <p:childTnLst>
                                    <p:set>
                                      <p:cBhvr>
                                        <p:cTn id="123" dur="1" fill="hold">
                                          <p:stCondLst>
                                            <p:cond delay="0"/>
                                          </p:stCondLst>
                                        </p:cTn>
                                        <p:tgtEl>
                                          <p:spTgt spid="151"/>
                                        </p:tgtEl>
                                        <p:attrNameLst>
                                          <p:attrName>style.visibility</p:attrName>
                                        </p:attrNameLst>
                                      </p:cBhvr>
                                      <p:to>
                                        <p:strVal val="visible"/>
                                      </p:to>
                                    </p:set>
                                    <p:animEffect transition="in" filter="wipe(left)">
                                      <p:cBhvr>
                                        <p:cTn id="124" dur="500"/>
                                        <p:tgtEl>
                                          <p:spTgt spid="151"/>
                                        </p:tgtEl>
                                      </p:cBhvr>
                                    </p:animEffect>
                                  </p:childTnLst>
                                </p:cTn>
                              </p:par>
                            </p:childTnLst>
                          </p:cTn>
                        </p:par>
                        <p:par>
                          <p:cTn id="125" fill="hold">
                            <p:stCondLst>
                              <p:cond delay="10500"/>
                            </p:stCondLst>
                            <p:childTnLst>
                              <p:par>
                                <p:cTn id="126" presetID="22" presetClass="entr" presetSubtype="8" fill="hold" grpId="0" nodeType="afterEffect">
                                  <p:stCondLst>
                                    <p:cond delay="0"/>
                                  </p:stCondLst>
                                  <p:childTnLst>
                                    <p:set>
                                      <p:cBhvr>
                                        <p:cTn id="127" dur="1" fill="hold">
                                          <p:stCondLst>
                                            <p:cond delay="0"/>
                                          </p:stCondLst>
                                        </p:cTn>
                                        <p:tgtEl>
                                          <p:spTgt spid="152"/>
                                        </p:tgtEl>
                                        <p:attrNameLst>
                                          <p:attrName>style.visibility</p:attrName>
                                        </p:attrNameLst>
                                      </p:cBhvr>
                                      <p:to>
                                        <p:strVal val="visible"/>
                                      </p:to>
                                    </p:set>
                                    <p:animEffect transition="in" filter="wipe(left)">
                                      <p:cBhvr>
                                        <p:cTn id="128" dur="500"/>
                                        <p:tgtEl>
                                          <p:spTgt spid="152"/>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153"/>
                                        </p:tgtEl>
                                        <p:attrNameLst>
                                          <p:attrName>style.visibility</p:attrName>
                                        </p:attrNameLst>
                                      </p:cBhvr>
                                      <p:to>
                                        <p:strVal val="visible"/>
                                      </p:to>
                                    </p:set>
                                    <p:animEffect transition="in" filter="wipe(left)">
                                      <p:cBhvr>
                                        <p:cTn id="131" dur="500"/>
                                        <p:tgtEl>
                                          <p:spTgt spid="153"/>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154"/>
                                        </p:tgtEl>
                                        <p:attrNameLst>
                                          <p:attrName>style.visibility</p:attrName>
                                        </p:attrNameLst>
                                      </p:cBhvr>
                                      <p:to>
                                        <p:strVal val="visible"/>
                                      </p:to>
                                    </p:set>
                                    <p:anim calcmode="lin" valueType="num">
                                      <p:cBhvr additive="base">
                                        <p:cTn id="134" dur="500"/>
                                        <p:tgtEl>
                                          <p:spTgt spid="154"/>
                                        </p:tgtEl>
                                        <p:attrNameLst>
                                          <p:attrName>ppt_x</p:attrName>
                                        </p:attrNameLst>
                                      </p:cBhvr>
                                      <p:tavLst>
                                        <p:tav tm="0">
                                          <p:val>
                                            <p:strVal val="#ppt_x-#ppt_w*1.125000"/>
                                          </p:val>
                                        </p:tav>
                                        <p:tav tm="100000">
                                          <p:val>
                                            <p:strVal val="#ppt_x"/>
                                          </p:val>
                                        </p:tav>
                                      </p:tavLst>
                                    </p:anim>
                                    <p:animEffect transition="in" filter="wipe(right)">
                                      <p:cBhvr>
                                        <p:cTn id="135" dur="500"/>
                                        <p:tgtEl>
                                          <p:spTgt spid="154"/>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90"/>
                                        </p:tgtEl>
                                        <p:attrNameLst>
                                          <p:attrName>style.visibility</p:attrName>
                                        </p:attrNameLst>
                                      </p:cBhvr>
                                      <p:to>
                                        <p:strVal val="visible"/>
                                      </p:to>
                                    </p:set>
                                    <p:animEffect transition="in" filter="fade">
                                      <p:cBhvr>
                                        <p:cTn id="139"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animBg="1"/>
      <p:bldP spid="101" grpId="0" animBg="1"/>
      <p:bldP spid="108" grpId="0" animBg="1"/>
      <p:bldP spid="134" grpId="0"/>
      <p:bldP spid="135" grpId="0"/>
      <p:bldP spid="136" grpId="0"/>
      <p:bldP spid="137" grpId="0"/>
      <p:bldP spid="138" grpId="0" animBg="1"/>
      <p:bldP spid="140" grpId="0"/>
      <p:bldP spid="141" grpId="0"/>
      <p:bldP spid="142" grpId="0" animBg="1"/>
      <p:bldP spid="144" grpId="0"/>
      <p:bldP spid="145" grpId="0"/>
      <p:bldP spid="146" grpId="0" animBg="1"/>
      <p:bldP spid="148" grpId="0"/>
      <p:bldP spid="149" grpId="0"/>
      <p:bldP spid="150" grpId="0" animBg="1"/>
      <p:bldP spid="152" grpId="0"/>
      <p:bldP spid="153" grpId="0"/>
      <p:bldP spid="154" grpId="0"/>
      <p:bldP spid="9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grpSp>
        <p:nvGrpSpPr>
          <p:cNvPr id="3" name="组合 2"/>
          <p:cNvGrpSpPr/>
          <p:nvPr/>
        </p:nvGrpSpPr>
        <p:grpSpPr>
          <a:xfrm>
            <a:off x="4657427" y="1495983"/>
            <a:ext cx="2812732" cy="4381289"/>
            <a:chOff x="913011" y="764704"/>
            <a:chExt cx="2812732" cy="4381289"/>
          </a:xfrm>
        </p:grpSpPr>
        <p:grpSp>
          <p:nvGrpSpPr>
            <p:cNvPr id="61" name="组合 60"/>
            <p:cNvGrpSpPr/>
            <p:nvPr/>
          </p:nvGrpSpPr>
          <p:grpSpPr>
            <a:xfrm>
              <a:off x="1747692" y="4222426"/>
              <a:ext cx="1289708" cy="923567"/>
              <a:chOff x="4350532" y="1811995"/>
              <a:chExt cx="3661868" cy="2622287"/>
            </a:xfrm>
          </p:grpSpPr>
          <p:sp>
            <p:nvSpPr>
              <p:cNvPr id="62" name="Freeform 36"/>
              <p:cNvSpPr>
                <a:spLocks/>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82939 w 3282939"/>
                  <a:gd name="connsiteY4" fmla="*/ 0 h 340225"/>
                  <a:gd name="connsiteX5" fmla="*/ 3202017 w 3282939"/>
                  <a:gd name="connsiteY5" fmla="*/ 103183 h 340225"/>
                  <a:gd name="connsiteX6" fmla="*/ 3217148 w 3282939"/>
                  <a:gd name="connsiteY6" fmla="*/ 145976 h 340225"/>
                  <a:gd name="connsiteX7" fmla="*/ 15867 w 3282939"/>
                  <a:gd name="connsiteY7" fmla="*/ 144596 h 340225"/>
                  <a:gd name="connsiteX8" fmla="*/ 13528 w 3282939"/>
                  <a:gd name="connsiteY8" fmla="*/ 151326 h 340225"/>
                  <a:gd name="connsiteX9" fmla="*/ 0 w 3282939"/>
                  <a:gd name="connsiteY9" fmla="*/ 145014 h 340225"/>
                  <a:gd name="connsiteX10" fmla="*/ 3282939 w 3282939"/>
                  <a:gd name="connsiteY10" fmla="*/ 0 h 340225"/>
                  <a:gd name="connsiteX0" fmla="*/ 0 w 3282939"/>
                  <a:gd name="connsiteY0" fmla="*/ 340225 h 340225"/>
                  <a:gd name="connsiteX1" fmla="*/ 48093 w 3282939"/>
                  <a:gd name="connsiteY1" fmla="*/ 338101 h 340225"/>
                  <a:gd name="connsiteX2" fmla="*/ 0 w 3282939"/>
                  <a:gd name="connsiteY2" fmla="*/ 340225 h 340225"/>
                  <a:gd name="connsiteX3" fmla="*/ 3282939 w 3282939"/>
                  <a:gd name="connsiteY3" fmla="*/ 0 h 340225"/>
                  <a:gd name="connsiteX4" fmla="*/ 3202017 w 3282939"/>
                  <a:gd name="connsiteY4" fmla="*/ 103183 h 340225"/>
                  <a:gd name="connsiteX5" fmla="*/ 3217148 w 3282939"/>
                  <a:gd name="connsiteY5" fmla="*/ 145976 h 340225"/>
                  <a:gd name="connsiteX6" fmla="*/ 15867 w 3282939"/>
                  <a:gd name="connsiteY6" fmla="*/ 144596 h 340225"/>
                  <a:gd name="connsiteX7" fmla="*/ 13528 w 3282939"/>
                  <a:gd name="connsiteY7" fmla="*/ 151326 h 340225"/>
                  <a:gd name="connsiteX8" fmla="*/ 0 w 3282939"/>
                  <a:gd name="connsiteY8" fmla="*/ 145014 h 340225"/>
                  <a:gd name="connsiteX9" fmla="*/ 3282939 w 3282939"/>
                  <a:gd name="connsiteY9" fmla="*/ 0 h 340225"/>
                  <a:gd name="connsiteX0" fmla="*/ 3282939 w 3374379"/>
                  <a:gd name="connsiteY0" fmla="*/ 0 h 151326"/>
                  <a:gd name="connsiteX1" fmla="*/ 3202017 w 3374379"/>
                  <a:gd name="connsiteY1" fmla="*/ 103183 h 151326"/>
                  <a:gd name="connsiteX2" fmla="*/ 3217148 w 3374379"/>
                  <a:gd name="connsiteY2" fmla="*/ 145976 h 151326"/>
                  <a:gd name="connsiteX3" fmla="*/ 15867 w 3374379"/>
                  <a:gd name="connsiteY3" fmla="*/ 144596 h 151326"/>
                  <a:gd name="connsiteX4" fmla="*/ 13528 w 3374379"/>
                  <a:gd name="connsiteY4" fmla="*/ 151326 h 151326"/>
                  <a:gd name="connsiteX5" fmla="*/ 0 w 3374379"/>
                  <a:gd name="connsiteY5" fmla="*/ 145014 h 151326"/>
                  <a:gd name="connsiteX6" fmla="*/ 3374379 w 3374379"/>
                  <a:gd name="connsiteY6" fmla="*/ 81944 h 151326"/>
                  <a:gd name="connsiteX0" fmla="*/ 3282939 w 3282939"/>
                  <a:gd name="connsiteY0" fmla="*/ 0 h 151326"/>
                  <a:gd name="connsiteX1" fmla="*/ 3202017 w 3282939"/>
                  <a:gd name="connsiteY1" fmla="*/ 103183 h 151326"/>
                  <a:gd name="connsiteX2" fmla="*/ 3217148 w 3282939"/>
                  <a:gd name="connsiteY2" fmla="*/ 145976 h 151326"/>
                  <a:gd name="connsiteX3" fmla="*/ 15867 w 3282939"/>
                  <a:gd name="connsiteY3" fmla="*/ 144596 h 151326"/>
                  <a:gd name="connsiteX4" fmla="*/ 13528 w 3282939"/>
                  <a:gd name="connsiteY4" fmla="*/ 151326 h 151326"/>
                  <a:gd name="connsiteX5" fmla="*/ 0 w 3282939"/>
                  <a:gd name="connsiteY5" fmla="*/ 145014 h 151326"/>
                  <a:gd name="connsiteX6" fmla="*/ 3272779 w 3282939"/>
                  <a:gd name="connsiteY6" fmla="*/ 7967 h 151326"/>
                  <a:gd name="connsiteX0" fmla="*/ 3282939 w 3282939"/>
                  <a:gd name="connsiteY0" fmla="*/ 0 h 145976"/>
                  <a:gd name="connsiteX1" fmla="*/ 3202017 w 3282939"/>
                  <a:gd name="connsiteY1" fmla="*/ 103183 h 145976"/>
                  <a:gd name="connsiteX2" fmla="*/ 3217148 w 3282939"/>
                  <a:gd name="connsiteY2" fmla="*/ 145976 h 145976"/>
                  <a:gd name="connsiteX3" fmla="*/ 15867 w 3282939"/>
                  <a:gd name="connsiteY3" fmla="*/ 144596 h 145976"/>
                  <a:gd name="connsiteX4" fmla="*/ 0 w 3282939"/>
                  <a:gd name="connsiteY4" fmla="*/ 145014 h 145976"/>
                  <a:gd name="connsiteX5" fmla="*/ 3272779 w 3282939"/>
                  <a:gd name="connsiteY5" fmla="*/ 7967 h 1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3" name="Freeform 38"/>
              <p:cNvSpPr>
                <a:spLocks/>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4" name="Freeform 38"/>
              <p:cNvSpPr>
                <a:spLocks/>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5"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350532" y="1811995"/>
                <a:ext cx="3661868" cy="598986"/>
                <a:chOff x="4350532" y="2259168"/>
                <a:chExt cx="3661868" cy="598986"/>
              </a:xfrm>
            </p:grpSpPr>
            <p:sp>
              <p:nvSpPr>
                <p:cNvPr id="81" name="Freeform 35"/>
                <p:cNvSpPr>
                  <a:spLocks/>
                </p:cNvSpPr>
                <p:nvPr/>
              </p:nvSpPr>
              <p:spPr bwMode="auto">
                <a:xfrm>
                  <a:off x="4466938" y="2451774"/>
                  <a:ext cx="3396347" cy="406380"/>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2" name="Freeform 40"/>
                <p:cNvSpPr>
                  <a:spLocks/>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矩形 2788"/>
                <p:cNvSpPr/>
                <p:nvPr/>
              </p:nvSpPr>
              <p:spPr>
                <a:xfrm>
                  <a:off x="4350532" y="2274408"/>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4513666" y="2274205"/>
                <a:ext cx="3282939" cy="340225"/>
                <a:chOff x="4513666" y="2710466"/>
                <a:chExt cx="3282939" cy="340225"/>
              </a:xfrm>
            </p:grpSpPr>
            <p:sp>
              <p:nvSpPr>
                <p:cNvPr id="79"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0"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4513666" y="2657696"/>
                <a:ext cx="3282939" cy="340225"/>
                <a:chOff x="4513666" y="2710466"/>
                <a:chExt cx="3282939" cy="340225"/>
              </a:xfrm>
            </p:grpSpPr>
            <p:sp>
              <p:nvSpPr>
                <p:cNvPr id="77"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8"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Freeform 37"/>
              <p:cNvSpPr>
                <a:spLocks/>
              </p:cNvSpPr>
              <p:nvPr/>
            </p:nvSpPr>
            <p:spPr bwMode="auto">
              <a:xfrm>
                <a:off x="4438212" y="2463286"/>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70" name="组合 69"/>
              <p:cNvGrpSpPr/>
              <p:nvPr/>
            </p:nvGrpSpPr>
            <p:grpSpPr>
              <a:xfrm>
                <a:off x="4513666" y="3041297"/>
                <a:ext cx="3282939" cy="340225"/>
                <a:chOff x="4513666" y="2710466"/>
                <a:chExt cx="3282939" cy="340225"/>
              </a:xfrm>
            </p:grpSpPr>
            <p:sp>
              <p:nvSpPr>
                <p:cNvPr id="75"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6"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Freeform 37"/>
              <p:cNvSpPr>
                <a:spLocks/>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2" name="Freeform 37"/>
              <p:cNvSpPr>
                <a:spLocks/>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3" name="Freeform 38"/>
              <p:cNvSpPr>
                <a:spLocks/>
              </p:cNvSpPr>
              <p:nvPr/>
            </p:nvSpPr>
            <p:spPr bwMode="auto">
              <a:xfrm rot="1313089">
                <a:off x="4499716" y="3552379"/>
                <a:ext cx="3266400"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4" name="Freeform 39"/>
              <p:cNvSpPr>
                <a:spLocks/>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84" name="Oval 129"/>
            <p:cNvSpPr>
              <a:spLocks noChangeArrowheads="1"/>
            </p:cNvSpPr>
            <p:nvPr/>
          </p:nvSpPr>
          <p:spPr bwMode="auto">
            <a:xfrm>
              <a:off x="3463805" y="2219759"/>
              <a:ext cx="261938" cy="261938"/>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AutoShape 291"/>
            <p:cNvSpPr>
              <a:spLocks noChangeAspect="1" noChangeArrowheads="1" noTextEdit="1"/>
            </p:cNvSpPr>
            <p:nvPr/>
          </p:nvSpPr>
          <p:spPr bwMode="auto">
            <a:xfrm>
              <a:off x="913011" y="764704"/>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Rectangle 293"/>
            <p:cNvSpPr>
              <a:spLocks noChangeArrowheads="1"/>
            </p:cNvSpPr>
            <p:nvPr/>
          </p:nvSpPr>
          <p:spPr bwMode="auto">
            <a:xfrm>
              <a:off x="2306836" y="3182467"/>
              <a:ext cx="26988" cy="857250"/>
            </a:xfrm>
            <a:prstGeom prst="rect">
              <a:avLst/>
            </a:prstGeom>
            <a:solidFill>
              <a:srgbClr val="3CCC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94"/>
            <p:cNvSpPr>
              <a:spLocks/>
            </p:cNvSpPr>
            <p:nvPr/>
          </p:nvSpPr>
          <p:spPr bwMode="auto">
            <a:xfrm>
              <a:off x="2316361" y="4023842"/>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95"/>
            <p:cNvSpPr>
              <a:spLocks/>
            </p:cNvSpPr>
            <p:nvPr/>
          </p:nvSpPr>
          <p:spPr bwMode="auto">
            <a:xfrm>
              <a:off x="2021086" y="3652367"/>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296"/>
            <p:cNvSpPr>
              <a:spLocks/>
            </p:cNvSpPr>
            <p:nvPr/>
          </p:nvSpPr>
          <p:spPr bwMode="auto">
            <a:xfrm>
              <a:off x="2300486" y="3696817"/>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97"/>
            <p:cNvSpPr>
              <a:spLocks/>
            </p:cNvSpPr>
            <p:nvPr/>
          </p:nvSpPr>
          <p:spPr bwMode="auto">
            <a:xfrm>
              <a:off x="1694061" y="4031779"/>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98"/>
            <p:cNvSpPr>
              <a:spLocks/>
            </p:cNvSpPr>
            <p:nvPr/>
          </p:nvSpPr>
          <p:spPr bwMode="auto">
            <a:xfrm>
              <a:off x="1554361" y="3595217"/>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99"/>
            <p:cNvSpPr>
              <a:spLocks/>
            </p:cNvSpPr>
            <p:nvPr/>
          </p:nvSpPr>
          <p:spPr bwMode="auto">
            <a:xfrm>
              <a:off x="1679774" y="3657129"/>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00"/>
            <p:cNvSpPr>
              <a:spLocks/>
            </p:cNvSpPr>
            <p:nvPr/>
          </p:nvSpPr>
          <p:spPr bwMode="auto">
            <a:xfrm>
              <a:off x="1557536" y="3584104"/>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01"/>
            <p:cNvSpPr>
              <a:spLocks/>
            </p:cNvSpPr>
            <p:nvPr/>
          </p:nvSpPr>
          <p:spPr bwMode="auto">
            <a:xfrm>
              <a:off x="2019499" y="3182467"/>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02"/>
            <p:cNvSpPr>
              <a:spLocks/>
            </p:cNvSpPr>
            <p:nvPr/>
          </p:nvSpPr>
          <p:spPr bwMode="auto">
            <a:xfrm>
              <a:off x="2729112" y="3439642"/>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03"/>
            <p:cNvSpPr>
              <a:spLocks/>
            </p:cNvSpPr>
            <p:nvPr/>
          </p:nvSpPr>
          <p:spPr bwMode="auto">
            <a:xfrm>
              <a:off x="2706887" y="3709517"/>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04"/>
            <p:cNvSpPr>
              <a:spLocks/>
            </p:cNvSpPr>
            <p:nvPr/>
          </p:nvSpPr>
          <p:spPr bwMode="auto">
            <a:xfrm>
              <a:off x="2035374" y="3631729"/>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05"/>
            <p:cNvSpPr>
              <a:spLocks/>
            </p:cNvSpPr>
            <p:nvPr/>
          </p:nvSpPr>
          <p:spPr bwMode="auto">
            <a:xfrm>
              <a:off x="2714824" y="3239617"/>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06"/>
            <p:cNvSpPr>
              <a:spLocks/>
            </p:cNvSpPr>
            <p:nvPr/>
          </p:nvSpPr>
          <p:spPr bwMode="auto">
            <a:xfrm>
              <a:off x="2725937" y="3682529"/>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07"/>
            <p:cNvSpPr>
              <a:spLocks/>
            </p:cNvSpPr>
            <p:nvPr/>
          </p:nvSpPr>
          <p:spPr bwMode="auto">
            <a:xfrm>
              <a:off x="2719587" y="3976217"/>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08"/>
            <p:cNvSpPr>
              <a:spLocks/>
            </p:cNvSpPr>
            <p:nvPr/>
          </p:nvSpPr>
          <p:spPr bwMode="auto">
            <a:xfrm>
              <a:off x="3024387" y="3452342"/>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09"/>
            <p:cNvSpPr>
              <a:spLocks/>
            </p:cNvSpPr>
            <p:nvPr/>
          </p:nvSpPr>
          <p:spPr bwMode="auto">
            <a:xfrm>
              <a:off x="3092649" y="2964979"/>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310"/>
            <p:cNvSpPr>
              <a:spLocks/>
            </p:cNvSpPr>
            <p:nvPr/>
          </p:nvSpPr>
          <p:spPr bwMode="auto">
            <a:xfrm>
              <a:off x="3300612" y="2364904"/>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311"/>
            <p:cNvSpPr>
              <a:spLocks/>
            </p:cNvSpPr>
            <p:nvPr/>
          </p:nvSpPr>
          <p:spPr bwMode="auto">
            <a:xfrm>
              <a:off x="2998987" y="2634779"/>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312"/>
            <p:cNvSpPr>
              <a:spLocks/>
            </p:cNvSpPr>
            <p:nvPr/>
          </p:nvSpPr>
          <p:spPr bwMode="auto">
            <a:xfrm>
              <a:off x="2719587" y="2634779"/>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313"/>
            <p:cNvSpPr>
              <a:spLocks/>
            </p:cNvSpPr>
            <p:nvPr/>
          </p:nvSpPr>
          <p:spPr bwMode="auto">
            <a:xfrm>
              <a:off x="2317949" y="3172942"/>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314"/>
            <p:cNvSpPr>
              <a:spLocks/>
            </p:cNvSpPr>
            <p:nvPr/>
          </p:nvSpPr>
          <p:spPr bwMode="auto">
            <a:xfrm>
              <a:off x="2729112" y="3228504"/>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315"/>
            <p:cNvSpPr>
              <a:spLocks/>
            </p:cNvSpPr>
            <p:nvPr/>
          </p:nvSpPr>
          <p:spPr bwMode="auto">
            <a:xfrm>
              <a:off x="2733874" y="2958629"/>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316"/>
            <p:cNvSpPr>
              <a:spLocks/>
            </p:cNvSpPr>
            <p:nvPr/>
          </p:nvSpPr>
          <p:spPr bwMode="auto">
            <a:xfrm>
              <a:off x="2638624" y="2739554"/>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317"/>
            <p:cNvSpPr>
              <a:spLocks/>
            </p:cNvSpPr>
            <p:nvPr/>
          </p:nvSpPr>
          <p:spPr bwMode="auto">
            <a:xfrm>
              <a:off x="2303661" y="2747492"/>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318"/>
            <p:cNvSpPr>
              <a:spLocks/>
            </p:cNvSpPr>
            <p:nvPr/>
          </p:nvSpPr>
          <p:spPr bwMode="auto">
            <a:xfrm>
              <a:off x="2276674" y="2072804"/>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319"/>
            <p:cNvSpPr>
              <a:spLocks/>
            </p:cNvSpPr>
            <p:nvPr/>
          </p:nvSpPr>
          <p:spPr bwMode="auto">
            <a:xfrm>
              <a:off x="2322712" y="2723679"/>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320"/>
            <p:cNvSpPr>
              <a:spLocks/>
            </p:cNvSpPr>
            <p:nvPr/>
          </p:nvSpPr>
          <p:spPr bwMode="auto">
            <a:xfrm>
              <a:off x="1846461" y="2755429"/>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321"/>
            <p:cNvSpPr>
              <a:spLocks/>
            </p:cNvSpPr>
            <p:nvPr/>
          </p:nvSpPr>
          <p:spPr bwMode="auto">
            <a:xfrm>
              <a:off x="1551186" y="3058642"/>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22"/>
            <p:cNvSpPr>
              <a:spLocks/>
            </p:cNvSpPr>
            <p:nvPr/>
          </p:nvSpPr>
          <p:spPr bwMode="auto">
            <a:xfrm>
              <a:off x="1557536" y="3177704"/>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323"/>
            <p:cNvSpPr>
              <a:spLocks/>
            </p:cNvSpPr>
            <p:nvPr/>
          </p:nvSpPr>
          <p:spPr bwMode="auto">
            <a:xfrm>
              <a:off x="1844874" y="3058642"/>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324"/>
            <p:cNvSpPr>
              <a:spLocks/>
            </p:cNvSpPr>
            <p:nvPr/>
          </p:nvSpPr>
          <p:spPr bwMode="auto">
            <a:xfrm>
              <a:off x="1163836" y="2768129"/>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325"/>
            <p:cNvSpPr>
              <a:spLocks/>
            </p:cNvSpPr>
            <p:nvPr/>
          </p:nvSpPr>
          <p:spPr bwMode="auto">
            <a:xfrm>
              <a:off x="990799" y="1925167"/>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326"/>
            <p:cNvSpPr>
              <a:spLocks/>
            </p:cNvSpPr>
            <p:nvPr/>
          </p:nvSpPr>
          <p:spPr bwMode="auto">
            <a:xfrm>
              <a:off x="997149" y="1923579"/>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327"/>
            <p:cNvSpPr>
              <a:spLocks/>
            </p:cNvSpPr>
            <p:nvPr/>
          </p:nvSpPr>
          <p:spPr bwMode="auto">
            <a:xfrm>
              <a:off x="1160661" y="2241079"/>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328"/>
            <p:cNvSpPr>
              <a:spLocks/>
            </p:cNvSpPr>
            <p:nvPr/>
          </p:nvSpPr>
          <p:spPr bwMode="auto">
            <a:xfrm>
              <a:off x="1371799" y="2229967"/>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329"/>
            <p:cNvSpPr>
              <a:spLocks/>
            </p:cNvSpPr>
            <p:nvPr/>
          </p:nvSpPr>
          <p:spPr bwMode="auto">
            <a:xfrm>
              <a:off x="1763911" y="2461742"/>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330"/>
            <p:cNvSpPr>
              <a:spLocks/>
            </p:cNvSpPr>
            <p:nvPr/>
          </p:nvSpPr>
          <p:spPr bwMode="auto">
            <a:xfrm>
              <a:off x="1778199" y="2453804"/>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331"/>
            <p:cNvSpPr>
              <a:spLocks/>
            </p:cNvSpPr>
            <p:nvPr/>
          </p:nvSpPr>
          <p:spPr bwMode="auto">
            <a:xfrm>
              <a:off x="1716286" y="2145829"/>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332"/>
            <p:cNvSpPr>
              <a:spLocks/>
            </p:cNvSpPr>
            <p:nvPr/>
          </p:nvSpPr>
          <p:spPr bwMode="auto">
            <a:xfrm>
              <a:off x="1170186" y="2449042"/>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333"/>
            <p:cNvSpPr>
              <a:spLocks/>
            </p:cNvSpPr>
            <p:nvPr/>
          </p:nvSpPr>
          <p:spPr bwMode="auto">
            <a:xfrm>
              <a:off x="1174949" y="2745904"/>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334"/>
            <p:cNvSpPr>
              <a:spLocks/>
            </p:cNvSpPr>
            <p:nvPr/>
          </p:nvSpPr>
          <p:spPr bwMode="auto">
            <a:xfrm>
              <a:off x="1859161" y="2958629"/>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335"/>
            <p:cNvSpPr>
              <a:spLocks/>
            </p:cNvSpPr>
            <p:nvPr/>
          </p:nvSpPr>
          <p:spPr bwMode="auto">
            <a:xfrm>
              <a:off x="3003749" y="2361729"/>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336"/>
            <p:cNvSpPr>
              <a:spLocks/>
            </p:cNvSpPr>
            <p:nvPr/>
          </p:nvSpPr>
          <p:spPr bwMode="auto">
            <a:xfrm>
              <a:off x="2646562" y="2623667"/>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337"/>
            <p:cNvSpPr>
              <a:spLocks/>
            </p:cNvSpPr>
            <p:nvPr/>
          </p:nvSpPr>
          <p:spPr bwMode="auto">
            <a:xfrm>
              <a:off x="3548262" y="1604492"/>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338"/>
            <p:cNvSpPr>
              <a:spLocks/>
            </p:cNvSpPr>
            <p:nvPr/>
          </p:nvSpPr>
          <p:spPr bwMode="auto">
            <a:xfrm>
              <a:off x="3133924" y="1121892"/>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339"/>
            <p:cNvSpPr>
              <a:spLocks/>
            </p:cNvSpPr>
            <p:nvPr/>
          </p:nvSpPr>
          <p:spPr bwMode="auto">
            <a:xfrm>
              <a:off x="3216474" y="1602904"/>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340"/>
            <p:cNvSpPr>
              <a:spLocks/>
            </p:cNvSpPr>
            <p:nvPr/>
          </p:nvSpPr>
          <p:spPr bwMode="auto">
            <a:xfrm>
              <a:off x="2865637" y="1855317"/>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341"/>
            <p:cNvSpPr>
              <a:spLocks/>
            </p:cNvSpPr>
            <p:nvPr/>
          </p:nvSpPr>
          <p:spPr bwMode="auto">
            <a:xfrm>
              <a:off x="2287786" y="2072804"/>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342"/>
            <p:cNvSpPr>
              <a:spLocks/>
            </p:cNvSpPr>
            <p:nvPr/>
          </p:nvSpPr>
          <p:spPr bwMode="auto">
            <a:xfrm>
              <a:off x="1727399" y="2079154"/>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343"/>
            <p:cNvSpPr>
              <a:spLocks/>
            </p:cNvSpPr>
            <p:nvPr/>
          </p:nvSpPr>
          <p:spPr bwMode="auto">
            <a:xfrm>
              <a:off x="1001911" y="1918817"/>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344"/>
            <p:cNvSpPr>
              <a:spLocks/>
            </p:cNvSpPr>
            <p:nvPr/>
          </p:nvSpPr>
          <p:spPr bwMode="auto">
            <a:xfrm>
              <a:off x="1378149" y="2145829"/>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345"/>
            <p:cNvSpPr>
              <a:spLocks/>
            </p:cNvSpPr>
            <p:nvPr/>
          </p:nvSpPr>
          <p:spPr bwMode="auto">
            <a:xfrm>
              <a:off x="1773436" y="2152179"/>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346"/>
            <p:cNvSpPr>
              <a:spLocks/>
            </p:cNvSpPr>
            <p:nvPr/>
          </p:nvSpPr>
          <p:spPr bwMode="auto">
            <a:xfrm>
              <a:off x="1773436" y="2085504"/>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347"/>
            <p:cNvSpPr>
              <a:spLocks/>
            </p:cNvSpPr>
            <p:nvPr/>
          </p:nvSpPr>
          <p:spPr bwMode="auto">
            <a:xfrm>
              <a:off x="2300486" y="1855317"/>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348"/>
            <p:cNvSpPr>
              <a:spLocks/>
            </p:cNvSpPr>
            <p:nvPr/>
          </p:nvSpPr>
          <p:spPr bwMode="auto">
            <a:xfrm>
              <a:off x="2864049" y="2168054"/>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349"/>
            <p:cNvSpPr>
              <a:spLocks/>
            </p:cNvSpPr>
            <p:nvPr/>
          </p:nvSpPr>
          <p:spPr bwMode="auto">
            <a:xfrm>
              <a:off x="2616399" y="1496542"/>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350"/>
            <p:cNvSpPr>
              <a:spLocks/>
            </p:cNvSpPr>
            <p:nvPr/>
          </p:nvSpPr>
          <p:spPr bwMode="auto">
            <a:xfrm>
              <a:off x="2613224" y="1123479"/>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351"/>
            <p:cNvSpPr>
              <a:spLocks/>
            </p:cNvSpPr>
            <p:nvPr/>
          </p:nvSpPr>
          <p:spPr bwMode="auto">
            <a:xfrm>
              <a:off x="990799" y="1345729"/>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352"/>
            <p:cNvSpPr>
              <a:spLocks/>
            </p:cNvSpPr>
            <p:nvPr/>
          </p:nvSpPr>
          <p:spPr bwMode="auto">
            <a:xfrm>
              <a:off x="1236861" y="1334617"/>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353"/>
            <p:cNvSpPr>
              <a:spLocks/>
            </p:cNvSpPr>
            <p:nvPr/>
          </p:nvSpPr>
          <p:spPr bwMode="auto">
            <a:xfrm>
              <a:off x="1640086" y="1863254"/>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354"/>
            <p:cNvSpPr>
              <a:spLocks/>
            </p:cNvSpPr>
            <p:nvPr/>
          </p:nvSpPr>
          <p:spPr bwMode="auto">
            <a:xfrm>
              <a:off x="1624211" y="1872779"/>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355"/>
            <p:cNvSpPr>
              <a:spLocks/>
            </p:cNvSpPr>
            <p:nvPr/>
          </p:nvSpPr>
          <p:spPr bwMode="auto">
            <a:xfrm>
              <a:off x="1367036" y="1866429"/>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356"/>
            <p:cNvSpPr>
              <a:spLocks/>
            </p:cNvSpPr>
            <p:nvPr/>
          </p:nvSpPr>
          <p:spPr bwMode="auto">
            <a:xfrm>
              <a:off x="1224161" y="982192"/>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357"/>
            <p:cNvSpPr>
              <a:spLocks/>
            </p:cNvSpPr>
            <p:nvPr/>
          </p:nvSpPr>
          <p:spPr bwMode="auto">
            <a:xfrm>
              <a:off x="1657549" y="986954"/>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358"/>
            <p:cNvSpPr>
              <a:spLocks/>
            </p:cNvSpPr>
            <p:nvPr/>
          </p:nvSpPr>
          <p:spPr bwMode="auto">
            <a:xfrm>
              <a:off x="1624211" y="1537817"/>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359"/>
            <p:cNvSpPr>
              <a:spLocks/>
            </p:cNvSpPr>
            <p:nvPr/>
          </p:nvSpPr>
          <p:spPr bwMode="auto">
            <a:xfrm>
              <a:off x="1006674" y="1863254"/>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60"/>
            <p:cNvSpPr>
              <a:spLocks/>
            </p:cNvSpPr>
            <p:nvPr/>
          </p:nvSpPr>
          <p:spPr bwMode="auto">
            <a:xfrm>
              <a:off x="2132211" y="1491779"/>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61"/>
            <p:cNvSpPr>
              <a:spLocks/>
            </p:cNvSpPr>
            <p:nvPr/>
          </p:nvSpPr>
          <p:spPr bwMode="auto">
            <a:xfrm>
              <a:off x="2427487" y="820267"/>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62"/>
            <p:cNvSpPr>
              <a:spLocks/>
            </p:cNvSpPr>
            <p:nvPr/>
          </p:nvSpPr>
          <p:spPr bwMode="auto">
            <a:xfrm>
              <a:off x="1662311" y="817092"/>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63"/>
            <p:cNvSpPr>
              <a:spLocks/>
            </p:cNvSpPr>
            <p:nvPr/>
          </p:nvSpPr>
          <p:spPr bwMode="auto">
            <a:xfrm>
              <a:off x="2421137" y="826617"/>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64"/>
            <p:cNvSpPr>
              <a:spLocks/>
            </p:cNvSpPr>
            <p:nvPr/>
          </p:nvSpPr>
          <p:spPr bwMode="auto">
            <a:xfrm>
              <a:off x="2108399" y="839317"/>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65"/>
            <p:cNvSpPr>
              <a:spLocks/>
            </p:cNvSpPr>
            <p:nvPr/>
          </p:nvSpPr>
          <p:spPr bwMode="auto">
            <a:xfrm>
              <a:off x="1613099" y="990129"/>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66"/>
            <p:cNvSpPr>
              <a:spLocks/>
            </p:cNvSpPr>
            <p:nvPr/>
          </p:nvSpPr>
          <p:spPr bwMode="auto">
            <a:xfrm>
              <a:off x="2611637" y="1499717"/>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67"/>
            <p:cNvSpPr>
              <a:spLocks/>
            </p:cNvSpPr>
            <p:nvPr/>
          </p:nvSpPr>
          <p:spPr bwMode="auto">
            <a:xfrm>
              <a:off x="2127449" y="1547342"/>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68"/>
            <p:cNvSpPr>
              <a:spLocks/>
            </p:cNvSpPr>
            <p:nvPr/>
          </p:nvSpPr>
          <p:spPr bwMode="auto">
            <a:xfrm>
              <a:off x="2278261" y="1509242"/>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69"/>
            <p:cNvSpPr>
              <a:spLocks/>
            </p:cNvSpPr>
            <p:nvPr/>
          </p:nvSpPr>
          <p:spPr bwMode="auto">
            <a:xfrm>
              <a:off x="2630687" y="1498129"/>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70"/>
            <p:cNvSpPr>
              <a:spLocks/>
            </p:cNvSpPr>
            <p:nvPr/>
          </p:nvSpPr>
          <p:spPr bwMode="auto">
            <a:xfrm>
              <a:off x="3211712" y="1866429"/>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71"/>
            <p:cNvSpPr>
              <a:spLocks/>
            </p:cNvSpPr>
            <p:nvPr/>
          </p:nvSpPr>
          <p:spPr bwMode="auto">
            <a:xfrm>
              <a:off x="3010099" y="1883892"/>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72"/>
            <p:cNvSpPr>
              <a:spLocks/>
            </p:cNvSpPr>
            <p:nvPr/>
          </p:nvSpPr>
          <p:spPr bwMode="auto">
            <a:xfrm>
              <a:off x="2284611" y="2085504"/>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73"/>
            <p:cNvSpPr>
              <a:spLocks/>
            </p:cNvSpPr>
            <p:nvPr/>
          </p:nvSpPr>
          <p:spPr bwMode="auto">
            <a:xfrm>
              <a:off x="2630687" y="2163292"/>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74"/>
            <p:cNvSpPr>
              <a:spLocks/>
            </p:cNvSpPr>
            <p:nvPr/>
          </p:nvSpPr>
          <p:spPr bwMode="auto">
            <a:xfrm>
              <a:off x="2311599" y="2733204"/>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75"/>
            <p:cNvSpPr>
              <a:spLocks/>
            </p:cNvSpPr>
            <p:nvPr/>
          </p:nvSpPr>
          <p:spPr bwMode="auto">
            <a:xfrm>
              <a:off x="2311599" y="3206279"/>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76"/>
            <p:cNvSpPr>
              <a:spLocks/>
            </p:cNvSpPr>
            <p:nvPr/>
          </p:nvSpPr>
          <p:spPr bwMode="auto">
            <a:xfrm>
              <a:off x="1767086" y="2472854"/>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Oval 377"/>
            <p:cNvSpPr>
              <a:spLocks noChangeArrowheads="1"/>
            </p:cNvSpPr>
            <p:nvPr/>
          </p:nvSpPr>
          <p:spPr bwMode="auto">
            <a:xfrm>
              <a:off x="2165549" y="1933104"/>
              <a:ext cx="258763"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Oval 378"/>
            <p:cNvSpPr>
              <a:spLocks noChangeArrowheads="1"/>
            </p:cNvSpPr>
            <p:nvPr/>
          </p:nvSpPr>
          <p:spPr bwMode="auto">
            <a:xfrm>
              <a:off x="1046361" y="2634779"/>
              <a:ext cx="258763"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Oval 379"/>
            <p:cNvSpPr>
              <a:spLocks noChangeArrowheads="1"/>
            </p:cNvSpPr>
            <p:nvPr/>
          </p:nvSpPr>
          <p:spPr bwMode="auto">
            <a:xfrm>
              <a:off x="2192536" y="3904779"/>
              <a:ext cx="258763"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Oval 380"/>
            <p:cNvSpPr>
              <a:spLocks noChangeArrowheads="1"/>
            </p:cNvSpPr>
            <p:nvPr/>
          </p:nvSpPr>
          <p:spPr bwMode="auto">
            <a:xfrm>
              <a:off x="2192536" y="2604617"/>
              <a:ext cx="258763" cy="258763"/>
            </a:xfrm>
            <a:prstGeom prst="ellipse">
              <a:avLst/>
            </a:prstGeom>
            <a:solidFill>
              <a:srgbClr val="2BA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Oval 381"/>
            <p:cNvSpPr>
              <a:spLocks noChangeArrowheads="1"/>
            </p:cNvSpPr>
            <p:nvPr/>
          </p:nvSpPr>
          <p:spPr bwMode="auto">
            <a:xfrm>
              <a:off x="3462537" y="2236317"/>
              <a:ext cx="258763"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Oval 382"/>
            <p:cNvSpPr>
              <a:spLocks noChangeArrowheads="1"/>
            </p:cNvSpPr>
            <p:nvPr/>
          </p:nvSpPr>
          <p:spPr bwMode="auto">
            <a:xfrm>
              <a:off x="1551186" y="869479"/>
              <a:ext cx="260350"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Oval 383"/>
            <p:cNvSpPr>
              <a:spLocks noChangeArrowheads="1"/>
            </p:cNvSpPr>
            <p:nvPr/>
          </p:nvSpPr>
          <p:spPr bwMode="auto">
            <a:xfrm>
              <a:off x="1549599" y="1787054"/>
              <a:ext cx="185738" cy="185738"/>
            </a:xfrm>
            <a:prstGeom prst="ellipse">
              <a:avLst/>
            </a:prstGeom>
            <a:solidFill>
              <a:srgbClr val="25BFF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7" name="Oval 384"/>
            <p:cNvSpPr>
              <a:spLocks noChangeArrowheads="1"/>
            </p:cNvSpPr>
            <p:nvPr/>
          </p:nvSpPr>
          <p:spPr bwMode="auto">
            <a:xfrm>
              <a:off x="913011" y="1834679"/>
              <a:ext cx="185738" cy="185738"/>
            </a:xfrm>
            <a:prstGeom prst="ellipse">
              <a:avLst/>
            </a:prstGeom>
            <a:solidFill>
              <a:srgbClr val="25BF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Oval 385"/>
            <p:cNvSpPr>
              <a:spLocks noChangeArrowheads="1"/>
            </p:cNvSpPr>
            <p:nvPr/>
          </p:nvSpPr>
          <p:spPr bwMode="auto">
            <a:xfrm>
              <a:off x="1147961" y="1253654"/>
              <a:ext cx="188913" cy="187325"/>
            </a:xfrm>
            <a:prstGeom prst="ellipse">
              <a:avLst/>
            </a:prstGeom>
            <a:solidFill>
              <a:srgbClr val="2BA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Oval 386"/>
            <p:cNvSpPr>
              <a:spLocks noChangeArrowheads="1"/>
            </p:cNvSpPr>
            <p:nvPr/>
          </p:nvSpPr>
          <p:spPr bwMode="auto">
            <a:xfrm>
              <a:off x="2527499" y="1413992"/>
              <a:ext cx="185738" cy="185738"/>
            </a:xfrm>
            <a:prstGeom prst="ellipse">
              <a:avLst/>
            </a:prstGeom>
            <a:solidFill>
              <a:srgbClr val="25BF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Oval 387"/>
            <p:cNvSpPr>
              <a:spLocks noChangeArrowheads="1"/>
            </p:cNvSpPr>
            <p:nvPr/>
          </p:nvSpPr>
          <p:spPr bwMode="auto">
            <a:xfrm>
              <a:off x="3472062" y="1507654"/>
              <a:ext cx="185738"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Oval 388"/>
            <p:cNvSpPr>
              <a:spLocks noChangeArrowheads="1"/>
            </p:cNvSpPr>
            <p:nvPr/>
          </p:nvSpPr>
          <p:spPr bwMode="auto">
            <a:xfrm>
              <a:off x="2921199" y="2553817"/>
              <a:ext cx="187325"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Oval 389"/>
            <p:cNvSpPr>
              <a:spLocks noChangeArrowheads="1"/>
            </p:cNvSpPr>
            <p:nvPr/>
          </p:nvSpPr>
          <p:spPr bwMode="auto">
            <a:xfrm>
              <a:off x="3137099" y="1775942"/>
              <a:ext cx="187325" cy="185738"/>
            </a:xfrm>
            <a:prstGeom prst="ellipse">
              <a:avLst/>
            </a:prstGeom>
            <a:solidFill>
              <a:srgbClr val="25BF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Oval 390"/>
            <p:cNvSpPr>
              <a:spLocks noChangeArrowheads="1"/>
            </p:cNvSpPr>
            <p:nvPr/>
          </p:nvSpPr>
          <p:spPr bwMode="auto">
            <a:xfrm>
              <a:off x="1473399" y="3499967"/>
              <a:ext cx="187325" cy="185738"/>
            </a:xfrm>
            <a:prstGeom prst="ellipse">
              <a:avLst/>
            </a:prstGeom>
            <a:solidFill>
              <a:srgbClr val="25BF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Oval 391"/>
            <p:cNvSpPr>
              <a:spLocks noChangeArrowheads="1"/>
            </p:cNvSpPr>
            <p:nvPr/>
          </p:nvSpPr>
          <p:spPr bwMode="auto">
            <a:xfrm>
              <a:off x="2981524" y="3350742"/>
              <a:ext cx="188913" cy="188913"/>
            </a:xfrm>
            <a:prstGeom prst="ellipse">
              <a:avLst/>
            </a:prstGeom>
            <a:solidFill>
              <a:srgbClr val="25BFF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5" name="Oval 392"/>
            <p:cNvSpPr>
              <a:spLocks noChangeArrowheads="1"/>
            </p:cNvSpPr>
            <p:nvPr/>
          </p:nvSpPr>
          <p:spPr bwMode="auto">
            <a:xfrm>
              <a:off x="2070299" y="1491779"/>
              <a:ext cx="133350" cy="134938"/>
            </a:xfrm>
            <a:prstGeom prst="ellipse">
              <a:avLst/>
            </a:prstGeom>
            <a:solidFill>
              <a:srgbClr val="2BA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Oval 393"/>
            <p:cNvSpPr>
              <a:spLocks noChangeArrowheads="1"/>
            </p:cNvSpPr>
            <p:nvPr/>
          </p:nvSpPr>
          <p:spPr bwMode="auto">
            <a:xfrm>
              <a:off x="1316236" y="2175992"/>
              <a:ext cx="133350" cy="133350"/>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Oval 394"/>
            <p:cNvSpPr>
              <a:spLocks noChangeArrowheads="1"/>
            </p:cNvSpPr>
            <p:nvPr/>
          </p:nvSpPr>
          <p:spPr bwMode="auto">
            <a:xfrm>
              <a:off x="1667074" y="2087092"/>
              <a:ext cx="133350" cy="136525"/>
            </a:xfrm>
            <a:prstGeom prst="ellipse">
              <a:avLst/>
            </a:prstGeom>
            <a:solidFill>
              <a:srgbClr val="2BA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Oval 395"/>
            <p:cNvSpPr>
              <a:spLocks noChangeArrowheads="1"/>
            </p:cNvSpPr>
            <p:nvPr/>
          </p:nvSpPr>
          <p:spPr bwMode="auto">
            <a:xfrm>
              <a:off x="2814837" y="2096617"/>
              <a:ext cx="134938" cy="134938"/>
            </a:xfrm>
            <a:prstGeom prst="ellipse">
              <a:avLst/>
            </a:prstGeom>
            <a:solidFill>
              <a:srgbClr val="2BA5A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9" name="Oval 396"/>
            <p:cNvSpPr>
              <a:spLocks noChangeArrowheads="1"/>
            </p:cNvSpPr>
            <p:nvPr/>
          </p:nvSpPr>
          <p:spPr bwMode="auto">
            <a:xfrm>
              <a:off x="2586237" y="2677642"/>
              <a:ext cx="136525" cy="131763"/>
            </a:xfrm>
            <a:prstGeom prst="ellipse">
              <a:avLst/>
            </a:prstGeom>
            <a:solidFill>
              <a:srgbClr val="2BA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Oval 397"/>
            <p:cNvSpPr>
              <a:spLocks noChangeArrowheads="1"/>
            </p:cNvSpPr>
            <p:nvPr/>
          </p:nvSpPr>
          <p:spPr bwMode="auto">
            <a:xfrm>
              <a:off x="2365574" y="764704"/>
              <a:ext cx="134938" cy="134938"/>
            </a:xfrm>
            <a:prstGeom prst="ellipse">
              <a:avLst/>
            </a:prstGeom>
            <a:solidFill>
              <a:srgbClr val="25BFF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1" name="Oval 398"/>
            <p:cNvSpPr>
              <a:spLocks noChangeArrowheads="1"/>
            </p:cNvSpPr>
            <p:nvPr/>
          </p:nvSpPr>
          <p:spPr bwMode="auto">
            <a:xfrm>
              <a:off x="3078362" y="1071092"/>
              <a:ext cx="133350" cy="134938"/>
            </a:xfrm>
            <a:prstGeom prst="ellipse">
              <a:avLst/>
            </a:prstGeom>
            <a:solidFill>
              <a:srgbClr val="25BF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Oval 399"/>
            <p:cNvSpPr>
              <a:spLocks noChangeArrowheads="1"/>
            </p:cNvSpPr>
            <p:nvPr/>
          </p:nvSpPr>
          <p:spPr bwMode="auto">
            <a:xfrm>
              <a:off x="3279974" y="2903067"/>
              <a:ext cx="134938" cy="134938"/>
            </a:xfrm>
            <a:prstGeom prst="ellipse">
              <a:avLst/>
            </a:prstGeom>
            <a:solidFill>
              <a:srgbClr val="25BF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Oval 400"/>
            <p:cNvSpPr>
              <a:spLocks noChangeArrowheads="1"/>
            </p:cNvSpPr>
            <p:nvPr/>
          </p:nvSpPr>
          <p:spPr bwMode="auto">
            <a:xfrm>
              <a:off x="2938662" y="3911129"/>
              <a:ext cx="133350" cy="134938"/>
            </a:xfrm>
            <a:prstGeom prst="ellipse">
              <a:avLst/>
            </a:prstGeom>
            <a:solidFill>
              <a:srgbClr val="2BA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Oval 401"/>
            <p:cNvSpPr>
              <a:spLocks noChangeArrowheads="1"/>
            </p:cNvSpPr>
            <p:nvPr/>
          </p:nvSpPr>
          <p:spPr bwMode="auto">
            <a:xfrm>
              <a:off x="2648149" y="3982567"/>
              <a:ext cx="136525" cy="134938"/>
            </a:xfrm>
            <a:prstGeom prst="ellipse">
              <a:avLst/>
            </a:prstGeom>
            <a:solidFill>
              <a:srgbClr val="25BF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Oval 402"/>
            <p:cNvSpPr>
              <a:spLocks noChangeArrowheads="1"/>
            </p:cNvSpPr>
            <p:nvPr/>
          </p:nvSpPr>
          <p:spPr bwMode="auto">
            <a:xfrm>
              <a:off x="1628974" y="3988917"/>
              <a:ext cx="134938" cy="133350"/>
            </a:xfrm>
            <a:prstGeom prst="ellipse">
              <a:avLst/>
            </a:prstGeom>
            <a:solidFill>
              <a:srgbClr val="2BA5A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6" name="Oval 403"/>
            <p:cNvSpPr>
              <a:spLocks noChangeArrowheads="1"/>
            </p:cNvSpPr>
            <p:nvPr/>
          </p:nvSpPr>
          <p:spPr bwMode="auto">
            <a:xfrm>
              <a:off x="1770261" y="2964979"/>
              <a:ext cx="188913"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Oval 404"/>
            <p:cNvSpPr>
              <a:spLocks noChangeArrowheads="1"/>
            </p:cNvSpPr>
            <p:nvPr/>
          </p:nvSpPr>
          <p:spPr bwMode="auto">
            <a:xfrm>
              <a:off x="2640212" y="3139604"/>
              <a:ext cx="185738" cy="188913"/>
            </a:xfrm>
            <a:prstGeom prst="ellipse">
              <a:avLst/>
            </a:prstGeom>
            <a:solidFill>
              <a:srgbClr val="2BA5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Oval 405"/>
            <p:cNvSpPr>
              <a:spLocks noChangeArrowheads="1"/>
            </p:cNvSpPr>
            <p:nvPr/>
          </p:nvSpPr>
          <p:spPr bwMode="auto">
            <a:xfrm>
              <a:off x="2648149" y="3606329"/>
              <a:ext cx="187325"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Oval 406"/>
            <p:cNvSpPr>
              <a:spLocks noChangeArrowheads="1"/>
            </p:cNvSpPr>
            <p:nvPr/>
          </p:nvSpPr>
          <p:spPr bwMode="auto">
            <a:xfrm>
              <a:off x="1946474" y="3561879"/>
              <a:ext cx="188913" cy="187325"/>
            </a:xfrm>
            <a:prstGeom prst="ellipse">
              <a:avLst/>
            </a:prstGeom>
            <a:solidFill>
              <a:srgbClr val="25BF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Oval 407"/>
            <p:cNvSpPr>
              <a:spLocks noChangeArrowheads="1"/>
            </p:cNvSpPr>
            <p:nvPr/>
          </p:nvSpPr>
          <p:spPr bwMode="auto">
            <a:xfrm>
              <a:off x="1694061" y="2377604"/>
              <a:ext cx="185738"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Oval 128"/>
            <p:cNvSpPr>
              <a:spLocks noChangeArrowheads="1"/>
            </p:cNvSpPr>
            <p:nvPr/>
          </p:nvSpPr>
          <p:spPr bwMode="auto">
            <a:xfrm>
              <a:off x="2144911" y="3002424"/>
              <a:ext cx="339725" cy="339725"/>
            </a:xfrm>
            <a:prstGeom prst="ellipse">
              <a:avLst/>
            </a:pr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4" name="椭圆 203"/>
          <p:cNvSpPr/>
          <p:nvPr/>
        </p:nvSpPr>
        <p:spPr>
          <a:xfrm>
            <a:off x="7393731" y="1486581"/>
            <a:ext cx="546935" cy="546935"/>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05" name="标题 4"/>
          <p:cNvSpPr txBox="1">
            <a:spLocks/>
          </p:cNvSpPr>
          <p:nvPr/>
        </p:nvSpPr>
        <p:spPr>
          <a:xfrm>
            <a:off x="7422860" y="158115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01</a:t>
            </a:r>
          </a:p>
        </p:txBody>
      </p:sp>
      <p:sp>
        <p:nvSpPr>
          <p:cNvPr id="206" name="矩形 205"/>
          <p:cNvSpPr/>
          <p:nvPr/>
        </p:nvSpPr>
        <p:spPr>
          <a:xfrm>
            <a:off x="8157378" y="126876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8EB55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7" name="矩形 47"/>
          <p:cNvSpPr>
            <a:spLocks noChangeArrowheads="1"/>
          </p:cNvSpPr>
          <p:nvPr/>
        </p:nvSpPr>
        <p:spPr bwMode="auto">
          <a:xfrm>
            <a:off x="8156691" y="164200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208" name="椭圆 207"/>
          <p:cNvSpPr/>
          <p:nvPr/>
        </p:nvSpPr>
        <p:spPr>
          <a:xfrm>
            <a:off x="7710891" y="2664182"/>
            <a:ext cx="546935" cy="546935"/>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09" name="标题 4"/>
          <p:cNvSpPr txBox="1">
            <a:spLocks/>
          </p:cNvSpPr>
          <p:nvPr/>
        </p:nvSpPr>
        <p:spPr>
          <a:xfrm>
            <a:off x="7740020" y="275875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10" name="矩形 209"/>
          <p:cNvSpPr/>
          <p:nvPr/>
        </p:nvSpPr>
        <p:spPr>
          <a:xfrm>
            <a:off x="8474538" y="2446361"/>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8EB55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1" name="矩形 47"/>
          <p:cNvSpPr>
            <a:spLocks noChangeArrowheads="1"/>
          </p:cNvSpPr>
          <p:nvPr/>
        </p:nvSpPr>
        <p:spPr bwMode="auto">
          <a:xfrm>
            <a:off x="8473851" y="2819610"/>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212" name="椭圆 211"/>
          <p:cNvSpPr/>
          <p:nvPr/>
        </p:nvSpPr>
        <p:spPr>
          <a:xfrm>
            <a:off x="7321723" y="3888318"/>
            <a:ext cx="546935" cy="546935"/>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3" name="标题 4"/>
          <p:cNvSpPr txBox="1">
            <a:spLocks/>
          </p:cNvSpPr>
          <p:nvPr/>
        </p:nvSpPr>
        <p:spPr>
          <a:xfrm>
            <a:off x="7350852" y="398289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14" name="矩形 213"/>
          <p:cNvSpPr/>
          <p:nvPr/>
        </p:nvSpPr>
        <p:spPr>
          <a:xfrm>
            <a:off x="8085370" y="367049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5" name="矩形 47"/>
          <p:cNvSpPr>
            <a:spLocks noChangeArrowheads="1"/>
          </p:cNvSpPr>
          <p:nvPr/>
        </p:nvSpPr>
        <p:spPr bwMode="auto">
          <a:xfrm>
            <a:off x="8084683" y="404374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216" name="椭圆 215"/>
          <p:cNvSpPr/>
          <p:nvPr/>
        </p:nvSpPr>
        <p:spPr>
          <a:xfrm>
            <a:off x="4110492" y="1512054"/>
            <a:ext cx="546935" cy="546935"/>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7" name="标题 4"/>
          <p:cNvSpPr txBox="1">
            <a:spLocks/>
          </p:cNvSpPr>
          <p:nvPr/>
        </p:nvSpPr>
        <p:spPr>
          <a:xfrm>
            <a:off x="4139621" y="160662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４</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18" name="矩形 217"/>
          <p:cNvSpPr/>
          <p:nvPr/>
        </p:nvSpPr>
        <p:spPr>
          <a:xfrm>
            <a:off x="1366038" y="1294233"/>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9" name="矩形 47"/>
          <p:cNvSpPr>
            <a:spLocks noChangeArrowheads="1"/>
          </p:cNvSpPr>
          <p:nvPr/>
        </p:nvSpPr>
        <p:spPr bwMode="auto">
          <a:xfrm>
            <a:off x="1099907" y="1667482"/>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220" name="椭圆 219"/>
          <p:cNvSpPr/>
          <p:nvPr/>
        </p:nvSpPr>
        <p:spPr>
          <a:xfrm>
            <a:off x="3966476" y="2782725"/>
            <a:ext cx="546935" cy="546935"/>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21" name="标题 4"/>
          <p:cNvSpPr txBox="1">
            <a:spLocks/>
          </p:cNvSpPr>
          <p:nvPr/>
        </p:nvSpPr>
        <p:spPr>
          <a:xfrm>
            <a:off x="3995605" y="287729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５</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22" name="矩形 221"/>
          <p:cNvSpPr/>
          <p:nvPr/>
        </p:nvSpPr>
        <p:spPr>
          <a:xfrm>
            <a:off x="1222022" y="2564904"/>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3" name="矩形 47"/>
          <p:cNvSpPr>
            <a:spLocks noChangeArrowheads="1"/>
          </p:cNvSpPr>
          <p:nvPr/>
        </p:nvSpPr>
        <p:spPr bwMode="auto">
          <a:xfrm>
            <a:off x="955891" y="2938153"/>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224" name="椭圆 223"/>
          <p:cNvSpPr/>
          <p:nvPr/>
        </p:nvSpPr>
        <p:spPr>
          <a:xfrm>
            <a:off x="4326516" y="4006861"/>
            <a:ext cx="546935" cy="546935"/>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25" name="标题 4"/>
          <p:cNvSpPr txBox="1">
            <a:spLocks/>
          </p:cNvSpPr>
          <p:nvPr/>
        </p:nvSpPr>
        <p:spPr>
          <a:xfrm>
            <a:off x="4355645" y="410143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６</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26" name="矩形 225"/>
          <p:cNvSpPr/>
          <p:nvPr/>
        </p:nvSpPr>
        <p:spPr>
          <a:xfrm>
            <a:off x="1582062" y="3789040"/>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7" name="矩形 47"/>
          <p:cNvSpPr>
            <a:spLocks noChangeArrowheads="1"/>
          </p:cNvSpPr>
          <p:nvPr/>
        </p:nvSpPr>
        <p:spPr bwMode="auto">
          <a:xfrm>
            <a:off x="1315931" y="416228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a:t>
            </a:r>
            <a:r>
              <a:rPr lang="zh-CN" altLang="en-US" sz="1400" dirty="0" smtClean="0">
                <a:solidFill>
                  <a:schemeClr val="tx1">
                    <a:lumMod val="50000"/>
                    <a:lumOff val="50000"/>
                  </a:schemeClr>
                </a:solidFill>
                <a:sym typeface="微软雅黑" pitchFamily="34" charset="-122"/>
              </a:rPr>
              <a:t>综合说明</a:t>
            </a:r>
            <a:r>
              <a:rPr lang="zh-CN" altLang="en-US" sz="1400" dirty="0">
                <a:solidFill>
                  <a:schemeClr val="tx1">
                    <a:lumMod val="50000"/>
                    <a:lumOff val="50000"/>
                  </a:schemeClr>
                </a:solidFill>
                <a:sym typeface="微软雅黑" pitchFamily="34" charset="-122"/>
              </a:rPr>
              <a:t>，在此录入上述图表的综合描述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228" name="TextBox 22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201" name="矩形 200"/>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3" name="组合 202"/>
          <p:cNvGrpSpPr/>
          <p:nvPr/>
        </p:nvGrpSpPr>
        <p:grpSpPr>
          <a:xfrm>
            <a:off x="192931" y="0"/>
            <a:ext cx="576064" cy="836712"/>
            <a:chOff x="841003" y="360040"/>
            <a:chExt cx="504056" cy="836712"/>
          </a:xfrm>
          <a:solidFill>
            <a:srgbClr val="3CCCC7"/>
          </a:solidFill>
        </p:grpSpPr>
        <p:sp>
          <p:nvSpPr>
            <p:cNvPr id="229" name="矩形 2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等腰三角形 2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1"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我们的优势</a:t>
            </a:r>
            <a:endParaRPr lang="zh-CN" altLang="en-US" dirty="0">
              <a:solidFill>
                <a:srgbClr val="3CCCC7"/>
              </a:solidFill>
              <a:latin typeface="微软雅黑" pitchFamily="34" charset="-122"/>
              <a:ea typeface="微软雅黑" pitchFamily="34" charset="-122"/>
            </a:endParaRPr>
          </a:p>
        </p:txBody>
      </p:sp>
      <p:sp>
        <p:nvSpPr>
          <p:cNvPr id="232" name="KSO_Shape"/>
          <p:cNvSpPr>
            <a:spLocks/>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5590244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500"/>
                                  </p:stCondLst>
                                  <p:childTnLst>
                                    <p:set>
                                      <p:cBhvr>
                                        <p:cTn id="11" dur="1" fill="hold">
                                          <p:stCondLst>
                                            <p:cond delay="0"/>
                                          </p:stCondLst>
                                        </p:cTn>
                                        <p:tgtEl>
                                          <p:spTgt spid="204"/>
                                        </p:tgtEl>
                                        <p:attrNameLst>
                                          <p:attrName>style.visibility</p:attrName>
                                        </p:attrNameLst>
                                      </p:cBhvr>
                                      <p:to>
                                        <p:strVal val="visible"/>
                                      </p:to>
                                    </p:set>
                                    <p:anim calcmode="lin" valueType="num">
                                      <p:cBhvr additive="base">
                                        <p:cTn id="12" dur="500" fill="hold"/>
                                        <p:tgtEl>
                                          <p:spTgt spid="204"/>
                                        </p:tgtEl>
                                        <p:attrNameLst>
                                          <p:attrName>ppt_x</p:attrName>
                                        </p:attrNameLst>
                                      </p:cBhvr>
                                      <p:tavLst>
                                        <p:tav tm="0">
                                          <p:val>
                                            <p:strVal val="1+#ppt_w/2"/>
                                          </p:val>
                                        </p:tav>
                                        <p:tav tm="100000">
                                          <p:val>
                                            <p:strVal val="#ppt_x"/>
                                          </p:val>
                                        </p:tav>
                                      </p:tavLst>
                                    </p:anim>
                                    <p:anim calcmode="lin" valueType="num">
                                      <p:cBhvr additive="base">
                                        <p:cTn id="13" dur="500" fill="hold"/>
                                        <p:tgtEl>
                                          <p:spTgt spid="20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205"/>
                                        </p:tgtEl>
                                        <p:attrNameLst>
                                          <p:attrName>style.visibility</p:attrName>
                                        </p:attrNameLst>
                                      </p:cBhvr>
                                      <p:to>
                                        <p:strVal val="visible"/>
                                      </p:to>
                                    </p:set>
                                    <p:anim calcmode="lin" valueType="num">
                                      <p:cBhvr additive="base">
                                        <p:cTn id="16" dur="500" fill="hold"/>
                                        <p:tgtEl>
                                          <p:spTgt spid="205"/>
                                        </p:tgtEl>
                                        <p:attrNameLst>
                                          <p:attrName>ppt_x</p:attrName>
                                        </p:attrNameLst>
                                      </p:cBhvr>
                                      <p:tavLst>
                                        <p:tav tm="0">
                                          <p:val>
                                            <p:strVal val="1+#ppt_w/2"/>
                                          </p:val>
                                        </p:tav>
                                        <p:tav tm="100000">
                                          <p:val>
                                            <p:strVal val="#ppt_x"/>
                                          </p:val>
                                        </p:tav>
                                      </p:tavLst>
                                    </p:anim>
                                    <p:anim calcmode="lin" valueType="num">
                                      <p:cBhvr additive="base">
                                        <p:cTn id="17" dur="500" fill="hold"/>
                                        <p:tgtEl>
                                          <p:spTgt spid="20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500"/>
                                  </p:stCondLst>
                                  <p:childTnLst>
                                    <p:set>
                                      <p:cBhvr>
                                        <p:cTn id="19" dur="1" fill="hold">
                                          <p:stCondLst>
                                            <p:cond delay="0"/>
                                          </p:stCondLst>
                                        </p:cTn>
                                        <p:tgtEl>
                                          <p:spTgt spid="206"/>
                                        </p:tgtEl>
                                        <p:attrNameLst>
                                          <p:attrName>style.visibility</p:attrName>
                                        </p:attrNameLst>
                                      </p:cBhvr>
                                      <p:to>
                                        <p:strVal val="visible"/>
                                      </p:to>
                                    </p:set>
                                    <p:anim calcmode="lin" valueType="num">
                                      <p:cBhvr additive="base">
                                        <p:cTn id="20" dur="500" fill="hold"/>
                                        <p:tgtEl>
                                          <p:spTgt spid="206"/>
                                        </p:tgtEl>
                                        <p:attrNameLst>
                                          <p:attrName>ppt_x</p:attrName>
                                        </p:attrNameLst>
                                      </p:cBhvr>
                                      <p:tavLst>
                                        <p:tav tm="0">
                                          <p:val>
                                            <p:strVal val="1+#ppt_w/2"/>
                                          </p:val>
                                        </p:tav>
                                        <p:tav tm="100000">
                                          <p:val>
                                            <p:strVal val="#ppt_x"/>
                                          </p:val>
                                        </p:tav>
                                      </p:tavLst>
                                    </p:anim>
                                    <p:anim calcmode="lin" valueType="num">
                                      <p:cBhvr additive="base">
                                        <p:cTn id="21" dur="500" fill="hold"/>
                                        <p:tgtEl>
                                          <p:spTgt spid="206"/>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500"/>
                                  </p:stCondLst>
                                  <p:childTnLst>
                                    <p:set>
                                      <p:cBhvr>
                                        <p:cTn id="23" dur="1" fill="hold">
                                          <p:stCondLst>
                                            <p:cond delay="0"/>
                                          </p:stCondLst>
                                        </p:cTn>
                                        <p:tgtEl>
                                          <p:spTgt spid="207"/>
                                        </p:tgtEl>
                                        <p:attrNameLst>
                                          <p:attrName>style.visibility</p:attrName>
                                        </p:attrNameLst>
                                      </p:cBhvr>
                                      <p:to>
                                        <p:strVal val="visible"/>
                                      </p:to>
                                    </p:set>
                                    <p:anim calcmode="lin" valueType="num">
                                      <p:cBhvr additive="base">
                                        <p:cTn id="24" dur="500" fill="hold"/>
                                        <p:tgtEl>
                                          <p:spTgt spid="207"/>
                                        </p:tgtEl>
                                        <p:attrNameLst>
                                          <p:attrName>ppt_x</p:attrName>
                                        </p:attrNameLst>
                                      </p:cBhvr>
                                      <p:tavLst>
                                        <p:tav tm="0">
                                          <p:val>
                                            <p:strVal val="1+#ppt_w/2"/>
                                          </p:val>
                                        </p:tav>
                                        <p:tav tm="100000">
                                          <p:val>
                                            <p:strVal val="#ppt_x"/>
                                          </p:val>
                                        </p:tav>
                                      </p:tavLst>
                                    </p:anim>
                                    <p:anim calcmode="lin" valueType="num">
                                      <p:cBhvr additive="base">
                                        <p:cTn id="25" dur="500" fill="hold"/>
                                        <p:tgtEl>
                                          <p:spTgt spid="20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000"/>
                                  </p:stCondLst>
                                  <p:childTnLst>
                                    <p:set>
                                      <p:cBhvr>
                                        <p:cTn id="27" dur="1" fill="hold">
                                          <p:stCondLst>
                                            <p:cond delay="0"/>
                                          </p:stCondLst>
                                        </p:cTn>
                                        <p:tgtEl>
                                          <p:spTgt spid="208"/>
                                        </p:tgtEl>
                                        <p:attrNameLst>
                                          <p:attrName>style.visibility</p:attrName>
                                        </p:attrNameLst>
                                      </p:cBhvr>
                                      <p:to>
                                        <p:strVal val="visible"/>
                                      </p:to>
                                    </p:set>
                                    <p:anim calcmode="lin" valueType="num">
                                      <p:cBhvr additive="base">
                                        <p:cTn id="28" dur="500" fill="hold"/>
                                        <p:tgtEl>
                                          <p:spTgt spid="208"/>
                                        </p:tgtEl>
                                        <p:attrNameLst>
                                          <p:attrName>ppt_x</p:attrName>
                                        </p:attrNameLst>
                                      </p:cBhvr>
                                      <p:tavLst>
                                        <p:tav tm="0">
                                          <p:val>
                                            <p:strVal val="1+#ppt_w/2"/>
                                          </p:val>
                                        </p:tav>
                                        <p:tav tm="100000">
                                          <p:val>
                                            <p:strVal val="#ppt_x"/>
                                          </p:val>
                                        </p:tav>
                                      </p:tavLst>
                                    </p:anim>
                                    <p:anim calcmode="lin" valueType="num">
                                      <p:cBhvr additive="base">
                                        <p:cTn id="29" dur="500" fill="hold"/>
                                        <p:tgtEl>
                                          <p:spTgt spid="20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000"/>
                                  </p:stCondLst>
                                  <p:childTnLst>
                                    <p:set>
                                      <p:cBhvr>
                                        <p:cTn id="31" dur="1" fill="hold">
                                          <p:stCondLst>
                                            <p:cond delay="0"/>
                                          </p:stCondLst>
                                        </p:cTn>
                                        <p:tgtEl>
                                          <p:spTgt spid="209"/>
                                        </p:tgtEl>
                                        <p:attrNameLst>
                                          <p:attrName>style.visibility</p:attrName>
                                        </p:attrNameLst>
                                      </p:cBhvr>
                                      <p:to>
                                        <p:strVal val="visible"/>
                                      </p:to>
                                    </p:set>
                                    <p:anim calcmode="lin" valueType="num">
                                      <p:cBhvr additive="base">
                                        <p:cTn id="32" dur="500" fill="hold"/>
                                        <p:tgtEl>
                                          <p:spTgt spid="209"/>
                                        </p:tgtEl>
                                        <p:attrNameLst>
                                          <p:attrName>ppt_x</p:attrName>
                                        </p:attrNameLst>
                                      </p:cBhvr>
                                      <p:tavLst>
                                        <p:tav tm="0">
                                          <p:val>
                                            <p:strVal val="1+#ppt_w/2"/>
                                          </p:val>
                                        </p:tav>
                                        <p:tav tm="100000">
                                          <p:val>
                                            <p:strVal val="#ppt_x"/>
                                          </p:val>
                                        </p:tav>
                                      </p:tavLst>
                                    </p:anim>
                                    <p:anim calcmode="lin" valueType="num">
                                      <p:cBhvr additive="base">
                                        <p:cTn id="33" dur="500" fill="hold"/>
                                        <p:tgtEl>
                                          <p:spTgt spid="20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210"/>
                                        </p:tgtEl>
                                        <p:attrNameLst>
                                          <p:attrName>style.visibility</p:attrName>
                                        </p:attrNameLst>
                                      </p:cBhvr>
                                      <p:to>
                                        <p:strVal val="visible"/>
                                      </p:to>
                                    </p:set>
                                    <p:anim calcmode="lin" valueType="num">
                                      <p:cBhvr additive="base">
                                        <p:cTn id="36" dur="500" fill="hold"/>
                                        <p:tgtEl>
                                          <p:spTgt spid="210"/>
                                        </p:tgtEl>
                                        <p:attrNameLst>
                                          <p:attrName>ppt_x</p:attrName>
                                        </p:attrNameLst>
                                      </p:cBhvr>
                                      <p:tavLst>
                                        <p:tav tm="0">
                                          <p:val>
                                            <p:strVal val="1+#ppt_w/2"/>
                                          </p:val>
                                        </p:tav>
                                        <p:tav tm="100000">
                                          <p:val>
                                            <p:strVal val="#ppt_x"/>
                                          </p:val>
                                        </p:tav>
                                      </p:tavLst>
                                    </p:anim>
                                    <p:anim calcmode="lin" valueType="num">
                                      <p:cBhvr additive="base">
                                        <p:cTn id="37" dur="500" fill="hold"/>
                                        <p:tgtEl>
                                          <p:spTgt spid="21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0"/>
                                  </p:stCondLst>
                                  <p:childTnLst>
                                    <p:set>
                                      <p:cBhvr>
                                        <p:cTn id="39" dur="1" fill="hold">
                                          <p:stCondLst>
                                            <p:cond delay="0"/>
                                          </p:stCondLst>
                                        </p:cTn>
                                        <p:tgtEl>
                                          <p:spTgt spid="211"/>
                                        </p:tgtEl>
                                        <p:attrNameLst>
                                          <p:attrName>style.visibility</p:attrName>
                                        </p:attrNameLst>
                                      </p:cBhvr>
                                      <p:to>
                                        <p:strVal val="visible"/>
                                      </p:to>
                                    </p:set>
                                    <p:anim calcmode="lin" valueType="num">
                                      <p:cBhvr additive="base">
                                        <p:cTn id="40" dur="500" fill="hold"/>
                                        <p:tgtEl>
                                          <p:spTgt spid="211"/>
                                        </p:tgtEl>
                                        <p:attrNameLst>
                                          <p:attrName>ppt_x</p:attrName>
                                        </p:attrNameLst>
                                      </p:cBhvr>
                                      <p:tavLst>
                                        <p:tav tm="0">
                                          <p:val>
                                            <p:strVal val="1+#ppt_w/2"/>
                                          </p:val>
                                        </p:tav>
                                        <p:tav tm="100000">
                                          <p:val>
                                            <p:strVal val="#ppt_x"/>
                                          </p:val>
                                        </p:tav>
                                      </p:tavLst>
                                    </p:anim>
                                    <p:anim calcmode="lin" valueType="num">
                                      <p:cBhvr additive="base">
                                        <p:cTn id="41" dur="500" fill="hold"/>
                                        <p:tgtEl>
                                          <p:spTgt spid="21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500"/>
                                  </p:stCondLst>
                                  <p:childTnLst>
                                    <p:set>
                                      <p:cBhvr>
                                        <p:cTn id="43" dur="1" fill="hold">
                                          <p:stCondLst>
                                            <p:cond delay="0"/>
                                          </p:stCondLst>
                                        </p:cTn>
                                        <p:tgtEl>
                                          <p:spTgt spid="212"/>
                                        </p:tgtEl>
                                        <p:attrNameLst>
                                          <p:attrName>style.visibility</p:attrName>
                                        </p:attrNameLst>
                                      </p:cBhvr>
                                      <p:to>
                                        <p:strVal val="visible"/>
                                      </p:to>
                                    </p:set>
                                    <p:anim calcmode="lin" valueType="num">
                                      <p:cBhvr additive="base">
                                        <p:cTn id="44" dur="500" fill="hold"/>
                                        <p:tgtEl>
                                          <p:spTgt spid="212"/>
                                        </p:tgtEl>
                                        <p:attrNameLst>
                                          <p:attrName>ppt_x</p:attrName>
                                        </p:attrNameLst>
                                      </p:cBhvr>
                                      <p:tavLst>
                                        <p:tav tm="0">
                                          <p:val>
                                            <p:strVal val="1+#ppt_w/2"/>
                                          </p:val>
                                        </p:tav>
                                        <p:tav tm="100000">
                                          <p:val>
                                            <p:strVal val="#ppt_x"/>
                                          </p:val>
                                        </p:tav>
                                      </p:tavLst>
                                    </p:anim>
                                    <p:anim calcmode="lin" valueType="num">
                                      <p:cBhvr additive="base">
                                        <p:cTn id="45" dur="500" fill="hold"/>
                                        <p:tgtEl>
                                          <p:spTgt spid="212"/>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1500"/>
                                  </p:stCondLst>
                                  <p:childTnLst>
                                    <p:set>
                                      <p:cBhvr>
                                        <p:cTn id="47" dur="1" fill="hold">
                                          <p:stCondLst>
                                            <p:cond delay="0"/>
                                          </p:stCondLst>
                                        </p:cTn>
                                        <p:tgtEl>
                                          <p:spTgt spid="213"/>
                                        </p:tgtEl>
                                        <p:attrNameLst>
                                          <p:attrName>style.visibility</p:attrName>
                                        </p:attrNameLst>
                                      </p:cBhvr>
                                      <p:to>
                                        <p:strVal val="visible"/>
                                      </p:to>
                                    </p:set>
                                    <p:anim calcmode="lin" valueType="num">
                                      <p:cBhvr additive="base">
                                        <p:cTn id="48" dur="500" fill="hold"/>
                                        <p:tgtEl>
                                          <p:spTgt spid="213"/>
                                        </p:tgtEl>
                                        <p:attrNameLst>
                                          <p:attrName>ppt_x</p:attrName>
                                        </p:attrNameLst>
                                      </p:cBhvr>
                                      <p:tavLst>
                                        <p:tav tm="0">
                                          <p:val>
                                            <p:strVal val="1+#ppt_w/2"/>
                                          </p:val>
                                        </p:tav>
                                        <p:tav tm="100000">
                                          <p:val>
                                            <p:strVal val="#ppt_x"/>
                                          </p:val>
                                        </p:tav>
                                      </p:tavLst>
                                    </p:anim>
                                    <p:anim calcmode="lin" valueType="num">
                                      <p:cBhvr additive="base">
                                        <p:cTn id="49" dur="500" fill="hold"/>
                                        <p:tgtEl>
                                          <p:spTgt spid="21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1500"/>
                                  </p:stCondLst>
                                  <p:childTnLst>
                                    <p:set>
                                      <p:cBhvr>
                                        <p:cTn id="51" dur="1" fill="hold">
                                          <p:stCondLst>
                                            <p:cond delay="0"/>
                                          </p:stCondLst>
                                        </p:cTn>
                                        <p:tgtEl>
                                          <p:spTgt spid="214"/>
                                        </p:tgtEl>
                                        <p:attrNameLst>
                                          <p:attrName>style.visibility</p:attrName>
                                        </p:attrNameLst>
                                      </p:cBhvr>
                                      <p:to>
                                        <p:strVal val="visible"/>
                                      </p:to>
                                    </p:set>
                                    <p:anim calcmode="lin" valueType="num">
                                      <p:cBhvr additive="base">
                                        <p:cTn id="52" dur="500" fill="hold"/>
                                        <p:tgtEl>
                                          <p:spTgt spid="214"/>
                                        </p:tgtEl>
                                        <p:attrNameLst>
                                          <p:attrName>ppt_x</p:attrName>
                                        </p:attrNameLst>
                                      </p:cBhvr>
                                      <p:tavLst>
                                        <p:tav tm="0">
                                          <p:val>
                                            <p:strVal val="1+#ppt_w/2"/>
                                          </p:val>
                                        </p:tav>
                                        <p:tav tm="100000">
                                          <p:val>
                                            <p:strVal val="#ppt_x"/>
                                          </p:val>
                                        </p:tav>
                                      </p:tavLst>
                                    </p:anim>
                                    <p:anim calcmode="lin" valueType="num">
                                      <p:cBhvr additive="base">
                                        <p:cTn id="53" dur="500" fill="hold"/>
                                        <p:tgtEl>
                                          <p:spTgt spid="214"/>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1500"/>
                                  </p:stCondLst>
                                  <p:childTnLst>
                                    <p:set>
                                      <p:cBhvr>
                                        <p:cTn id="55" dur="1" fill="hold">
                                          <p:stCondLst>
                                            <p:cond delay="0"/>
                                          </p:stCondLst>
                                        </p:cTn>
                                        <p:tgtEl>
                                          <p:spTgt spid="215"/>
                                        </p:tgtEl>
                                        <p:attrNameLst>
                                          <p:attrName>style.visibility</p:attrName>
                                        </p:attrNameLst>
                                      </p:cBhvr>
                                      <p:to>
                                        <p:strVal val="visible"/>
                                      </p:to>
                                    </p:set>
                                    <p:anim calcmode="lin" valueType="num">
                                      <p:cBhvr additive="base">
                                        <p:cTn id="56" dur="500" fill="hold"/>
                                        <p:tgtEl>
                                          <p:spTgt spid="215"/>
                                        </p:tgtEl>
                                        <p:attrNameLst>
                                          <p:attrName>ppt_x</p:attrName>
                                        </p:attrNameLst>
                                      </p:cBhvr>
                                      <p:tavLst>
                                        <p:tav tm="0">
                                          <p:val>
                                            <p:strVal val="1+#ppt_w/2"/>
                                          </p:val>
                                        </p:tav>
                                        <p:tav tm="100000">
                                          <p:val>
                                            <p:strVal val="#ppt_x"/>
                                          </p:val>
                                        </p:tav>
                                      </p:tavLst>
                                    </p:anim>
                                    <p:anim calcmode="lin" valueType="num">
                                      <p:cBhvr additive="base">
                                        <p:cTn id="57" dur="500" fill="hold"/>
                                        <p:tgtEl>
                                          <p:spTgt spid="21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2000"/>
                                  </p:stCondLst>
                                  <p:childTnLst>
                                    <p:set>
                                      <p:cBhvr>
                                        <p:cTn id="59" dur="1" fill="hold">
                                          <p:stCondLst>
                                            <p:cond delay="0"/>
                                          </p:stCondLst>
                                        </p:cTn>
                                        <p:tgtEl>
                                          <p:spTgt spid="216"/>
                                        </p:tgtEl>
                                        <p:attrNameLst>
                                          <p:attrName>style.visibility</p:attrName>
                                        </p:attrNameLst>
                                      </p:cBhvr>
                                      <p:to>
                                        <p:strVal val="visible"/>
                                      </p:to>
                                    </p:set>
                                    <p:anim calcmode="lin" valueType="num">
                                      <p:cBhvr additive="base">
                                        <p:cTn id="60" dur="500" fill="hold"/>
                                        <p:tgtEl>
                                          <p:spTgt spid="216"/>
                                        </p:tgtEl>
                                        <p:attrNameLst>
                                          <p:attrName>ppt_x</p:attrName>
                                        </p:attrNameLst>
                                      </p:cBhvr>
                                      <p:tavLst>
                                        <p:tav tm="0">
                                          <p:val>
                                            <p:strVal val="0-#ppt_w/2"/>
                                          </p:val>
                                        </p:tav>
                                        <p:tav tm="100000">
                                          <p:val>
                                            <p:strVal val="#ppt_x"/>
                                          </p:val>
                                        </p:tav>
                                      </p:tavLst>
                                    </p:anim>
                                    <p:anim calcmode="lin" valueType="num">
                                      <p:cBhvr additive="base">
                                        <p:cTn id="61" dur="500" fill="hold"/>
                                        <p:tgtEl>
                                          <p:spTgt spid="21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2000"/>
                                  </p:stCondLst>
                                  <p:childTnLst>
                                    <p:set>
                                      <p:cBhvr>
                                        <p:cTn id="63" dur="1" fill="hold">
                                          <p:stCondLst>
                                            <p:cond delay="0"/>
                                          </p:stCondLst>
                                        </p:cTn>
                                        <p:tgtEl>
                                          <p:spTgt spid="217"/>
                                        </p:tgtEl>
                                        <p:attrNameLst>
                                          <p:attrName>style.visibility</p:attrName>
                                        </p:attrNameLst>
                                      </p:cBhvr>
                                      <p:to>
                                        <p:strVal val="visible"/>
                                      </p:to>
                                    </p:set>
                                    <p:anim calcmode="lin" valueType="num">
                                      <p:cBhvr additive="base">
                                        <p:cTn id="64" dur="500" fill="hold"/>
                                        <p:tgtEl>
                                          <p:spTgt spid="217"/>
                                        </p:tgtEl>
                                        <p:attrNameLst>
                                          <p:attrName>ppt_x</p:attrName>
                                        </p:attrNameLst>
                                      </p:cBhvr>
                                      <p:tavLst>
                                        <p:tav tm="0">
                                          <p:val>
                                            <p:strVal val="0-#ppt_w/2"/>
                                          </p:val>
                                        </p:tav>
                                        <p:tav tm="100000">
                                          <p:val>
                                            <p:strVal val="#ppt_x"/>
                                          </p:val>
                                        </p:tav>
                                      </p:tavLst>
                                    </p:anim>
                                    <p:anim calcmode="lin" valueType="num">
                                      <p:cBhvr additive="base">
                                        <p:cTn id="65" dur="500" fill="hold"/>
                                        <p:tgtEl>
                                          <p:spTgt spid="217"/>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2000"/>
                                  </p:stCondLst>
                                  <p:childTnLst>
                                    <p:set>
                                      <p:cBhvr>
                                        <p:cTn id="67" dur="1" fill="hold">
                                          <p:stCondLst>
                                            <p:cond delay="0"/>
                                          </p:stCondLst>
                                        </p:cTn>
                                        <p:tgtEl>
                                          <p:spTgt spid="218"/>
                                        </p:tgtEl>
                                        <p:attrNameLst>
                                          <p:attrName>style.visibility</p:attrName>
                                        </p:attrNameLst>
                                      </p:cBhvr>
                                      <p:to>
                                        <p:strVal val="visible"/>
                                      </p:to>
                                    </p:set>
                                    <p:anim calcmode="lin" valueType="num">
                                      <p:cBhvr additive="base">
                                        <p:cTn id="68" dur="500" fill="hold"/>
                                        <p:tgtEl>
                                          <p:spTgt spid="218"/>
                                        </p:tgtEl>
                                        <p:attrNameLst>
                                          <p:attrName>ppt_x</p:attrName>
                                        </p:attrNameLst>
                                      </p:cBhvr>
                                      <p:tavLst>
                                        <p:tav tm="0">
                                          <p:val>
                                            <p:strVal val="0-#ppt_w/2"/>
                                          </p:val>
                                        </p:tav>
                                        <p:tav tm="100000">
                                          <p:val>
                                            <p:strVal val="#ppt_x"/>
                                          </p:val>
                                        </p:tav>
                                      </p:tavLst>
                                    </p:anim>
                                    <p:anim calcmode="lin" valueType="num">
                                      <p:cBhvr additive="base">
                                        <p:cTn id="69" dur="500" fill="hold"/>
                                        <p:tgtEl>
                                          <p:spTgt spid="218"/>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2000"/>
                                  </p:stCondLst>
                                  <p:childTnLst>
                                    <p:set>
                                      <p:cBhvr>
                                        <p:cTn id="71" dur="1" fill="hold">
                                          <p:stCondLst>
                                            <p:cond delay="0"/>
                                          </p:stCondLst>
                                        </p:cTn>
                                        <p:tgtEl>
                                          <p:spTgt spid="219"/>
                                        </p:tgtEl>
                                        <p:attrNameLst>
                                          <p:attrName>style.visibility</p:attrName>
                                        </p:attrNameLst>
                                      </p:cBhvr>
                                      <p:to>
                                        <p:strVal val="visible"/>
                                      </p:to>
                                    </p:set>
                                    <p:anim calcmode="lin" valueType="num">
                                      <p:cBhvr additive="base">
                                        <p:cTn id="72" dur="500" fill="hold"/>
                                        <p:tgtEl>
                                          <p:spTgt spid="219"/>
                                        </p:tgtEl>
                                        <p:attrNameLst>
                                          <p:attrName>ppt_x</p:attrName>
                                        </p:attrNameLst>
                                      </p:cBhvr>
                                      <p:tavLst>
                                        <p:tav tm="0">
                                          <p:val>
                                            <p:strVal val="0-#ppt_w/2"/>
                                          </p:val>
                                        </p:tav>
                                        <p:tav tm="100000">
                                          <p:val>
                                            <p:strVal val="#ppt_x"/>
                                          </p:val>
                                        </p:tav>
                                      </p:tavLst>
                                    </p:anim>
                                    <p:anim calcmode="lin" valueType="num">
                                      <p:cBhvr additive="base">
                                        <p:cTn id="73" dur="500" fill="hold"/>
                                        <p:tgtEl>
                                          <p:spTgt spid="219"/>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2500"/>
                                  </p:stCondLst>
                                  <p:childTnLst>
                                    <p:set>
                                      <p:cBhvr>
                                        <p:cTn id="75" dur="1" fill="hold">
                                          <p:stCondLst>
                                            <p:cond delay="0"/>
                                          </p:stCondLst>
                                        </p:cTn>
                                        <p:tgtEl>
                                          <p:spTgt spid="220"/>
                                        </p:tgtEl>
                                        <p:attrNameLst>
                                          <p:attrName>style.visibility</p:attrName>
                                        </p:attrNameLst>
                                      </p:cBhvr>
                                      <p:to>
                                        <p:strVal val="visible"/>
                                      </p:to>
                                    </p:set>
                                    <p:anim calcmode="lin" valueType="num">
                                      <p:cBhvr additive="base">
                                        <p:cTn id="76" dur="500" fill="hold"/>
                                        <p:tgtEl>
                                          <p:spTgt spid="220"/>
                                        </p:tgtEl>
                                        <p:attrNameLst>
                                          <p:attrName>ppt_x</p:attrName>
                                        </p:attrNameLst>
                                      </p:cBhvr>
                                      <p:tavLst>
                                        <p:tav tm="0">
                                          <p:val>
                                            <p:strVal val="0-#ppt_w/2"/>
                                          </p:val>
                                        </p:tav>
                                        <p:tav tm="100000">
                                          <p:val>
                                            <p:strVal val="#ppt_x"/>
                                          </p:val>
                                        </p:tav>
                                      </p:tavLst>
                                    </p:anim>
                                    <p:anim calcmode="lin" valueType="num">
                                      <p:cBhvr additive="base">
                                        <p:cTn id="77" dur="500" fill="hold"/>
                                        <p:tgtEl>
                                          <p:spTgt spid="220"/>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2500"/>
                                  </p:stCondLst>
                                  <p:childTnLst>
                                    <p:set>
                                      <p:cBhvr>
                                        <p:cTn id="79" dur="1" fill="hold">
                                          <p:stCondLst>
                                            <p:cond delay="0"/>
                                          </p:stCondLst>
                                        </p:cTn>
                                        <p:tgtEl>
                                          <p:spTgt spid="221"/>
                                        </p:tgtEl>
                                        <p:attrNameLst>
                                          <p:attrName>style.visibility</p:attrName>
                                        </p:attrNameLst>
                                      </p:cBhvr>
                                      <p:to>
                                        <p:strVal val="visible"/>
                                      </p:to>
                                    </p:set>
                                    <p:anim calcmode="lin" valueType="num">
                                      <p:cBhvr additive="base">
                                        <p:cTn id="80" dur="500" fill="hold"/>
                                        <p:tgtEl>
                                          <p:spTgt spid="221"/>
                                        </p:tgtEl>
                                        <p:attrNameLst>
                                          <p:attrName>ppt_x</p:attrName>
                                        </p:attrNameLst>
                                      </p:cBhvr>
                                      <p:tavLst>
                                        <p:tav tm="0">
                                          <p:val>
                                            <p:strVal val="0-#ppt_w/2"/>
                                          </p:val>
                                        </p:tav>
                                        <p:tav tm="100000">
                                          <p:val>
                                            <p:strVal val="#ppt_x"/>
                                          </p:val>
                                        </p:tav>
                                      </p:tavLst>
                                    </p:anim>
                                    <p:anim calcmode="lin" valueType="num">
                                      <p:cBhvr additive="base">
                                        <p:cTn id="81" dur="500" fill="hold"/>
                                        <p:tgtEl>
                                          <p:spTgt spid="221"/>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2500"/>
                                  </p:stCondLst>
                                  <p:childTnLst>
                                    <p:set>
                                      <p:cBhvr>
                                        <p:cTn id="83" dur="1" fill="hold">
                                          <p:stCondLst>
                                            <p:cond delay="0"/>
                                          </p:stCondLst>
                                        </p:cTn>
                                        <p:tgtEl>
                                          <p:spTgt spid="222"/>
                                        </p:tgtEl>
                                        <p:attrNameLst>
                                          <p:attrName>style.visibility</p:attrName>
                                        </p:attrNameLst>
                                      </p:cBhvr>
                                      <p:to>
                                        <p:strVal val="visible"/>
                                      </p:to>
                                    </p:set>
                                    <p:anim calcmode="lin" valueType="num">
                                      <p:cBhvr additive="base">
                                        <p:cTn id="84" dur="500" fill="hold"/>
                                        <p:tgtEl>
                                          <p:spTgt spid="222"/>
                                        </p:tgtEl>
                                        <p:attrNameLst>
                                          <p:attrName>ppt_x</p:attrName>
                                        </p:attrNameLst>
                                      </p:cBhvr>
                                      <p:tavLst>
                                        <p:tav tm="0">
                                          <p:val>
                                            <p:strVal val="0-#ppt_w/2"/>
                                          </p:val>
                                        </p:tav>
                                        <p:tav tm="100000">
                                          <p:val>
                                            <p:strVal val="#ppt_x"/>
                                          </p:val>
                                        </p:tav>
                                      </p:tavLst>
                                    </p:anim>
                                    <p:anim calcmode="lin" valueType="num">
                                      <p:cBhvr additive="base">
                                        <p:cTn id="85" dur="500" fill="hold"/>
                                        <p:tgtEl>
                                          <p:spTgt spid="222"/>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2500"/>
                                  </p:stCondLst>
                                  <p:childTnLst>
                                    <p:set>
                                      <p:cBhvr>
                                        <p:cTn id="87" dur="1" fill="hold">
                                          <p:stCondLst>
                                            <p:cond delay="0"/>
                                          </p:stCondLst>
                                        </p:cTn>
                                        <p:tgtEl>
                                          <p:spTgt spid="223"/>
                                        </p:tgtEl>
                                        <p:attrNameLst>
                                          <p:attrName>style.visibility</p:attrName>
                                        </p:attrNameLst>
                                      </p:cBhvr>
                                      <p:to>
                                        <p:strVal val="visible"/>
                                      </p:to>
                                    </p:set>
                                    <p:anim calcmode="lin" valueType="num">
                                      <p:cBhvr additive="base">
                                        <p:cTn id="88" dur="500" fill="hold"/>
                                        <p:tgtEl>
                                          <p:spTgt spid="223"/>
                                        </p:tgtEl>
                                        <p:attrNameLst>
                                          <p:attrName>ppt_x</p:attrName>
                                        </p:attrNameLst>
                                      </p:cBhvr>
                                      <p:tavLst>
                                        <p:tav tm="0">
                                          <p:val>
                                            <p:strVal val="0-#ppt_w/2"/>
                                          </p:val>
                                        </p:tav>
                                        <p:tav tm="100000">
                                          <p:val>
                                            <p:strVal val="#ppt_x"/>
                                          </p:val>
                                        </p:tav>
                                      </p:tavLst>
                                    </p:anim>
                                    <p:anim calcmode="lin" valueType="num">
                                      <p:cBhvr additive="base">
                                        <p:cTn id="89" dur="500" fill="hold"/>
                                        <p:tgtEl>
                                          <p:spTgt spid="223"/>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3000"/>
                                  </p:stCondLst>
                                  <p:childTnLst>
                                    <p:set>
                                      <p:cBhvr>
                                        <p:cTn id="91" dur="1" fill="hold">
                                          <p:stCondLst>
                                            <p:cond delay="0"/>
                                          </p:stCondLst>
                                        </p:cTn>
                                        <p:tgtEl>
                                          <p:spTgt spid="224"/>
                                        </p:tgtEl>
                                        <p:attrNameLst>
                                          <p:attrName>style.visibility</p:attrName>
                                        </p:attrNameLst>
                                      </p:cBhvr>
                                      <p:to>
                                        <p:strVal val="visible"/>
                                      </p:to>
                                    </p:set>
                                    <p:anim calcmode="lin" valueType="num">
                                      <p:cBhvr additive="base">
                                        <p:cTn id="92" dur="500" fill="hold"/>
                                        <p:tgtEl>
                                          <p:spTgt spid="224"/>
                                        </p:tgtEl>
                                        <p:attrNameLst>
                                          <p:attrName>ppt_x</p:attrName>
                                        </p:attrNameLst>
                                      </p:cBhvr>
                                      <p:tavLst>
                                        <p:tav tm="0">
                                          <p:val>
                                            <p:strVal val="0-#ppt_w/2"/>
                                          </p:val>
                                        </p:tav>
                                        <p:tav tm="100000">
                                          <p:val>
                                            <p:strVal val="#ppt_x"/>
                                          </p:val>
                                        </p:tav>
                                      </p:tavLst>
                                    </p:anim>
                                    <p:anim calcmode="lin" valueType="num">
                                      <p:cBhvr additive="base">
                                        <p:cTn id="93" dur="500" fill="hold"/>
                                        <p:tgtEl>
                                          <p:spTgt spid="224"/>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3000"/>
                                  </p:stCondLst>
                                  <p:childTnLst>
                                    <p:set>
                                      <p:cBhvr>
                                        <p:cTn id="95" dur="1" fill="hold">
                                          <p:stCondLst>
                                            <p:cond delay="0"/>
                                          </p:stCondLst>
                                        </p:cTn>
                                        <p:tgtEl>
                                          <p:spTgt spid="225"/>
                                        </p:tgtEl>
                                        <p:attrNameLst>
                                          <p:attrName>style.visibility</p:attrName>
                                        </p:attrNameLst>
                                      </p:cBhvr>
                                      <p:to>
                                        <p:strVal val="visible"/>
                                      </p:to>
                                    </p:set>
                                    <p:anim calcmode="lin" valueType="num">
                                      <p:cBhvr additive="base">
                                        <p:cTn id="96" dur="500" fill="hold"/>
                                        <p:tgtEl>
                                          <p:spTgt spid="225"/>
                                        </p:tgtEl>
                                        <p:attrNameLst>
                                          <p:attrName>ppt_x</p:attrName>
                                        </p:attrNameLst>
                                      </p:cBhvr>
                                      <p:tavLst>
                                        <p:tav tm="0">
                                          <p:val>
                                            <p:strVal val="0-#ppt_w/2"/>
                                          </p:val>
                                        </p:tav>
                                        <p:tav tm="100000">
                                          <p:val>
                                            <p:strVal val="#ppt_x"/>
                                          </p:val>
                                        </p:tav>
                                      </p:tavLst>
                                    </p:anim>
                                    <p:anim calcmode="lin" valueType="num">
                                      <p:cBhvr additive="base">
                                        <p:cTn id="97" dur="500" fill="hold"/>
                                        <p:tgtEl>
                                          <p:spTgt spid="225"/>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3000"/>
                                  </p:stCondLst>
                                  <p:childTnLst>
                                    <p:set>
                                      <p:cBhvr>
                                        <p:cTn id="99" dur="1" fill="hold">
                                          <p:stCondLst>
                                            <p:cond delay="0"/>
                                          </p:stCondLst>
                                        </p:cTn>
                                        <p:tgtEl>
                                          <p:spTgt spid="226"/>
                                        </p:tgtEl>
                                        <p:attrNameLst>
                                          <p:attrName>style.visibility</p:attrName>
                                        </p:attrNameLst>
                                      </p:cBhvr>
                                      <p:to>
                                        <p:strVal val="visible"/>
                                      </p:to>
                                    </p:set>
                                    <p:anim calcmode="lin" valueType="num">
                                      <p:cBhvr additive="base">
                                        <p:cTn id="100" dur="500" fill="hold"/>
                                        <p:tgtEl>
                                          <p:spTgt spid="226"/>
                                        </p:tgtEl>
                                        <p:attrNameLst>
                                          <p:attrName>ppt_x</p:attrName>
                                        </p:attrNameLst>
                                      </p:cBhvr>
                                      <p:tavLst>
                                        <p:tav tm="0">
                                          <p:val>
                                            <p:strVal val="0-#ppt_w/2"/>
                                          </p:val>
                                        </p:tav>
                                        <p:tav tm="100000">
                                          <p:val>
                                            <p:strVal val="#ppt_x"/>
                                          </p:val>
                                        </p:tav>
                                      </p:tavLst>
                                    </p:anim>
                                    <p:anim calcmode="lin" valueType="num">
                                      <p:cBhvr additive="base">
                                        <p:cTn id="101" dur="500" fill="hold"/>
                                        <p:tgtEl>
                                          <p:spTgt spid="226"/>
                                        </p:tgtEl>
                                        <p:attrNameLst>
                                          <p:attrName>ppt_y</p:attrName>
                                        </p:attrNameLst>
                                      </p:cBhvr>
                                      <p:tavLst>
                                        <p:tav tm="0">
                                          <p:val>
                                            <p:strVal val="#ppt_y"/>
                                          </p:val>
                                        </p:tav>
                                        <p:tav tm="100000">
                                          <p:val>
                                            <p:strVal val="#ppt_y"/>
                                          </p:val>
                                        </p:tav>
                                      </p:tavLst>
                                    </p:anim>
                                  </p:childTnLst>
                                </p:cTn>
                              </p:par>
                              <p:par>
                                <p:cTn id="102" presetID="2" presetClass="entr" presetSubtype="8" fill="hold" grpId="0" nodeType="withEffect">
                                  <p:stCondLst>
                                    <p:cond delay="3000"/>
                                  </p:stCondLst>
                                  <p:childTnLst>
                                    <p:set>
                                      <p:cBhvr>
                                        <p:cTn id="103" dur="1" fill="hold">
                                          <p:stCondLst>
                                            <p:cond delay="0"/>
                                          </p:stCondLst>
                                        </p:cTn>
                                        <p:tgtEl>
                                          <p:spTgt spid="227"/>
                                        </p:tgtEl>
                                        <p:attrNameLst>
                                          <p:attrName>style.visibility</p:attrName>
                                        </p:attrNameLst>
                                      </p:cBhvr>
                                      <p:to>
                                        <p:strVal val="visible"/>
                                      </p:to>
                                    </p:set>
                                    <p:anim calcmode="lin" valueType="num">
                                      <p:cBhvr additive="base">
                                        <p:cTn id="104" dur="500" fill="hold"/>
                                        <p:tgtEl>
                                          <p:spTgt spid="227"/>
                                        </p:tgtEl>
                                        <p:attrNameLst>
                                          <p:attrName>ppt_x</p:attrName>
                                        </p:attrNameLst>
                                      </p:cBhvr>
                                      <p:tavLst>
                                        <p:tav tm="0">
                                          <p:val>
                                            <p:strVal val="0-#ppt_w/2"/>
                                          </p:val>
                                        </p:tav>
                                        <p:tav tm="100000">
                                          <p:val>
                                            <p:strVal val="#ppt_x"/>
                                          </p:val>
                                        </p:tav>
                                      </p:tavLst>
                                    </p:anim>
                                    <p:anim calcmode="lin" valueType="num">
                                      <p:cBhvr additive="base">
                                        <p:cTn id="105" dur="500" fill="hold"/>
                                        <p:tgtEl>
                                          <p:spTgt spid="227"/>
                                        </p:tgtEl>
                                        <p:attrNameLst>
                                          <p:attrName>ppt_y</p:attrName>
                                        </p:attrNameLst>
                                      </p:cBhvr>
                                      <p:tavLst>
                                        <p:tav tm="0">
                                          <p:val>
                                            <p:strVal val="#ppt_y"/>
                                          </p:val>
                                        </p:tav>
                                        <p:tav tm="100000">
                                          <p:val>
                                            <p:strVal val="#ppt_y"/>
                                          </p:val>
                                        </p:tav>
                                      </p:tavLst>
                                    </p:anim>
                                  </p:childTnLst>
                                </p:cTn>
                              </p:par>
                            </p:childTnLst>
                          </p:cTn>
                        </p:par>
                        <p:par>
                          <p:cTn id="106" fill="hold">
                            <p:stCondLst>
                              <p:cond delay="3500"/>
                            </p:stCondLst>
                            <p:childTnLst>
                              <p:par>
                                <p:cTn id="107" presetID="10" presetClass="entr" presetSubtype="0" fill="hold" grpId="0" nodeType="afterEffect">
                                  <p:stCondLst>
                                    <p:cond delay="0"/>
                                  </p:stCondLst>
                                  <p:childTnLst>
                                    <p:set>
                                      <p:cBhvr>
                                        <p:cTn id="108" dur="1" fill="hold">
                                          <p:stCondLst>
                                            <p:cond delay="0"/>
                                          </p:stCondLst>
                                        </p:cTn>
                                        <p:tgtEl>
                                          <p:spTgt spid="228"/>
                                        </p:tgtEl>
                                        <p:attrNameLst>
                                          <p:attrName>style.visibility</p:attrName>
                                        </p:attrNameLst>
                                      </p:cBhvr>
                                      <p:to>
                                        <p:strVal val="visible"/>
                                      </p:to>
                                    </p:set>
                                    <p:animEffect transition="in" filter="fade">
                                      <p:cBhvr>
                                        <p:cTn id="109" dur="125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p:bldP spid="206" grpId="0"/>
      <p:bldP spid="207" grpId="0"/>
      <p:bldP spid="208" grpId="0" animBg="1"/>
      <p:bldP spid="209" grpId="0"/>
      <p:bldP spid="210" grpId="0"/>
      <p:bldP spid="211" grpId="0"/>
      <p:bldP spid="212" grpId="0" animBg="1"/>
      <p:bldP spid="213" grpId="0"/>
      <p:bldP spid="214" grpId="0"/>
      <p:bldP spid="215" grpId="0"/>
      <p:bldP spid="216" grpId="0" animBg="1"/>
      <p:bldP spid="217" grpId="0"/>
      <p:bldP spid="218" grpId="0"/>
      <p:bldP spid="219" grpId="0"/>
      <p:bldP spid="220" grpId="0" animBg="1"/>
      <p:bldP spid="221" grpId="0"/>
      <p:bldP spid="222" grpId="0"/>
      <p:bldP spid="223" grpId="0"/>
      <p:bldP spid="224" grpId="0" animBg="1"/>
      <p:bldP spid="225" grpId="0"/>
      <p:bldP spid="226" grpId="0"/>
      <p:bldP spid="227" grpId="0"/>
      <p:bldP spid="22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stretch>
            <a:fillRect l="-2911" t="-6812" r="-2911" b="-6812"/>
          </a:stretch>
        </a:blipFill>
        <a:effectLst/>
      </p:bgPr>
    </p:bg>
    <p:spTree>
      <p:nvGrpSpPr>
        <p:cNvPr id="1" name=""/>
        <p:cNvGrpSpPr/>
        <p:nvPr/>
      </p:nvGrpSpPr>
      <p:grpSpPr>
        <a:xfrm>
          <a:off x="0" y="0"/>
          <a:ext cx="0" cy="0"/>
          <a:chOff x="0" y="0"/>
          <a:chExt cx="0" cy="0"/>
        </a:xfrm>
      </p:grpSpPr>
      <p:sp>
        <p:nvSpPr>
          <p:cNvPr id="65" name="椭圆 64"/>
          <p:cNvSpPr/>
          <p:nvPr/>
        </p:nvSpPr>
        <p:spPr>
          <a:xfrm>
            <a:off x="-23093" y="-27384"/>
            <a:ext cx="5545449" cy="5545449"/>
          </a:xfrm>
          <a:prstGeom prst="ellipse">
            <a:avLst/>
          </a:prstGeom>
          <a:solidFill>
            <a:schemeClr val="accent1">
              <a:lumMod val="50000"/>
              <a:alpha val="2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594364"/>
            <a:ext cx="4356720" cy="435672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1345059" y="1628800"/>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产品与运营</a:t>
            </a:r>
          </a:p>
        </p:txBody>
      </p:sp>
      <p:sp>
        <p:nvSpPr>
          <p:cNvPr id="70" name="标题 4"/>
          <p:cNvSpPr txBox="1">
            <a:spLocks/>
          </p:cNvSpPr>
          <p:nvPr/>
        </p:nvSpPr>
        <p:spPr>
          <a:xfrm>
            <a:off x="1345059" y="2163428"/>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我们怎么做</a:t>
            </a:r>
          </a:p>
        </p:txBody>
      </p:sp>
      <p:grpSp>
        <p:nvGrpSpPr>
          <p:cNvPr id="71" name="组合 70"/>
          <p:cNvGrpSpPr/>
          <p:nvPr/>
        </p:nvGrpSpPr>
        <p:grpSpPr>
          <a:xfrm>
            <a:off x="1417067" y="2996952"/>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产品概述</a:t>
              </a:r>
              <a:endParaRPr lang="zh-CN" altLang="en-US" sz="1400" dirty="0">
                <a:solidFill>
                  <a:schemeClr val="bg1"/>
                </a:solidFill>
                <a:latin typeface="微软雅黑" pitchFamily="34" charset="-122"/>
                <a:ea typeface="微软雅黑"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2996952"/>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产品形式</a:t>
              </a:r>
              <a:endParaRPr lang="zh-CN" altLang="en-US" sz="1400" dirty="0">
                <a:solidFill>
                  <a:schemeClr val="bg1"/>
                </a:solidFill>
                <a:latin typeface="微软雅黑" pitchFamily="34" charset="-122"/>
                <a:ea typeface="微软雅黑"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3285564"/>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产品功能</a:t>
              </a:r>
              <a:endParaRPr lang="zh-CN" altLang="en-US" sz="1400" dirty="0">
                <a:solidFill>
                  <a:schemeClr val="bg1"/>
                </a:solidFill>
                <a:latin typeface="微软雅黑" pitchFamily="34" charset="-122"/>
                <a:ea typeface="微软雅黑"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3285564"/>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网络营销</a:t>
              </a:r>
              <a:endParaRPr lang="zh-CN" altLang="en-US" sz="1400" dirty="0">
                <a:solidFill>
                  <a:schemeClr val="bg1"/>
                </a:solidFill>
                <a:latin typeface="微软雅黑" pitchFamily="34" charset="-122"/>
                <a:ea typeface="微软雅黑"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3573016"/>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线下代理推广</a:t>
              </a:r>
              <a:endParaRPr lang="zh-CN" altLang="en-US" sz="1400" dirty="0">
                <a:solidFill>
                  <a:schemeClr val="bg1"/>
                </a:solidFill>
                <a:latin typeface="微软雅黑" pitchFamily="34" charset="-122"/>
                <a:ea typeface="微软雅黑" pitchFamily="34" charset="-122"/>
              </a:endParaRP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7" name="组合 126"/>
          <p:cNvGrpSpPr/>
          <p:nvPr/>
        </p:nvGrpSpPr>
        <p:grpSpPr>
          <a:xfrm>
            <a:off x="2857227" y="3573016"/>
            <a:ext cx="1436675" cy="215444"/>
            <a:chOff x="4369395" y="3284984"/>
            <a:chExt cx="1436675" cy="215444"/>
          </a:xfrm>
        </p:grpSpPr>
        <p:sp>
          <p:nvSpPr>
            <p:cNvPr id="1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执行方式</a:t>
              </a:r>
            </a:p>
          </p:txBody>
        </p:sp>
        <p:grpSp>
          <p:nvGrpSpPr>
            <p:cNvPr id="129" name="组合 128"/>
            <p:cNvGrpSpPr/>
            <p:nvPr/>
          </p:nvGrpSpPr>
          <p:grpSpPr>
            <a:xfrm>
              <a:off x="4369395" y="3316401"/>
              <a:ext cx="168551" cy="168551"/>
              <a:chOff x="5005199" y="3717032"/>
              <a:chExt cx="168551" cy="168551"/>
            </a:xfrm>
          </p:grpSpPr>
          <p:sp>
            <p:nvSpPr>
              <p:cNvPr id="130" name="椭圆 12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1" name="等腰三角形 1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2780928"/>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1417067" y="3861628"/>
            <a:ext cx="1436675" cy="215444"/>
            <a:chOff x="4369395" y="3284984"/>
            <a:chExt cx="1436675" cy="215444"/>
          </a:xfrm>
        </p:grpSpPr>
        <p:sp>
          <p:nvSpPr>
            <p:cNvPr id="5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利润来源分析</a:t>
              </a:r>
              <a:endParaRPr lang="zh-CN" altLang="en-US" sz="1400" dirty="0">
                <a:solidFill>
                  <a:schemeClr val="bg1"/>
                </a:solidFill>
                <a:latin typeface="微软雅黑" pitchFamily="34" charset="-122"/>
                <a:ea typeface="微软雅黑" pitchFamily="34" charset="-122"/>
              </a:endParaRPr>
            </a:p>
          </p:txBody>
        </p:sp>
        <p:grpSp>
          <p:nvGrpSpPr>
            <p:cNvPr id="53" name="组合 52"/>
            <p:cNvGrpSpPr/>
            <p:nvPr/>
          </p:nvGrpSpPr>
          <p:grpSpPr>
            <a:xfrm>
              <a:off x="4369395" y="3316401"/>
              <a:ext cx="168551" cy="168551"/>
              <a:chOff x="5005199" y="3717032"/>
              <a:chExt cx="168551" cy="168551"/>
            </a:xfrm>
          </p:grpSpPr>
          <p:sp>
            <p:nvSpPr>
              <p:cNvPr id="54" name="椭圆 53"/>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5" name="等腰三角形 5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56" name="组合 55"/>
          <p:cNvGrpSpPr/>
          <p:nvPr/>
        </p:nvGrpSpPr>
        <p:grpSpPr>
          <a:xfrm>
            <a:off x="2857227" y="3861628"/>
            <a:ext cx="1436675" cy="215444"/>
            <a:chOff x="4369395" y="3284984"/>
            <a:chExt cx="1436675" cy="215444"/>
          </a:xfrm>
        </p:grpSpPr>
        <p:sp>
          <p:nvSpPr>
            <p:cNvPr id="5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风险评估</a:t>
              </a:r>
              <a:endParaRPr lang="zh-CN" altLang="en-US" sz="1400" dirty="0">
                <a:solidFill>
                  <a:schemeClr val="bg1"/>
                </a:solidFill>
                <a:latin typeface="微软雅黑" pitchFamily="34" charset="-122"/>
                <a:ea typeface="微软雅黑" pitchFamily="34" charset="-122"/>
              </a:endParaRPr>
            </a:p>
          </p:txBody>
        </p:sp>
        <p:grpSp>
          <p:nvGrpSpPr>
            <p:cNvPr id="58" name="组合 57"/>
            <p:cNvGrpSpPr/>
            <p:nvPr/>
          </p:nvGrpSpPr>
          <p:grpSpPr>
            <a:xfrm>
              <a:off x="4369395" y="3316401"/>
              <a:ext cx="168551" cy="168551"/>
              <a:chOff x="5005199" y="3717032"/>
              <a:chExt cx="168551" cy="168551"/>
            </a:xfrm>
          </p:grpSpPr>
          <p:sp>
            <p:nvSpPr>
              <p:cNvPr id="59" name="椭圆 58"/>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等腰三角形 5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61" name="TextBox 6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62" name="Oval 4"/>
          <p:cNvSpPr/>
          <p:nvPr/>
        </p:nvSpPr>
        <p:spPr>
          <a:xfrm>
            <a:off x="4227876" y="1192928"/>
            <a:ext cx="864096" cy="867920"/>
          </a:xfrm>
          <a:prstGeom prst="ellipse">
            <a:avLst/>
          </a:prstGeom>
          <a:solidFill>
            <a:srgbClr val="3CCCC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3" name="Rectangle 4"/>
          <p:cNvSpPr txBox="1">
            <a:spLocks noChangeArrowheads="1"/>
          </p:cNvSpPr>
          <p:nvPr/>
        </p:nvSpPr>
        <p:spPr bwMode="auto">
          <a:xfrm>
            <a:off x="4153371" y="1356372"/>
            <a:ext cx="1005615" cy="541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第三章</a:t>
            </a:r>
            <a:endParaRPr lang="zh-CN" sz="18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02488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62"/>
                                        </p:tgtEl>
                                        <p:attrNameLst>
                                          <p:attrName>style.visibility</p:attrName>
                                        </p:attrNameLst>
                                      </p:cBhvr>
                                      <p:to>
                                        <p:strVal val="visible"/>
                                      </p:to>
                                    </p:set>
                                    <p:anim calcmode="lin" valueType="num">
                                      <p:cBhvr>
                                        <p:cTn id="18" dur="500" fill="hold"/>
                                        <p:tgtEl>
                                          <p:spTgt spid="62"/>
                                        </p:tgtEl>
                                        <p:attrNameLst>
                                          <p:attrName>ppt_w</p:attrName>
                                        </p:attrNameLst>
                                      </p:cBhvr>
                                      <p:tavLst>
                                        <p:tav tm="0">
                                          <p:val>
                                            <p:fltVal val="0"/>
                                          </p:val>
                                        </p:tav>
                                        <p:tav tm="100000">
                                          <p:val>
                                            <p:strVal val="#ppt_w"/>
                                          </p:val>
                                        </p:tav>
                                      </p:tavLst>
                                    </p:anim>
                                    <p:anim calcmode="lin" valueType="num">
                                      <p:cBhvr>
                                        <p:cTn id="19" dur="500" fill="hold"/>
                                        <p:tgtEl>
                                          <p:spTgt spid="62"/>
                                        </p:tgtEl>
                                        <p:attrNameLst>
                                          <p:attrName>ppt_h</p:attrName>
                                        </p:attrNameLst>
                                      </p:cBhvr>
                                      <p:tavLst>
                                        <p:tav tm="0">
                                          <p:val>
                                            <p:fltVal val="0"/>
                                          </p:val>
                                        </p:tav>
                                        <p:tav tm="100000">
                                          <p:val>
                                            <p:strVal val="#ppt_h"/>
                                          </p:val>
                                        </p:tav>
                                      </p:tavLst>
                                    </p:anim>
                                    <p:animEffect transition="in" filter="fade">
                                      <p:cBhvr>
                                        <p:cTn id="20" dur="500"/>
                                        <p:tgtEl>
                                          <p:spTgt spid="62"/>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63"/>
                                        </p:tgtEl>
                                        <p:attrNameLst>
                                          <p:attrName>style.visibility</p:attrName>
                                        </p:attrNameLst>
                                      </p:cBhvr>
                                      <p:to>
                                        <p:strVal val="visible"/>
                                      </p:to>
                                    </p:set>
                                    <p:anim calcmode="lin" valueType="num">
                                      <p:cBhvr>
                                        <p:cTn id="23" dur="500" fill="hold"/>
                                        <p:tgtEl>
                                          <p:spTgt spid="63"/>
                                        </p:tgtEl>
                                        <p:attrNameLst>
                                          <p:attrName>ppt_w</p:attrName>
                                        </p:attrNameLst>
                                      </p:cBhvr>
                                      <p:tavLst>
                                        <p:tav tm="0">
                                          <p:val>
                                            <p:fltVal val="0"/>
                                          </p:val>
                                        </p:tav>
                                        <p:tav tm="100000">
                                          <p:val>
                                            <p:strVal val="#ppt_w"/>
                                          </p:val>
                                        </p:tav>
                                      </p:tavLst>
                                    </p:anim>
                                    <p:anim calcmode="lin" valueType="num">
                                      <p:cBhvr>
                                        <p:cTn id="24" dur="500" fill="hold"/>
                                        <p:tgtEl>
                                          <p:spTgt spid="63"/>
                                        </p:tgtEl>
                                        <p:attrNameLst>
                                          <p:attrName>ppt_h</p:attrName>
                                        </p:attrNameLst>
                                      </p:cBhvr>
                                      <p:tavLst>
                                        <p:tav tm="0">
                                          <p:val>
                                            <p:fltVal val="0"/>
                                          </p:val>
                                        </p:tav>
                                        <p:tav tm="100000">
                                          <p:val>
                                            <p:strVal val="#ppt_h"/>
                                          </p:val>
                                        </p:tav>
                                      </p:tavLst>
                                    </p:anim>
                                    <p:animEffect transition="in" filter="fade">
                                      <p:cBhvr>
                                        <p:cTn id="25" dur="500"/>
                                        <p:tgtEl>
                                          <p:spTgt spid="63"/>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animEffect transition="in" filter="fade">
                                      <p:cBhvr>
                                        <p:cTn id="37" dur="500"/>
                                        <p:tgtEl>
                                          <p:spTgt spid="70"/>
                                        </p:tgtEl>
                                      </p:cBhvr>
                                    </p:animEffect>
                                  </p:childTnLst>
                                </p:cTn>
                              </p:par>
                              <p:par>
                                <p:cTn id="38" presetID="53" presetClass="entr" presetSubtype="16" fill="hold" nodeType="withEffect">
                                  <p:stCondLst>
                                    <p:cond delay="5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childTnLst>
                                </p:cTn>
                              </p:par>
                              <p:par>
                                <p:cTn id="43" presetID="53" presetClass="entr" presetSubtype="16"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anim calcmode="lin" valueType="num">
                                      <p:cBhvr>
                                        <p:cTn id="45" dur="500" fill="hold"/>
                                        <p:tgtEl>
                                          <p:spTgt spid="76"/>
                                        </p:tgtEl>
                                        <p:attrNameLst>
                                          <p:attrName>ppt_w</p:attrName>
                                        </p:attrNameLst>
                                      </p:cBhvr>
                                      <p:tavLst>
                                        <p:tav tm="0">
                                          <p:val>
                                            <p:fltVal val="0"/>
                                          </p:val>
                                        </p:tav>
                                        <p:tav tm="100000">
                                          <p:val>
                                            <p:strVal val="#ppt_w"/>
                                          </p:val>
                                        </p:tav>
                                      </p:tavLst>
                                    </p:anim>
                                    <p:anim calcmode="lin" valueType="num">
                                      <p:cBhvr>
                                        <p:cTn id="46" dur="500" fill="hold"/>
                                        <p:tgtEl>
                                          <p:spTgt spid="76"/>
                                        </p:tgtEl>
                                        <p:attrNameLst>
                                          <p:attrName>ppt_h</p:attrName>
                                        </p:attrNameLst>
                                      </p:cBhvr>
                                      <p:tavLst>
                                        <p:tav tm="0">
                                          <p:val>
                                            <p:fltVal val="0"/>
                                          </p:val>
                                        </p:tav>
                                        <p:tav tm="100000">
                                          <p:val>
                                            <p:strVal val="#ppt_h"/>
                                          </p:val>
                                        </p:tav>
                                      </p:tavLst>
                                    </p:anim>
                                    <p:animEffect transition="in" filter="fade">
                                      <p:cBhvr>
                                        <p:cTn id="47" dur="500"/>
                                        <p:tgtEl>
                                          <p:spTgt spid="76"/>
                                        </p:tgtEl>
                                      </p:cBhvr>
                                    </p:animEffect>
                                  </p:childTnLst>
                                </p:cTn>
                              </p:par>
                              <p:par>
                                <p:cTn id="48" presetID="53" presetClass="entr" presetSubtype="16" fill="hold" nodeType="withEffect">
                                  <p:stCondLst>
                                    <p:cond delay="500"/>
                                  </p:stCondLst>
                                  <p:childTnLst>
                                    <p:set>
                                      <p:cBhvr>
                                        <p:cTn id="49" dur="1" fill="hold">
                                          <p:stCondLst>
                                            <p:cond delay="0"/>
                                          </p:stCondLst>
                                        </p:cTn>
                                        <p:tgtEl>
                                          <p:spTgt spid="108"/>
                                        </p:tgtEl>
                                        <p:attrNameLst>
                                          <p:attrName>style.visibility</p:attrName>
                                        </p:attrNameLst>
                                      </p:cBhvr>
                                      <p:to>
                                        <p:strVal val="visible"/>
                                      </p:to>
                                    </p:set>
                                    <p:anim calcmode="lin" valueType="num">
                                      <p:cBhvr>
                                        <p:cTn id="50" dur="500" fill="hold"/>
                                        <p:tgtEl>
                                          <p:spTgt spid="108"/>
                                        </p:tgtEl>
                                        <p:attrNameLst>
                                          <p:attrName>ppt_w</p:attrName>
                                        </p:attrNameLst>
                                      </p:cBhvr>
                                      <p:tavLst>
                                        <p:tav tm="0">
                                          <p:val>
                                            <p:fltVal val="0"/>
                                          </p:val>
                                        </p:tav>
                                        <p:tav tm="100000">
                                          <p:val>
                                            <p:strVal val="#ppt_w"/>
                                          </p:val>
                                        </p:tav>
                                      </p:tavLst>
                                    </p:anim>
                                    <p:anim calcmode="lin" valueType="num">
                                      <p:cBhvr>
                                        <p:cTn id="51" dur="500" fill="hold"/>
                                        <p:tgtEl>
                                          <p:spTgt spid="108"/>
                                        </p:tgtEl>
                                        <p:attrNameLst>
                                          <p:attrName>ppt_h</p:attrName>
                                        </p:attrNameLst>
                                      </p:cBhvr>
                                      <p:tavLst>
                                        <p:tav tm="0">
                                          <p:val>
                                            <p:fltVal val="0"/>
                                          </p:val>
                                        </p:tav>
                                        <p:tav tm="100000">
                                          <p:val>
                                            <p:strVal val="#ppt_h"/>
                                          </p:val>
                                        </p:tav>
                                      </p:tavLst>
                                    </p:anim>
                                    <p:animEffect transition="in" filter="fade">
                                      <p:cBhvr>
                                        <p:cTn id="52" dur="500"/>
                                        <p:tgtEl>
                                          <p:spTgt spid="108"/>
                                        </p:tgtEl>
                                      </p:cBhvr>
                                    </p:animEffect>
                                  </p:childTnLst>
                                </p:cTn>
                              </p:par>
                              <p:par>
                                <p:cTn id="53" presetID="53" presetClass="entr" presetSubtype="16" fill="hold" nodeType="withEffect">
                                  <p:stCondLst>
                                    <p:cond delay="500"/>
                                  </p:stCondLst>
                                  <p:childTnLst>
                                    <p:set>
                                      <p:cBhvr>
                                        <p:cTn id="54" dur="1" fill="hold">
                                          <p:stCondLst>
                                            <p:cond delay="0"/>
                                          </p:stCondLst>
                                        </p:cTn>
                                        <p:tgtEl>
                                          <p:spTgt spid="117"/>
                                        </p:tgtEl>
                                        <p:attrNameLst>
                                          <p:attrName>style.visibility</p:attrName>
                                        </p:attrNameLst>
                                      </p:cBhvr>
                                      <p:to>
                                        <p:strVal val="visible"/>
                                      </p:to>
                                    </p:set>
                                    <p:anim calcmode="lin" valueType="num">
                                      <p:cBhvr>
                                        <p:cTn id="55" dur="500" fill="hold"/>
                                        <p:tgtEl>
                                          <p:spTgt spid="117"/>
                                        </p:tgtEl>
                                        <p:attrNameLst>
                                          <p:attrName>ppt_w</p:attrName>
                                        </p:attrNameLst>
                                      </p:cBhvr>
                                      <p:tavLst>
                                        <p:tav tm="0">
                                          <p:val>
                                            <p:fltVal val="0"/>
                                          </p:val>
                                        </p:tav>
                                        <p:tav tm="100000">
                                          <p:val>
                                            <p:strVal val="#ppt_w"/>
                                          </p:val>
                                        </p:tav>
                                      </p:tavLst>
                                    </p:anim>
                                    <p:anim calcmode="lin" valueType="num">
                                      <p:cBhvr>
                                        <p:cTn id="56" dur="500" fill="hold"/>
                                        <p:tgtEl>
                                          <p:spTgt spid="117"/>
                                        </p:tgtEl>
                                        <p:attrNameLst>
                                          <p:attrName>ppt_h</p:attrName>
                                        </p:attrNameLst>
                                      </p:cBhvr>
                                      <p:tavLst>
                                        <p:tav tm="0">
                                          <p:val>
                                            <p:fltVal val="0"/>
                                          </p:val>
                                        </p:tav>
                                        <p:tav tm="100000">
                                          <p:val>
                                            <p:strVal val="#ppt_h"/>
                                          </p:val>
                                        </p:tav>
                                      </p:tavLst>
                                    </p:anim>
                                    <p:animEffect transition="in" filter="fade">
                                      <p:cBhvr>
                                        <p:cTn id="57" dur="500"/>
                                        <p:tgtEl>
                                          <p:spTgt spid="117"/>
                                        </p:tgtEl>
                                      </p:cBhvr>
                                    </p:animEffect>
                                  </p:childTnLst>
                                </p:cTn>
                              </p:par>
                              <p:par>
                                <p:cTn id="58" presetID="53" presetClass="entr" presetSubtype="16" fill="hold" nodeType="withEffect">
                                  <p:stCondLst>
                                    <p:cond delay="500"/>
                                  </p:stCondLst>
                                  <p:childTnLst>
                                    <p:set>
                                      <p:cBhvr>
                                        <p:cTn id="59" dur="1" fill="hold">
                                          <p:stCondLst>
                                            <p:cond delay="0"/>
                                          </p:stCondLst>
                                        </p:cTn>
                                        <p:tgtEl>
                                          <p:spTgt spid="122"/>
                                        </p:tgtEl>
                                        <p:attrNameLst>
                                          <p:attrName>style.visibility</p:attrName>
                                        </p:attrNameLst>
                                      </p:cBhvr>
                                      <p:to>
                                        <p:strVal val="visible"/>
                                      </p:to>
                                    </p:set>
                                    <p:anim calcmode="lin" valueType="num">
                                      <p:cBhvr>
                                        <p:cTn id="60" dur="500" fill="hold"/>
                                        <p:tgtEl>
                                          <p:spTgt spid="122"/>
                                        </p:tgtEl>
                                        <p:attrNameLst>
                                          <p:attrName>ppt_w</p:attrName>
                                        </p:attrNameLst>
                                      </p:cBhvr>
                                      <p:tavLst>
                                        <p:tav tm="0">
                                          <p:val>
                                            <p:fltVal val="0"/>
                                          </p:val>
                                        </p:tav>
                                        <p:tav tm="100000">
                                          <p:val>
                                            <p:strVal val="#ppt_w"/>
                                          </p:val>
                                        </p:tav>
                                      </p:tavLst>
                                    </p:anim>
                                    <p:anim calcmode="lin" valueType="num">
                                      <p:cBhvr>
                                        <p:cTn id="61" dur="500" fill="hold"/>
                                        <p:tgtEl>
                                          <p:spTgt spid="122"/>
                                        </p:tgtEl>
                                        <p:attrNameLst>
                                          <p:attrName>ppt_h</p:attrName>
                                        </p:attrNameLst>
                                      </p:cBhvr>
                                      <p:tavLst>
                                        <p:tav tm="0">
                                          <p:val>
                                            <p:fltVal val="0"/>
                                          </p:val>
                                        </p:tav>
                                        <p:tav tm="100000">
                                          <p:val>
                                            <p:strVal val="#ppt_h"/>
                                          </p:val>
                                        </p:tav>
                                      </p:tavLst>
                                    </p:anim>
                                    <p:animEffect transition="in" filter="fade">
                                      <p:cBhvr>
                                        <p:cTn id="62" dur="500"/>
                                        <p:tgtEl>
                                          <p:spTgt spid="12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27"/>
                                        </p:tgtEl>
                                        <p:attrNameLst>
                                          <p:attrName>style.visibility</p:attrName>
                                        </p:attrNameLst>
                                      </p:cBhvr>
                                      <p:to>
                                        <p:strVal val="visible"/>
                                      </p:to>
                                    </p:set>
                                    <p:anim calcmode="lin" valueType="num">
                                      <p:cBhvr>
                                        <p:cTn id="65" dur="500" fill="hold"/>
                                        <p:tgtEl>
                                          <p:spTgt spid="127"/>
                                        </p:tgtEl>
                                        <p:attrNameLst>
                                          <p:attrName>ppt_w</p:attrName>
                                        </p:attrNameLst>
                                      </p:cBhvr>
                                      <p:tavLst>
                                        <p:tav tm="0">
                                          <p:val>
                                            <p:fltVal val="0"/>
                                          </p:val>
                                        </p:tav>
                                        <p:tav tm="100000">
                                          <p:val>
                                            <p:strVal val="#ppt_w"/>
                                          </p:val>
                                        </p:tav>
                                      </p:tavLst>
                                    </p:anim>
                                    <p:anim calcmode="lin" valueType="num">
                                      <p:cBhvr>
                                        <p:cTn id="66" dur="500" fill="hold"/>
                                        <p:tgtEl>
                                          <p:spTgt spid="127"/>
                                        </p:tgtEl>
                                        <p:attrNameLst>
                                          <p:attrName>ppt_h</p:attrName>
                                        </p:attrNameLst>
                                      </p:cBhvr>
                                      <p:tavLst>
                                        <p:tav tm="0">
                                          <p:val>
                                            <p:fltVal val="0"/>
                                          </p:val>
                                        </p:tav>
                                        <p:tav tm="100000">
                                          <p:val>
                                            <p:strVal val="#ppt_h"/>
                                          </p:val>
                                        </p:tav>
                                      </p:tavLst>
                                    </p:anim>
                                    <p:animEffect transition="in" filter="fade">
                                      <p:cBhvr>
                                        <p:cTn id="67" dur="500"/>
                                        <p:tgtEl>
                                          <p:spTgt spid="127"/>
                                        </p:tgtEl>
                                      </p:cBhvr>
                                    </p:animEffect>
                                  </p:childTnLst>
                                </p:cTn>
                              </p:par>
                              <p:par>
                                <p:cTn id="68" presetID="53" presetClass="entr" presetSubtype="16" fill="hold" nodeType="withEffect">
                                  <p:stCondLst>
                                    <p:cond delay="500"/>
                                  </p:stCondLst>
                                  <p:childTnLst>
                                    <p:set>
                                      <p:cBhvr>
                                        <p:cTn id="69" dur="1" fill="hold">
                                          <p:stCondLst>
                                            <p:cond delay="0"/>
                                          </p:stCondLst>
                                        </p:cTn>
                                        <p:tgtEl>
                                          <p:spTgt spid="51"/>
                                        </p:tgtEl>
                                        <p:attrNameLst>
                                          <p:attrName>style.visibility</p:attrName>
                                        </p:attrNameLst>
                                      </p:cBhvr>
                                      <p:to>
                                        <p:strVal val="visible"/>
                                      </p:to>
                                    </p:set>
                                    <p:anim calcmode="lin" valueType="num">
                                      <p:cBhvr>
                                        <p:cTn id="70" dur="500" fill="hold"/>
                                        <p:tgtEl>
                                          <p:spTgt spid="51"/>
                                        </p:tgtEl>
                                        <p:attrNameLst>
                                          <p:attrName>ppt_w</p:attrName>
                                        </p:attrNameLst>
                                      </p:cBhvr>
                                      <p:tavLst>
                                        <p:tav tm="0">
                                          <p:val>
                                            <p:fltVal val="0"/>
                                          </p:val>
                                        </p:tav>
                                        <p:tav tm="100000">
                                          <p:val>
                                            <p:strVal val="#ppt_w"/>
                                          </p:val>
                                        </p:tav>
                                      </p:tavLst>
                                    </p:anim>
                                    <p:anim calcmode="lin" valueType="num">
                                      <p:cBhvr>
                                        <p:cTn id="71" dur="500" fill="hold"/>
                                        <p:tgtEl>
                                          <p:spTgt spid="51"/>
                                        </p:tgtEl>
                                        <p:attrNameLst>
                                          <p:attrName>ppt_h</p:attrName>
                                        </p:attrNameLst>
                                      </p:cBhvr>
                                      <p:tavLst>
                                        <p:tav tm="0">
                                          <p:val>
                                            <p:fltVal val="0"/>
                                          </p:val>
                                        </p:tav>
                                        <p:tav tm="100000">
                                          <p:val>
                                            <p:strVal val="#ppt_h"/>
                                          </p:val>
                                        </p:tav>
                                      </p:tavLst>
                                    </p:anim>
                                    <p:animEffect transition="in" filter="fade">
                                      <p:cBhvr>
                                        <p:cTn id="72" dur="500"/>
                                        <p:tgtEl>
                                          <p:spTgt spid="51"/>
                                        </p:tgtEl>
                                      </p:cBhvr>
                                    </p:animEffect>
                                  </p:childTnLst>
                                </p:cTn>
                              </p:par>
                              <p:par>
                                <p:cTn id="73" presetID="53" presetClass="entr" presetSubtype="16" fill="hold" nodeType="withEffect">
                                  <p:stCondLst>
                                    <p:cond delay="500"/>
                                  </p:stCondLst>
                                  <p:childTnLst>
                                    <p:set>
                                      <p:cBhvr>
                                        <p:cTn id="74" dur="1" fill="hold">
                                          <p:stCondLst>
                                            <p:cond delay="0"/>
                                          </p:stCondLst>
                                        </p:cTn>
                                        <p:tgtEl>
                                          <p:spTgt spid="56"/>
                                        </p:tgtEl>
                                        <p:attrNameLst>
                                          <p:attrName>style.visibility</p:attrName>
                                        </p:attrNameLst>
                                      </p:cBhvr>
                                      <p:to>
                                        <p:strVal val="visible"/>
                                      </p:to>
                                    </p:set>
                                    <p:anim calcmode="lin" valueType="num">
                                      <p:cBhvr>
                                        <p:cTn id="75" dur="500" fill="hold"/>
                                        <p:tgtEl>
                                          <p:spTgt spid="56"/>
                                        </p:tgtEl>
                                        <p:attrNameLst>
                                          <p:attrName>ppt_w</p:attrName>
                                        </p:attrNameLst>
                                      </p:cBhvr>
                                      <p:tavLst>
                                        <p:tav tm="0">
                                          <p:val>
                                            <p:fltVal val="0"/>
                                          </p:val>
                                        </p:tav>
                                        <p:tav tm="100000">
                                          <p:val>
                                            <p:strVal val="#ppt_w"/>
                                          </p:val>
                                        </p:tav>
                                      </p:tavLst>
                                    </p:anim>
                                    <p:anim calcmode="lin" valueType="num">
                                      <p:cBhvr>
                                        <p:cTn id="76" dur="500" fill="hold"/>
                                        <p:tgtEl>
                                          <p:spTgt spid="56"/>
                                        </p:tgtEl>
                                        <p:attrNameLst>
                                          <p:attrName>ppt_h</p:attrName>
                                        </p:attrNameLst>
                                      </p:cBhvr>
                                      <p:tavLst>
                                        <p:tav tm="0">
                                          <p:val>
                                            <p:fltVal val="0"/>
                                          </p:val>
                                        </p:tav>
                                        <p:tav tm="100000">
                                          <p:val>
                                            <p:strVal val="#ppt_h"/>
                                          </p:val>
                                        </p:tav>
                                      </p:tavLst>
                                    </p:anim>
                                    <p:animEffect transition="in" filter="fade">
                                      <p:cBhvr>
                                        <p:cTn id="77" dur="500"/>
                                        <p:tgtEl>
                                          <p:spTgt spid="56"/>
                                        </p:tgtEl>
                                      </p:cBhvr>
                                    </p:animEffect>
                                  </p:childTnLst>
                                </p:cTn>
                              </p:par>
                            </p:childTnLst>
                          </p:cTn>
                        </p:par>
                        <p:par>
                          <p:cTn id="78" fill="hold">
                            <p:stCondLst>
                              <p:cond delay="3500"/>
                            </p:stCondLst>
                            <p:childTnLst>
                              <p:par>
                                <p:cTn id="79" presetID="53" presetClass="entr" presetSubtype="16" fill="hold" nodeType="afterEffect">
                                  <p:stCondLst>
                                    <p:cond delay="0"/>
                                  </p:stCondLst>
                                  <p:childTnLst>
                                    <p:set>
                                      <p:cBhvr>
                                        <p:cTn id="80" dur="1" fill="hold">
                                          <p:stCondLst>
                                            <p:cond delay="0"/>
                                          </p:stCondLst>
                                        </p:cTn>
                                        <p:tgtEl>
                                          <p:spTgt spid="132"/>
                                        </p:tgtEl>
                                        <p:attrNameLst>
                                          <p:attrName>style.visibility</p:attrName>
                                        </p:attrNameLst>
                                      </p:cBhvr>
                                      <p:to>
                                        <p:strVal val="visible"/>
                                      </p:to>
                                    </p:set>
                                    <p:anim calcmode="lin" valueType="num">
                                      <p:cBhvr>
                                        <p:cTn id="81" dur="500" fill="hold"/>
                                        <p:tgtEl>
                                          <p:spTgt spid="132"/>
                                        </p:tgtEl>
                                        <p:attrNameLst>
                                          <p:attrName>ppt_w</p:attrName>
                                        </p:attrNameLst>
                                      </p:cBhvr>
                                      <p:tavLst>
                                        <p:tav tm="0">
                                          <p:val>
                                            <p:fltVal val="0"/>
                                          </p:val>
                                        </p:tav>
                                        <p:tav tm="100000">
                                          <p:val>
                                            <p:strVal val="#ppt_w"/>
                                          </p:val>
                                        </p:tav>
                                      </p:tavLst>
                                    </p:anim>
                                    <p:anim calcmode="lin" valueType="num">
                                      <p:cBhvr>
                                        <p:cTn id="82" dur="500" fill="hold"/>
                                        <p:tgtEl>
                                          <p:spTgt spid="132"/>
                                        </p:tgtEl>
                                        <p:attrNameLst>
                                          <p:attrName>ppt_h</p:attrName>
                                        </p:attrNameLst>
                                      </p:cBhvr>
                                      <p:tavLst>
                                        <p:tav tm="0">
                                          <p:val>
                                            <p:fltVal val="0"/>
                                          </p:val>
                                        </p:tav>
                                        <p:tav tm="100000">
                                          <p:val>
                                            <p:strVal val="#ppt_h"/>
                                          </p:val>
                                        </p:tav>
                                      </p:tavLst>
                                    </p:anim>
                                    <p:animEffect transition="in" filter="fade">
                                      <p:cBhvr>
                                        <p:cTn id="83" dur="500"/>
                                        <p:tgtEl>
                                          <p:spTgt spid="132"/>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fade">
                                      <p:cBhvr>
                                        <p:cTn id="87" dur="12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9" grpId="0"/>
      <p:bldP spid="70" grpId="0"/>
      <p:bldP spid="61" grpId="0"/>
      <p:bldP spid="62" grpId="0" animBg="1"/>
      <p:bldP spid="6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粘贴。</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9"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矩形 19"/>
          <p:cNvSpPr/>
          <p:nvPr/>
        </p:nvSpPr>
        <p:spPr>
          <a:xfrm>
            <a:off x="6097289" y="1449292"/>
            <a:ext cx="599800" cy="40500"/>
          </a:xfrm>
          <a:prstGeom prst="rect">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6712139" y="1449292"/>
            <a:ext cx="1215000" cy="405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23"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矩形 23"/>
          <p:cNvSpPr/>
          <p:nvPr/>
        </p:nvSpPr>
        <p:spPr>
          <a:xfrm>
            <a:off x="6097289" y="3169896"/>
            <a:ext cx="599800" cy="40500"/>
          </a:xfrm>
          <a:prstGeom prst="rect">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6712139" y="3169896"/>
            <a:ext cx="1215000" cy="405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625659" y="1052736"/>
            <a:ext cx="3915332" cy="3245473"/>
          </a:xfrm>
          <a:prstGeom prst="rect">
            <a:avLst/>
          </a:prstGeom>
          <a:blipFill>
            <a:blip r:embed="rId3"/>
            <a:srcRect/>
            <a:stretch>
              <a:fillRect l="-12168" r="-12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Freeform 12"/>
          <p:cNvSpPr>
            <a:spLocks/>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50000"/>
            </a:schemeClr>
          </a:solidFill>
          <a:ln>
            <a:noFill/>
          </a:ln>
          <a:extLst/>
        </p:spPr>
        <p:txBody>
          <a:bodyPr/>
          <a:lstStyle/>
          <a:p>
            <a:endParaRPr lang="zh-CN" altLang="en-US">
              <a:solidFill>
                <a:schemeClr val="tx1">
                  <a:lumMod val="65000"/>
                  <a:lumOff val="35000"/>
                </a:schemeClr>
              </a:solidFill>
            </a:endParaRPr>
          </a:p>
        </p:txBody>
      </p:sp>
      <p:sp>
        <p:nvSpPr>
          <p:cNvPr id="32" name="Freeform 12"/>
          <p:cNvSpPr>
            <a:spLocks/>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50000"/>
            </a:schemeClr>
          </a:solidFill>
          <a:ln>
            <a:noFill/>
          </a:ln>
          <a:extLst/>
        </p:spPr>
        <p:txBody>
          <a:bodyPr/>
          <a:lstStyle/>
          <a:p>
            <a:endParaRPr lang="zh-CN" altLang="en-US">
              <a:solidFill>
                <a:schemeClr val="tx1">
                  <a:lumMod val="50000"/>
                  <a:lumOff val="50000"/>
                </a:schemeClr>
              </a:solidFill>
            </a:endParaRPr>
          </a:p>
        </p:txBody>
      </p:sp>
      <p:sp>
        <p:nvSpPr>
          <p:cNvPr id="33" name="TextBox 32"/>
          <p:cNvSpPr txBox="1"/>
          <p:nvPr/>
        </p:nvSpPr>
        <p:spPr>
          <a:xfrm>
            <a:off x="1968549" y="475892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55" name="矩形 5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１９</a:t>
            </a:r>
            <a:endParaRPr lang="zh-CN" dirty="0">
              <a:latin typeface="方正兰亭超细黑简体" panose="02000000000000000000" pitchFamily="2" charset="-122"/>
              <a:ea typeface="方正兰亭超细黑简体" panose="02000000000000000000" pitchFamily="2" charset="-122"/>
            </a:endParaRPr>
          </a:p>
        </p:txBody>
      </p:sp>
      <p:sp>
        <p:nvSpPr>
          <p:cNvPr id="60" name="TextBox 5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29" name="矩形 2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92931" y="0"/>
            <a:ext cx="576064" cy="836712"/>
            <a:chOff x="841003" y="360040"/>
            <a:chExt cx="504056" cy="836712"/>
          </a:xfrm>
          <a:solidFill>
            <a:srgbClr val="3CCCC7"/>
          </a:solidFill>
        </p:grpSpPr>
        <p:sp>
          <p:nvSpPr>
            <p:cNvPr id="35" name="矩形 3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产品概述</a:t>
            </a:r>
            <a:endParaRPr lang="zh-CN" altLang="en-US" dirty="0">
              <a:solidFill>
                <a:srgbClr val="3CCCC7"/>
              </a:solidFill>
              <a:latin typeface="微软雅黑" pitchFamily="34" charset="-122"/>
              <a:ea typeface="微软雅黑" pitchFamily="34" charset="-122"/>
            </a:endParaRPr>
          </a:p>
        </p:txBody>
      </p:sp>
      <p:sp>
        <p:nvSpPr>
          <p:cNvPr id="40" name="KSO_Shape"/>
          <p:cNvSpPr>
            <a:spLocks/>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5621404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Right)">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750"/>
                                        <p:tgtEl>
                                          <p:spTgt spid="21"/>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750"/>
                                        <p:tgtEl>
                                          <p:spTgt spid="18"/>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750"/>
                                        <p:tgtEl>
                                          <p:spTgt spid="25"/>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randombar(horizontal)">
                                      <p:cBhvr>
                                        <p:cTn id="39" dur="750"/>
                                        <p:tgtEl>
                                          <p:spTgt spid="22"/>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31"/>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32"/>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strips(upRight)">
                                      <p:cBhvr>
                                        <p:cTn id="52" dur="500"/>
                                        <p:tgtEl>
                                          <p:spTgt spid="33"/>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1" grpId="0" animBg="1"/>
      <p:bldP spid="22" grpId="0"/>
      <p:bldP spid="23" grpId="0"/>
      <p:bldP spid="24" grpId="0" animBg="1"/>
      <p:bldP spid="25" grpId="0" animBg="1"/>
      <p:bldP spid="30" grpId="0" animBg="1"/>
      <p:bldP spid="31" grpId="0" animBg="1"/>
      <p:bldP spid="31" grpId="1" animBg="1"/>
      <p:bldP spid="32" grpId="0" animBg="1"/>
      <p:bldP spid="32" grpId="1" animBg="1"/>
      <p:bldP spid="33"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2568891" y="1738070"/>
            <a:ext cx="2016224" cy="2016224"/>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125327" y="1738070"/>
            <a:ext cx="2016224" cy="2016224"/>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681763" y="1738070"/>
            <a:ext cx="2016224" cy="2016224"/>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3019242" y="2837945"/>
            <a:ext cx="1036867"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线下门店</a:t>
            </a:r>
            <a:endParaRPr lang="zh-CN" altLang="en-US" sz="2000" b="1" dirty="0">
              <a:solidFill>
                <a:schemeClr val="bg1"/>
              </a:solidFill>
              <a:latin typeface="微软雅黑" pitchFamily="34" charset="-122"/>
              <a:ea typeface="微软雅黑" pitchFamily="34" charset="-122"/>
            </a:endParaRPr>
          </a:p>
        </p:txBody>
      </p:sp>
      <p:sp>
        <p:nvSpPr>
          <p:cNvPr id="22" name="TextBox 21"/>
          <p:cNvSpPr txBox="1"/>
          <p:nvPr/>
        </p:nvSpPr>
        <p:spPr>
          <a:xfrm>
            <a:off x="5467780" y="2837945"/>
            <a:ext cx="1331318"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电脑客户端</a:t>
            </a:r>
            <a:endParaRPr lang="zh-CN" altLang="en-US" sz="2000" b="1" dirty="0">
              <a:solidFill>
                <a:schemeClr val="bg1"/>
              </a:solidFill>
              <a:latin typeface="微软雅黑" pitchFamily="34" charset="-122"/>
              <a:ea typeface="微软雅黑" pitchFamily="34" charset="-122"/>
            </a:endParaRPr>
          </a:p>
        </p:txBody>
      </p:sp>
      <p:sp>
        <p:nvSpPr>
          <p:cNvPr id="23" name="TextBox 22"/>
          <p:cNvSpPr txBox="1"/>
          <p:nvPr/>
        </p:nvSpPr>
        <p:spPr>
          <a:xfrm>
            <a:off x="8106622" y="2837945"/>
            <a:ext cx="1166506"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手机</a:t>
            </a:r>
            <a:r>
              <a:rPr lang="en-US" altLang="zh-CN" sz="2000" b="1" dirty="0" smtClean="0">
                <a:solidFill>
                  <a:schemeClr val="bg1"/>
                </a:solidFill>
                <a:latin typeface="微软雅黑" pitchFamily="34" charset="-122"/>
                <a:ea typeface="微软雅黑" pitchFamily="34" charset="-122"/>
              </a:rPr>
              <a:t>APP</a:t>
            </a:r>
            <a:endParaRPr lang="zh-CN" altLang="en-US" sz="2000" b="1" dirty="0">
              <a:solidFill>
                <a:schemeClr val="bg1"/>
              </a:solidFill>
              <a:latin typeface="微软雅黑" pitchFamily="34" charset="-122"/>
              <a:ea typeface="微软雅黑" pitchFamily="34" charset="-122"/>
            </a:endParaRPr>
          </a:p>
        </p:txBody>
      </p:sp>
      <p:sp>
        <p:nvSpPr>
          <p:cNvPr id="24" name="KSO_Shape"/>
          <p:cNvSpPr>
            <a:spLocks/>
          </p:cNvSpPr>
          <p:nvPr/>
        </p:nvSpPr>
        <p:spPr bwMode="auto">
          <a:xfrm>
            <a:off x="5777919" y="2064669"/>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5" name="KSO_Shape"/>
          <p:cNvSpPr>
            <a:spLocks/>
          </p:cNvSpPr>
          <p:nvPr/>
        </p:nvSpPr>
        <p:spPr bwMode="auto">
          <a:xfrm>
            <a:off x="8414754" y="2090084"/>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0" name="KSO_Shape"/>
          <p:cNvSpPr>
            <a:spLocks/>
          </p:cNvSpPr>
          <p:nvPr/>
        </p:nvSpPr>
        <p:spPr bwMode="auto">
          <a:xfrm>
            <a:off x="3253835" y="2018992"/>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31" name="组合 30"/>
          <p:cNvGrpSpPr/>
          <p:nvPr/>
        </p:nvGrpSpPr>
        <p:grpSpPr>
          <a:xfrm>
            <a:off x="4700018" y="2590979"/>
            <a:ext cx="310406" cy="310406"/>
            <a:chOff x="3264324" y="1749600"/>
            <a:chExt cx="348156" cy="348156"/>
          </a:xfrm>
          <a:solidFill>
            <a:schemeClr val="accent1">
              <a:lumMod val="50000"/>
            </a:schemeClr>
          </a:solidFill>
        </p:grpSpPr>
        <p:sp>
          <p:nvSpPr>
            <p:cNvPr id="32" name="矩形 31"/>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7256454" y="2590979"/>
            <a:ext cx="310406" cy="310406"/>
            <a:chOff x="3264324" y="1749600"/>
            <a:chExt cx="348156" cy="348156"/>
          </a:xfrm>
          <a:solidFill>
            <a:schemeClr val="accent1">
              <a:lumMod val="50000"/>
            </a:schemeClr>
          </a:solidFill>
        </p:grpSpPr>
        <p:sp>
          <p:nvSpPr>
            <p:cNvPr id="41" name="矩形 40"/>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47"/>
          <p:cNvSpPr txBox="1"/>
          <p:nvPr/>
        </p:nvSpPr>
        <p:spPr>
          <a:xfrm>
            <a:off x="3019242" y="3168358"/>
            <a:ext cx="1036867" cy="153888"/>
          </a:xfrm>
          <a:prstGeom prst="rect">
            <a:avLst/>
          </a:prstGeom>
          <a:noFill/>
        </p:spPr>
        <p:txBody>
          <a:bodyPr wrap="square" lIns="0" tIns="0" rIns="0" bIns="0" rtlCol="0">
            <a:spAutoFit/>
          </a:bodyPr>
          <a:lstStyle/>
          <a:p>
            <a:pPr algn="ctr"/>
            <a:r>
              <a:rPr lang="zh-CN" altLang="en-US" sz="1000" b="1" dirty="0" smtClean="0">
                <a:solidFill>
                  <a:schemeClr val="bg1"/>
                </a:solidFill>
                <a:latin typeface="微软雅黑" pitchFamily="34" charset="-122"/>
                <a:ea typeface="微软雅黑" pitchFamily="34" charset="-122"/>
              </a:rPr>
              <a:t>点击输入说明文字</a:t>
            </a:r>
            <a:endParaRPr lang="zh-CN" altLang="en-US" sz="1000" b="1" dirty="0">
              <a:solidFill>
                <a:schemeClr val="bg1"/>
              </a:solidFill>
              <a:latin typeface="微软雅黑" pitchFamily="34" charset="-122"/>
              <a:ea typeface="微软雅黑" pitchFamily="34" charset="-122"/>
            </a:endParaRPr>
          </a:p>
        </p:txBody>
      </p:sp>
      <p:sp>
        <p:nvSpPr>
          <p:cNvPr id="49" name="TextBox 48"/>
          <p:cNvSpPr txBox="1"/>
          <p:nvPr/>
        </p:nvSpPr>
        <p:spPr>
          <a:xfrm>
            <a:off x="5550186"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
        <p:nvSpPr>
          <p:cNvPr id="50" name="TextBox 49"/>
          <p:cNvSpPr txBox="1"/>
          <p:nvPr/>
        </p:nvSpPr>
        <p:spPr>
          <a:xfrm>
            <a:off x="8106622"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
        <p:nvSpPr>
          <p:cNvPr id="51" name="Freeform 12"/>
          <p:cNvSpPr>
            <a:spLocks/>
          </p:cNvSpPr>
          <p:nvPr/>
        </p:nvSpPr>
        <p:spPr bwMode="auto">
          <a:xfrm>
            <a:off x="1608509" y="407707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50000"/>
            </a:schemeClr>
          </a:solidFill>
          <a:ln>
            <a:noFill/>
          </a:ln>
          <a:extLst/>
        </p:spPr>
        <p:txBody>
          <a:bodyPr/>
          <a:lstStyle/>
          <a:p>
            <a:endParaRPr lang="zh-CN" altLang="en-US">
              <a:solidFill>
                <a:schemeClr val="tx1">
                  <a:lumMod val="50000"/>
                  <a:lumOff val="50000"/>
                </a:schemeClr>
              </a:solidFill>
            </a:endParaRPr>
          </a:p>
        </p:txBody>
      </p:sp>
      <p:sp>
        <p:nvSpPr>
          <p:cNvPr id="52" name="Freeform 12"/>
          <p:cNvSpPr>
            <a:spLocks/>
          </p:cNvSpPr>
          <p:nvPr/>
        </p:nvSpPr>
        <p:spPr bwMode="auto">
          <a:xfrm flipH="1" flipV="1">
            <a:off x="10249469" y="511135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50000"/>
            </a:schemeClr>
          </a:solidFill>
          <a:ln>
            <a:noFill/>
          </a:ln>
          <a:extLst/>
        </p:spPr>
        <p:txBody>
          <a:bodyPr/>
          <a:lstStyle/>
          <a:p>
            <a:endParaRPr lang="zh-CN" altLang="en-US">
              <a:solidFill>
                <a:schemeClr val="tx1">
                  <a:lumMod val="50000"/>
                  <a:lumOff val="50000"/>
                </a:schemeClr>
              </a:solidFill>
            </a:endParaRPr>
          </a:p>
        </p:txBody>
      </p:sp>
      <p:sp>
        <p:nvSpPr>
          <p:cNvPr id="53" name="TextBox 52"/>
          <p:cNvSpPr txBox="1"/>
          <p:nvPr/>
        </p:nvSpPr>
        <p:spPr>
          <a:xfrm>
            <a:off x="1968549" y="4391273"/>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63" name="矩形 62"/>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en-US" altLang="zh-CN" dirty="0">
                <a:latin typeface="方正兰亭超细黑简体" panose="02000000000000000000" pitchFamily="2" charset="-122"/>
                <a:ea typeface="方正兰亭超细黑简体" panose="02000000000000000000" pitchFamily="2" charset="-122"/>
              </a:rPr>
              <a:t>4</a:t>
            </a:r>
            <a:endParaRPr lang="zh-CN" dirty="0">
              <a:latin typeface="方正兰亭超细黑简体" panose="02000000000000000000" pitchFamily="2" charset="-122"/>
              <a:ea typeface="方正兰亭超细黑简体" panose="02000000000000000000" pitchFamily="2" charset="-122"/>
            </a:endParaRPr>
          </a:p>
        </p:txBody>
      </p:sp>
      <p:sp>
        <p:nvSpPr>
          <p:cNvPr id="68" name="TextBox 6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9" name="矩形 3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92931" y="0"/>
            <a:ext cx="576064" cy="836712"/>
            <a:chOff x="841003" y="360040"/>
            <a:chExt cx="504056" cy="836712"/>
          </a:xfrm>
          <a:solidFill>
            <a:srgbClr val="3CCCC7"/>
          </a:solidFill>
        </p:grpSpPr>
        <p:sp>
          <p:nvSpPr>
            <p:cNvPr id="42" name="矩形 4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产品形式</a:t>
            </a:r>
            <a:endParaRPr lang="zh-CN" altLang="en-US" dirty="0">
              <a:solidFill>
                <a:srgbClr val="3CCCC7"/>
              </a:solidFill>
              <a:latin typeface="微软雅黑" pitchFamily="34" charset="-122"/>
              <a:ea typeface="微软雅黑" pitchFamily="34" charset="-122"/>
            </a:endParaRPr>
          </a:p>
        </p:txBody>
      </p:sp>
      <p:sp>
        <p:nvSpPr>
          <p:cNvPr id="45" name="KSO_Shape"/>
          <p:cNvSpPr>
            <a:spLocks/>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473583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290">
                                          <p:stCondLst>
                                            <p:cond delay="0"/>
                                          </p:stCondLst>
                                        </p:cTn>
                                        <p:tgtEl>
                                          <p:spTgt spid="21"/>
                                        </p:tgtEl>
                                      </p:cBhvr>
                                    </p:animEffect>
                                    <p:anim calcmode="lin" valueType="num">
                                      <p:cBhvr>
                                        <p:cTn id="8"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3" dur="13">
                                          <p:stCondLst>
                                            <p:cond delay="325"/>
                                          </p:stCondLst>
                                        </p:cTn>
                                        <p:tgtEl>
                                          <p:spTgt spid="21"/>
                                        </p:tgtEl>
                                      </p:cBhvr>
                                      <p:to x="100000" y="60000"/>
                                    </p:animScale>
                                    <p:animScale>
                                      <p:cBhvr>
                                        <p:cTn id="14" dur="83" decel="50000">
                                          <p:stCondLst>
                                            <p:cond delay="338"/>
                                          </p:stCondLst>
                                        </p:cTn>
                                        <p:tgtEl>
                                          <p:spTgt spid="21"/>
                                        </p:tgtEl>
                                      </p:cBhvr>
                                      <p:to x="100000" y="100000"/>
                                    </p:animScale>
                                    <p:animScale>
                                      <p:cBhvr>
                                        <p:cTn id="15" dur="13">
                                          <p:stCondLst>
                                            <p:cond delay="656"/>
                                          </p:stCondLst>
                                        </p:cTn>
                                        <p:tgtEl>
                                          <p:spTgt spid="21"/>
                                        </p:tgtEl>
                                      </p:cBhvr>
                                      <p:to x="100000" y="80000"/>
                                    </p:animScale>
                                    <p:animScale>
                                      <p:cBhvr>
                                        <p:cTn id="16" dur="83" decel="50000">
                                          <p:stCondLst>
                                            <p:cond delay="669"/>
                                          </p:stCondLst>
                                        </p:cTn>
                                        <p:tgtEl>
                                          <p:spTgt spid="21"/>
                                        </p:tgtEl>
                                      </p:cBhvr>
                                      <p:to x="100000" y="100000"/>
                                    </p:animScale>
                                    <p:animScale>
                                      <p:cBhvr>
                                        <p:cTn id="17" dur="13">
                                          <p:stCondLst>
                                            <p:cond delay="821"/>
                                          </p:stCondLst>
                                        </p:cTn>
                                        <p:tgtEl>
                                          <p:spTgt spid="21"/>
                                        </p:tgtEl>
                                      </p:cBhvr>
                                      <p:to x="100000" y="90000"/>
                                    </p:animScale>
                                    <p:animScale>
                                      <p:cBhvr>
                                        <p:cTn id="18" dur="83" decel="50000">
                                          <p:stCondLst>
                                            <p:cond delay="834"/>
                                          </p:stCondLst>
                                        </p:cTn>
                                        <p:tgtEl>
                                          <p:spTgt spid="21"/>
                                        </p:tgtEl>
                                      </p:cBhvr>
                                      <p:to x="100000" y="100000"/>
                                    </p:animScale>
                                    <p:animScale>
                                      <p:cBhvr>
                                        <p:cTn id="19" dur="13">
                                          <p:stCondLst>
                                            <p:cond delay="904"/>
                                          </p:stCondLst>
                                        </p:cTn>
                                        <p:tgtEl>
                                          <p:spTgt spid="21"/>
                                        </p:tgtEl>
                                      </p:cBhvr>
                                      <p:to x="100000" y="95000"/>
                                    </p:animScale>
                                    <p:animScale>
                                      <p:cBhvr>
                                        <p:cTn id="20" dur="83" decel="50000">
                                          <p:stCondLst>
                                            <p:cond delay="917"/>
                                          </p:stCondLst>
                                        </p:cTn>
                                        <p:tgtEl>
                                          <p:spTgt spid="2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down)">
                                      <p:cBhvr>
                                        <p:cTn id="23" dur="290">
                                          <p:stCondLst>
                                            <p:cond delay="0"/>
                                          </p:stCondLst>
                                        </p:cTn>
                                        <p:tgtEl>
                                          <p:spTgt spid="48"/>
                                        </p:tgtEl>
                                      </p:cBhvr>
                                    </p:animEffect>
                                    <p:anim calcmode="lin" valueType="num">
                                      <p:cBhvr>
                                        <p:cTn id="24"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29" dur="13">
                                          <p:stCondLst>
                                            <p:cond delay="325"/>
                                          </p:stCondLst>
                                        </p:cTn>
                                        <p:tgtEl>
                                          <p:spTgt spid="48"/>
                                        </p:tgtEl>
                                      </p:cBhvr>
                                      <p:to x="100000" y="60000"/>
                                    </p:animScale>
                                    <p:animScale>
                                      <p:cBhvr>
                                        <p:cTn id="30" dur="83" decel="50000">
                                          <p:stCondLst>
                                            <p:cond delay="338"/>
                                          </p:stCondLst>
                                        </p:cTn>
                                        <p:tgtEl>
                                          <p:spTgt spid="48"/>
                                        </p:tgtEl>
                                      </p:cBhvr>
                                      <p:to x="100000" y="100000"/>
                                    </p:animScale>
                                    <p:animScale>
                                      <p:cBhvr>
                                        <p:cTn id="31" dur="13">
                                          <p:stCondLst>
                                            <p:cond delay="656"/>
                                          </p:stCondLst>
                                        </p:cTn>
                                        <p:tgtEl>
                                          <p:spTgt spid="48"/>
                                        </p:tgtEl>
                                      </p:cBhvr>
                                      <p:to x="100000" y="80000"/>
                                    </p:animScale>
                                    <p:animScale>
                                      <p:cBhvr>
                                        <p:cTn id="32" dur="83" decel="50000">
                                          <p:stCondLst>
                                            <p:cond delay="669"/>
                                          </p:stCondLst>
                                        </p:cTn>
                                        <p:tgtEl>
                                          <p:spTgt spid="48"/>
                                        </p:tgtEl>
                                      </p:cBhvr>
                                      <p:to x="100000" y="100000"/>
                                    </p:animScale>
                                    <p:animScale>
                                      <p:cBhvr>
                                        <p:cTn id="33" dur="13">
                                          <p:stCondLst>
                                            <p:cond delay="821"/>
                                          </p:stCondLst>
                                        </p:cTn>
                                        <p:tgtEl>
                                          <p:spTgt spid="48"/>
                                        </p:tgtEl>
                                      </p:cBhvr>
                                      <p:to x="100000" y="90000"/>
                                    </p:animScale>
                                    <p:animScale>
                                      <p:cBhvr>
                                        <p:cTn id="34" dur="83" decel="50000">
                                          <p:stCondLst>
                                            <p:cond delay="834"/>
                                          </p:stCondLst>
                                        </p:cTn>
                                        <p:tgtEl>
                                          <p:spTgt spid="48"/>
                                        </p:tgtEl>
                                      </p:cBhvr>
                                      <p:to x="100000" y="100000"/>
                                    </p:animScale>
                                    <p:animScale>
                                      <p:cBhvr>
                                        <p:cTn id="35" dur="13">
                                          <p:stCondLst>
                                            <p:cond delay="904"/>
                                          </p:stCondLst>
                                        </p:cTn>
                                        <p:tgtEl>
                                          <p:spTgt spid="48"/>
                                        </p:tgtEl>
                                      </p:cBhvr>
                                      <p:to x="100000" y="95000"/>
                                    </p:animScale>
                                    <p:animScale>
                                      <p:cBhvr>
                                        <p:cTn id="36" dur="83" decel="50000">
                                          <p:stCondLst>
                                            <p:cond delay="917"/>
                                          </p:stCondLst>
                                        </p:cTn>
                                        <p:tgtEl>
                                          <p:spTgt spid="4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90">
                                          <p:stCondLst>
                                            <p:cond delay="0"/>
                                          </p:stCondLst>
                                        </p:cTn>
                                        <p:tgtEl>
                                          <p:spTgt spid="18"/>
                                        </p:tgtEl>
                                      </p:cBhvr>
                                    </p:animEffect>
                                    <p:anim calcmode="lin" valueType="num">
                                      <p:cBhvr>
                                        <p:cTn id="4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45" dur="13">
                                          <p:stCondLst>
                                            <p:cond delay="325"/>
                                          </p:stCondLst>
                                        </p:cTn>
                                        <p:tgtEl>
                                          <p:spTgt spid="18"/>
                                        </p:tgtEl>
                                      </p:cBhvr>
                                      <p:to x="100000" y="60000"/>
                                    </p:animScale>
                                    <p:animScale>
                                      <p:cBhvr>
                                        <p:cTn id="46" dur="83" decel="50000">
                                          <p:stCondLst>
                                            <p:cond delay="338"/>
                                          </p:stCondLst>
                                        </p:cTn>
                                        <p:tgtEl>
                                          <p:spTgt spid="18"/>
                                        </p:tgtEl>
                                      </p:cBhvr>
                                      <p:to x="100000" y="100000"/>
                                    </p:animScale>
                                    <p:animScale>
                                      <p:cBhvr>
                                        <p:cTn id="47" dur="13">
                                          <p:stCondLst>
                                            <p:cond delay="656"/>
                                          </p:stCondLst>
                                        </p:cTn>
                                        <p:tgtEl>
                                          <p:spTgt spid="18"/>
                                        </p:tgtEl>
                                      </p:cBhvr>
                                      <p:to x="100000" y="80000"/>
                                    </p:animScale>
                                    <p:animScale>
                                      <p:cBhvr>
                                        <p:cTn id="48" dur="83" decel="50000">
                                          <p:stCondLst>
                                            <p:cond delay="669"/>
                                          </p:stCondLst>
                                        </p:cTn>
                                        <p:tgtEl>
                                          <p:spTgt spid="18"/>
                                        </p:tgtEl>
                                      </p:cBhvr>
                                      <p:to x="100000" y="100000"/>
                                    </p:animScale>
                                    <p:animScale>
                                      <p:cBhvr>
                                        <p:cTn id="49" dur="13">
                                          <p:stCondLst>
                                            <p:cond delay="821"/>
                                          </p:stCondLst>
                                        </p:cTn>
                                        <p:tgtEl>
                                          <p:spTgt spid="18"/>
                                        </p:tgtEl>
                                      </p:cBhvr>
                                      <p:to x="100000" y="90000"/>
                                    </p:animScale>
                                    <p:animScale>
                                      <p:cBhvr>
                                        <p:cTn id="50" dur="83" decel="50000">
                                          <p:stCondLst>
                                            <p:cond delay="834"/>
                                          </p:stCondLst>
                                        </p:cTn>
                                        <p:tgtEl>
                                          <p:spTgt spid="18"/>
                                        </p:tgtEl>
                                      </p:cBhvr>
                                      <p:to x="100000" y="100000"/>
                                    </p:animScale>
                                    <p:animScale>
                                      <p:cBhvr>
                                        <p:cTn id="51" dur="13">
                                          <p:stCondLst>
                                            <p:cond delay="904"/>
                                          </p:stCondLst>
                                        </p:cTn>
                                        <p:tgtEl>
                                          <p:spTgt spid="18"/>
                                        </p:tgtEl>
                                      </p:cBhvr>
                                      <p:to x="100000" y="95000"/>
                                    </p:animScale>
                                    <p:animScale>
                                      <p:cBhvr>
                                        <p:cTn id="52" dur="83" decel="50000">
                                          <p:stCondLst>
                                            <p:cond delay="917"/>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down)">
                                      <p:cBhvr>
                                        <p:cTn id="55" dur="290">
                                          <p:stCondLst>
                                            <p:cond delay="0"/>
                                          </p:stCondLst>
                                        </p:cTn>
                                        <p:tgtEl>
                                          <p:spTgt spid="30"/>
                                        </p:tgtEl>
                                      </p:cBhvr>
                                    </p:animEffect>
                                    <p:anim calcmode="lin" valueType="num">
                                      <p:cBhvr>
                                        <p:cTn id="56"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61" dur="13">
                                          <p:stCondLst>
                                            <p:cond delay="325"/>
                                          </p:stCondLst>
                                        </p:cTn>
                                        <p:tgtEl>
                                          <p:spTgt spid="30"/>
                                        </p:tgtEl>
                                      </p:cBhvr>
                                      <p:to x="100000" y="60000"/>
                                    </p:animScale>
                                    <p:animScale>
                                      <p:cBhvr>
                                        <p:cTn id="62" dur="83" decel="50000">
                                          <p:stCondLst>
                                            <p:cond delay="338"/>
                                          </p:stCondLst>
                                        </p:cTn>
                                        <p:tgtEl>
                                          <p:spTgt spid="30"/>
                                        </p:tgtEl>
                                      </p:cBhvr>
                                      <p:to x="100000" y="100000"/>
                                    </p:animScale>
                                    <p:animScale>
                                      <p:cBhvr>
                                        <p:cTn id="63" dur="13">
                                          <p:stCondLst>
                                            <p:cond delay="656"/>
                                          </p:stCondLst>
                                        </p:cTn>
                                        <p:tgtEl>
                                          <p:spTgt spid="30"/>
                                        </p:tgtEl>
                                      </p:cBhvr>
                                      <p:to x="100000" y="80000"/>
                                    </p:animScale>
                                    <p:animScale>
                                      <p:cBhvr>
                                        <p:cTn id="64" dur="83" decel="50000">
                                          <p:stCondLst>
                                            <p:cond delay="669"/>
                                          </p:stCondLst>
                                        </p:cTn>
                                        <p:tgtEl>
                                          <p:spTgt spid="30"/>
                                        </p:tgtEl>
                                      </p:cBhvr>
                                      <p:to x="100000" y="100000"/>
                                    </p:animScale>
                                    <p:animScale>
                                      <p:cBhvr>
                                        <p:cTn id="65" dur="13">
                                          <p:stCondLst>
                                            <p:cond delay="821"/>
                                          </p:stCondLst>
                                        </p:cTn>
                                        <p:tgtEl>
                                          <p:spTgt spid="30"/>
                                        </p:tgtEl>
                                      </p:cBhvr>
                                      <p:to x="100000" y="90000"/>
                                    </p:animScale>
                                    <p:animScale>
                                      <p:cBhvr>
                                        <p:cTn id="66" dur="83" decel="50000">
                                          <p:stCondLst>
                                            <p:cond delay="834"/>
                                          </p:stCondLst>
                                        </p:cTn>
                                        <p:tgtEl>
                                          <p:spTgt spid="30"/>
                                        </p:tgtEl>
                                      </p:cBhvr>
                                      <p:to x="100000" y="100000"/>
                                    </p:animScale>
                                    <p:animScale>
                                      <p:cBhvr>
                                        <p:cTn id="67" dur="13">
                                          <p:stCondLst>
                                            <p:cond delay="904"/>
                                          </p:stCondLst>
                                        </p:cTn>
                                        <p:tgtEl>
                                          <p:spTgt spid="30"/>
                                        </p:tgtEl>
                                      </p:cBhvr>
                                      <p:to x="100000" y="95000"/>
                                    </p:animScale>
                                    <p:animScale>
                                      <p:cBhvr>
                                        <p:cTn id="68" dur="83" decel="50000">
                                          <p:stCondLst>
                                            <p:cond delay="917"/>
                                          </p:stCondLst>
                                        </p:cTn>
                                        <p:tgtEl>
                                          <p:spTgt spid="30"/>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700" fill="hold"/>
                                        <p:tgtEl>
                                          <p:spTgt spid="31"/>
                                        </p:tgtEl>
                                        <p:attrNameLst>
                                          <p:attrName>ppt_w</p:attrName>
                                        </p:attrNameLst>
                                      </p:cBhvr>
                                      <p:tavLst>
                                        <p:tav tm="0">
                                          <p:val>
                                            <p:fltVal val="0"/>
                                          </p:val>
                                        </p:tav>
                                        <p:tav tm="100000">
                                          <p:val>
                                            <p:strVal val="#ppt_w"/>
                                          </p:val>
                                        </p:tav>
                                      </p:tavLst>
                                    </p:anim>
                                    <p:anim calcmode="lin" valueType="num">
                                      <p:cBhvr>
                                        <p:cTn id="73" dur="700" fill="hold"/>
                                        <p:tgtEl>
                                          <p:spTgt spid="31"/>
                                        </p:tgtEl>
                                        <p:attrNameLst>
                                          <p:attrName>ppt_h</p:attrName>
                                        </p:attrNameLst>
                                      </p:cBhvr>
                                      <p:tavLst>
                                        <p:tav tm="0">
                                          <p:val>
                                            <p:fltVal val="0"/>
                                          </p:val>
                                        </p:tav>
                                        <p:tav tm="100000">
                                          <p:val>
                                            <p:strVal val="#ppt_h"/>
                                          </p:val>
                                        </p:tav>
                                      </p:tavLst>
                                    </p:anim>
                                    <p:anim calcmode="lin" valueType="num">
                                      <p:cBhvr>
                                        <p:cTn id="74" dur="700" fill="hold"/>
                                        <p:tgtEl>
                                          <p:spTgt spid="31"/>
                                        </p:tgtEl>
                                        <p:attrNameLst>
                                          <p:attrName>style.rotation</p:attrName>
                                        </p:attrNameLst>
                                      </p:cBhvr>
                                      <p:tavLst>
                                        <p:tav tm="0">
                                          <p:val>
                                            <p:fltVal val="90"/>
                                          </p:val>
                                        </p:tav>
                                        <p:tav tm="100000">
                                          <p:val>
                                            <p:fltVal val="0"/>
                                          </p:val>
                                        </p:tav>
                                      </p:tavLst>
                                    </p:anim>
                                    <p:animEffect transition="in" filter="fade">
                                      <p:cBhvr>
                                        <p:cTn id="75" dur="700"/>
                                        <p:tgtEl>
                                          <p:spTgt spid="31"/>
                                        </p:tgtEl>
                                      </p:cBhvr>
                                    </p:animEffect>
                                  </p:childTnLst>
                                </p:cTn>
                              </p:par>
                            </p:childTnLst>
                          </p:cTn>
                        </p:par>
                        <p:par>
                          <p:cTn id="76" fill="hold">
                            <p:stCondLst>
                              <p:cond delay="1700"/>
                            </p:stCondLst>
                            <p:childTnLst>
                              <p:par>
                                <p:cTn id="77" presetID="26"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down)">
                                      <p:cBhvr>
                                        <p:cTn id="79" dur="290">
                                          <p:stCondLst>
                                            <p:cond delay="0"/>
                                          </p:stCondLst>
                                        </p:cTn>
                                        <p:tgtEl>
                                          <p:spTgt spid="19"/>
                                        </p:tgtEl>
                                      </p:cBhvr>
                                    </p:animEffect>
                                    <p:anim calcmode="lin" valueType="num">
                                      <p:cBhvr>
                                        <p:cTn id="80"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85" dur="13">
                                          <p:stCondLst>
                                            <p:cond delay="325"/>
                                          </p:stCondLst>
                                        </p:cTn>
                                        <p:tgtEl>
                                          <p:spTgt spid="19"/>
                                        </p:tgtEl>
                                      </p:cBhvr>
                                      <p:to x="100000" y="60000"/>
                                    </p:animScale>
                                    <p:animScale>
                                      <p:cBhvr>
                                        <p:cTn id="86" dur="83" decel="50000">
                                          <p:stCondLst>
                                            <p:cond delay="338"/>
                                          </p:stCondLst>
                                        </p:cTn>
                                        <p:tgtEl>
                                          <p:spTgt spid="19"/>
                                        </p:tgtEl>
                                      </p:cBhvr>
                                      <p:to x="100000" y="100000"/>
                                    </p:animScale>
                                    <p:animScale>
                                      <p:cBhvr>
                                        <p:cTn id="87" dur="13">
                                          <p:stCondLst>
                                            <p:cond delay="656"/>
                                          </p:stCondLst>
                                        </p:cTn>
                                        <p:tgtEl>
                                          <p:spTgt spid="19"/>
                                        </p:tgtEl>
                                      </p:cBhvr>
                                      <p:to x="100000" y="80000"/>
                                    </p:animScale>
                                    <p:animScale>
                                      <p:cBhvr>
                                        <p:cTn id="88" dur="83" decel="50000">
                                          <p:stCondLst>
                                            <p:cond delay="669"/>
                                          </p:stCondLst>
                                        </p:cTn>
                                        <p:tgtEl>
                                          <p:spTgt spid="19"/>
                                        </p:tgtEl>
                                      </p:cBhvr>
                                      <p:to x="100000" y="100000"/>
                                    </p:animScale>
                                    <p:animScale>
                                      <p:cBhvr>
                                        <p:cTn id="89" dur="13">
                                          <p:stCondLst>
                                            <p:cond delay="821"/>
                                          </p:stCondLst>
                                        </p:cTn>
                                        <p:tgtEl>
                                          <p:spTgt spid="19"/>
                                        </p:tgtEl>
                                      </p:cBhvr>
                                      <p:to x="100000" y="90000"/>
                                    </p:animScale>
                                    <p:animScale>
                                      <p:cBhvr>
                                        <p:cTn id="90" dur="83" decel="50000">
                                          <p:stCondLst>
                                            <p:cond delay="834"/>
                                          </p:stCondLst>
                                        </p:cTn>
                                        <p:tgtEl>
                                          <p:spTgt spid="19"/>
                                        </p:tgtEl>
                                      </p:cBhvr>
                                      <p:to x="100000" y="100000"/>
                                    </p:animScale>
                                    <p:animScale>
                                      <p:cBhvr>
                                        <p:cTn id="91" dur="13">
                                          <p:stCondLst>
                                            <p:cond delay="904"/>
                                          </p:stCondLst>
                                        </p:cTn>
                                        <p:tgtEl>
                                          <p:spTgt spid="19"/>
                                        </p:tgtEl>
                                      </p:cBhvr>
                                      <p:to x="100000" y="95000"/>
                                    </p:animScale>
                                    <p:animScale>
                                      <p:cBhvr>
                                        <p:cTn id="92" dur="83" decel="50000">
                                          <p:stCondLst>
                                            <p:cond delay="917"/>
                                          </p:stCondLst>
                                        </p:cTn>
                                        <p:tgtEl>
                                          <p:spTgt spid="19"/>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down)">
                                      <p:cBhvr>
                                        <p:cTn id="95" dur="290">
                                          <p:stCondLst>
                                            <p:cond delay="0"/>
                                          </p:stCondLst>
                                        </p:cTn>
                                        <p:tgtEl>
                                          <p:spTgt spid="22"/>
                                        </p:tgtEl>
                                      </p:cBhvr>
                                    </p:animEffect>
                                    <p:anim calcmode="lin" valueType="num">
                                      <p:cBhvr>
                                        <p:cTn id="96"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101" dur="13">
                                          <p:stCondLst>
                                            <p:cond delay="325"/>
                                          </p:stCondLst>
                                        </p:cTn>
                                        <p:tgtEl>
                                          <p:spTgt spid="22"/>
                                        </p:tgtEl>
                                      </p:cBhvr>
                                      <p:to x="100000" y="60000"/>
                                    </p:animScale>
                                    <p:animScale>
                                      <p:cBhvr>
                                        <p:cTn id="102" dur="83" decel="50000">
                                          <p:stCondLst>
                                            <p:cond delay="338"/>
                                          </p:stCondLst>
                                        </p:cTn>
                                        <p:tgtEl>
                                          <p:spTgt spid="22"/>
                                        </p:tgtEl>
                                      </p:cBhvr>
                                      <p:to x="100000" y="100000"/>
                                    </p:animScale>
                                    <p:animScale>
                                      <p:cBhvr>
                                        <p:cTn id="103" dur="13">
                                          <p:stCondLst>
                                            <p:cond delay="656"/>
                                          </p:stCondLst>
                                        </p:cTn>
                                        <p:tgtEl>
                                          <p:spTgt spid="22"/>
                                        </p:tgtEl>
                                      </p:cBhvr>
                                      <p:to x="100000" y="80000"/>
                                    </p:animScale>
                                    <p:animScale>
                                      <p:cBhvr>
                                        <p:cTn id="104" dur="83" decel="50000">
                                          <p:stCondLst>
                                            <p:cond delay="669"/>
                                          </p:stCondLst>
                                        </p:cTn>
                                        <p:tgtEl>
                                          <p:spTgt spid="22"/>
                                        </p:tgtEl>
                                      </p:cBhvr>
                                      <p:to x="100000" y="100000"/>
                                    </p:animScale>
                                    <p:animScale>
                                      <p:cBhvr>
                                        <p:cTn id="105" dur="13">
                                          <p:stCondLst>
                                            <p:cond delay="821"/>
                                          </p:stCondLst>
                                        </p:cTn>
                                        <p:tgtEl>
                                          <p:spTgt spid="22"/>
                                        </p:tgtEl>
                                      </p:cBhvr>
                                      <p:to x="100000" y="90000"/>
                                    </p:animScale>
                                    <p:animScale>
                                      <p:cBhvr>
                                        <p:cTn id="106" dur="83" decel="50000">
                                          <p:stCondLst>
                                            <p:cond delay="834"/>
                                          </p:stCondLst>
                                        </p:cTn>
                                        <p:tgtEl>
                                          <p:spTgt spid="22"/>
                                        </p:tgtEl>
                                      </p:cBhvr>
                                      <p:to x="100000" y="100000"/>
                                    </p:animScale>
                                    <p:animScale>
                                      <p:cBhvr>
                                        <p:cTn id="107" dur="13">
                                          <p:stCondLst>
                                            <p:cond delay="904"/>
                                          </p:stCondLst>
                                        </p:cTn>
                                        <p:tgtEl>
                                          <p:spTgt spid="22"/>
                                        </p:tgtEl>
                                      </p:cBhvr>
                                      <p:to x="100000" y="95000"/>
                                    </p:animScale>
                                    <p:animScale>
                                      <p:cBhvr>
                                        <p:cTn id="108" dur="83" decel="50000">
                                          <p:stCondLst>
                                            <p:cond delay="917"/>
                                          </p:stCondLst>
                                        </p:cTn>
                                        <p:tgtEl>
                                          <p:spTgt spid="22"/>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down)">
                                      <p:cBhvr>
                                        <p:cTn id="111" dur="290">
                                          <p:stCondLst>
                                            <p:cond delay="0"/>
                                          </p:stCondLst>
                                        </p:cTn>
                                        <p:tgtEl>
                                          <p:spTgt spid="49"/>
                                        </p:tgtEl>
                                      </p:cBhvr>
                                    </p:animEffect>
                                    <p:anim calcmode="lin" valueType="num">
                                      <p:cBhvr>
                                        <p:cTn id="112"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117" dur="13">
                                          <p:stCondLst>
                                            <p:cond delay="325"/>
                                          </p:stCondLst>
                                        </p:cTn>
                                        <p:tgtEl>
                                          <p:spTgt spid="49"/>
                                        </p:tgtEl>
                                      </p:cBhvr>
                                      <p:to x="100000" y="60000"/>
                                    </p:animScale>
                                    <p:animScale>
                                      <p:cBhvr>
                                        <p:cTn id="118" dur="83" decel="50000">
                                          <p:stCondLst>
                                            <p:cond delay="338"/>
                                          </p:stCondLst>
                                        </p:cTn>
                                        <p:tgtEl>
                                          <p:spTgt spid="49"/>
                                        </p:tgtEl>
                                      </p:cBhvr>
                                      <p:to x="100000" y="100000"/>
                                    </p:animScale>
                                    <p:animScale>
                                      <p:cBhvr>
                                        <p:cTn id="119" dur="13">
                                          <p:stCondLst>
                                            <p:cond delay="656"/>
                                          </p:stCondLst>
                                        </p:cTn>
                                        <p:tgtEl>
                                          <p:spTgt spid="49"/>
                                        </p:tgtEl>
                                      </p:cBhvr>
                                      <p:to x="100000" y="80000"/>
                                    </p:animScale>
                                    <p:animScale>
                                      <p:cBhvr>
                                        <p:cTn id="120" dur="83" decel="50000">
                                          <p:stCondLst>
                                            <p:cond delay="669"/>
                                          </p:stCondLst>
                                        </p:cTn>
                                        <p:tgtEl>
                                          <p:spTgt spid="49"/>
                                        </p:tgtEl>
                                      </p:cBhvr>
                                      <p:to x="100000" y="100000"/>
                                    </p:animScale>
                                    <p:animScale>
                                      <p:cBhvr>
                                        <p:cTn id="121" dur="13">
                                          <p:stCondLst>
                                            <p:cond delay="821"/>
                                          </p:stCondLst>
                                        </p:cTn>
                                        <p:tgtEl>
                                          <p:spTgt spid="49"/>
                                        </p:tgtEl>
                                      </p:cBhvr>
                                      <p:to x="100000" y="90000"/>
                                    </p:animScale>
                                    <p:animScale>
                                      <p:cBhvr>
                                        <p:cTn id="122" dur="83" decel="50000">
                                          <p:stCondLst>
                                            <p:cond delay="834"/>
                                          </p:stCondLst>
                                        </p:cTn>
                                        <p:tgtEl>
                                          <p:spTgt spid="49"/>
                                        </p:tgtEl>
                                      </p:cBhvr>
                                      <p:to x="100000" y="100000"/>
                                    </p:animScale>
                                    <p:animScale>
                                      <p:cBhvr>
                                        <p:cTn id="123" dur="13">
                                          <p:stCondLst>
                                            <p:cond delay="904"/>
                                          </p:stCondLst>
                                        </p:cTn>
                                        <p:tgtEl>
                                          <p:spTgt spid="49"/>
                                        </p:tgtEl>
                                      </p:cBhvr>
                                      <p:to x="100000" y="95000"/>
                                    </p:animScale>
                                    <p:animScale>
                                      <p:cBhvr>
                                        <p:cTn id="124" dur="83" decel="50000">
                                          <p:stCondLst>
                                            <p:cond delay="917"/>
                                          </p:stCondLst>
                                        </p:cTn>
                                        <p:tgtEl>
                                          <p:spTgt spid="4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wipe(down)">
                                      <p:cBhvr>
                                        <p:cTn id="127" dur="290">
                                          <p:stCondLst>
                                            <p:cond delay="0"/>
                                          </p:stCondLst>
                                        </p:cTn>
                                        <p:tgtEl>
                                          <p:spTgt spid="24"/>
                                        </p:tgtEl>
                                      </p:cBhvr>
                                    </p:animEffect>
                                    <p:anim calcmode="lin" valueType="num">
                                      <p:cBhvr>
                                        <p:cTn id="128"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133" dur="13">
                                          <p:stCondLst>
                                            <p:cond delay="325"/>
                                          </p:stCondLst>
                                        </p:cTn>
                                        <p:tgtEl>
                                          <p:spTgt spid="24"/>
                                        </p:tgtEl>
                                      </p:cBhvr>
                                      <p:to x="100000" y="60000"/>
                                    </p:animScale>
                                    <p:animScale>
                                      <p:cBhvr>
                                        <p:cTn id="134" dur="83" decel="50000">
                                          <p:stCondLst>
                                            <p:cond delay="338"/>
                                          </p:stCondLst>
                                        </p:cTn>
                                        <p:tgtEl>
                                          <p:spTgt spid="24"/>
                                        </p:tgtEl>
                                      </p:cBhvr>
                                      <p:to x="100000" y="100000"/>
                                    </p:animScale>
                                    <p:animScale>
                                      <p:cBhvr>
                                        <p:cTn id="135" dur="13">
                                          <p:stCondLst>
                                            <p:cond delay="656"/>
                                          </p:stCondLst>
                                        </p:cTn>
                                        <p:tgtEl>
                                          <p:spTgt spid="24"/>
                                        </p:tgtEl>
                                      </p:cBhvr>
                                      <p:to x="100000" y="80000"/>
                                    </p:animScale>
                                    <p:animScale>
                                      <p:cBhvr>
                                        <p:cTn id="136" dur="83" decel="50000">
                                          <p:stCondLst>
                                            <p:cond delay="669"/>
                                          </p:stCondLst>
                                        </p:cTn>
                                        <p:tgtEl>
                                          <p:spTgt spid="24"/>
                                        </p:tgtEl>
                                      </p:cBhvr>
                                      <p:to x="100000" y="100000"/>
                                    </p:animScale>
                                    <p:animScale>
                                      <p:cBhvr>
                                        <p:cTn id="137" dur="13">
                                          <p:stCondLst>
                                            <p:cond delay="821"/>
                                          </p:stCondLst>
                                        </p:cTn>
                                        <p:tgtEl>
                                          <p:spTgt spid="24"/>
                                        </p:tgtEl>
                                      </p:cBhvr>
                                      <p:to x="100000" y="90000"/>
                                    </p:animScale>
                                    <p:animScale>
                                      <p:cBhvr>
                                        <p:cTn id="138" dur="83" decel="50000">
                                          <p:stCondLst>
                                            <p:cond delay="834"/>
                                          </p:stCondLst>
                                        </p:cTn>
                                        <p:tgtEl>
                                          <p:spTgt spid="24"/>
                                        </p:tgtEl>
                                      </p:cBhvr>
                                      <p:to x="100000" y="100000"/>
                                    </p:animScale>
                                    <p:animScale>
                                      <p:cBhvr>
                                        <p:cTn id="139" dur="13">
                                          <p:stCondLst>
                                            <p:cond delay="904"/>
                                          </p:stCondLst>
                                        </p:cTn>
                                        <p:tgtEl>
                                          <p:spTgt spid="24"/>
                                        </p:tgtEl>
                                      </p:cBhvr>
                                      <p:to x="100000" y="95000"/>
                                    </p:animScale>
                                    <p:animScale>
                                      <p:cBhvr>
                                        <p:cTn id="140" dur="83" decel="50000">
                                          <p:stCondLst>
                                            <p:cond delay="917"/>
                                          </p:stCondLst>
                                        </p:cTn>
                                        <p:tgtEl>
                                          <p:spTgt spid="24"/>
                                        </p:tgtEl>
                                      </p:cBhvr>
                                      <p:to x="100000" y="100000"/>
                                    </p:animScale>
                                  </p:childTnLst>
                                </p:cTn>
                              </p:par>
                            </p:childTnLst>
                          </p:cTn>
                        </p:par>
                        <p:par>
                          <p:cTn id="141" fill="hold">
                            <p:stCondLst>
                              <p:cond delay="2700"/>
                            </p:stCondLst>
                            <p:childTnLst>
                              <p:par>
                                <p:cTn id="142" presetID="31" presetClass="entr" presetSubtype="0" fill="hold" nodeType="afterEffect">
                                  <p:stCondLst>
                                    <p:cond delay="0"/>
                                  </p:stCondLst>
                                  <p:childTnLst>
                                    <p:set>
                                      <p:cBhvr>
                                        <p:cTn id="143" dur="1" fill="hold">
                                          <p:stCondLst>
                                            <p:cond delay="0"/>
                                          </p:stCondLst>
                                        </p:cTn>
                                        <p:tgtEl>
                                          <p:spTgt spid="38"/>
                                        </p:tgtEl>
                                        <p:attrNameLst>
                                          <p:attrName>style.visibility</p:attrName>
                                        </p:attrNameLst>
                                      </p:cBhvr>
                                      <p:to>
                                        <p:strVal val="visible"/>
                                      </p:to>
                                    </p:set>
                                    <p:anim calcmode="lin" valueType="num">
                                      <p:cBhvr>
                                        <p:cTn id="144" dur="700" fill="hold"/>
                                        <p:tgtEl>
                                          <p:spTgt spid="38"/>
                                        </p:tgtEl>
                                        <p:attrNameLst>
                                          <p:attrName>ppt_w</p:attrName>
                                        </p:attrNameLst>
                                      </p:cBhvr>
                                      <p:tavLst>
                                        <p:tav tm="0">
                                          <p:val>
                                            <p:fltVal val="0"/>
                                          </p:val>
                                        </p:tav>
                                        <p:tav tm="100000">
                                          <p:val>
                                            <p:strVal val="#ppt_w"/>
                                          </p:val>
                                        </p:tav>
                                      </p:tavLst>
                                    </p:anim>
                                    <p:anim calcmode="lin" valueType="num">
                                      <p:cBhvr>
                                        <p:cTn id="145" dur="700" fill="hold"/>
                                        <p:tgtEl>
                                          <p:spTgt spid="38"/>
                                        </p:tgtEl>
                                        <p:attrNameLst>
                                          <p:attrName>ppt_h</p:attrName>
                                        </p:attrNameLst>
                                      </p:cBhvr>
                                      <p:tavLst>
                                        <p:tav tm="0">
                                          <p:val>
                                            <p:fltVal val="0"/>
                                          </p:val>
                                        </p:tav>
                                        <p:tav tm="100000">
                                          <p:val>
                                            <p:strVal val="#ppt_h"/>
                                          </p:val>
                                        </p:tav>
                                      </p:tavLst>
                                    </p:anim>
                                    <p:anim calcmode="lin" valueType="num">
                                      <p:cBhvr>
                                        <p:cTn id="146" dur="700" fill="hold"/>
                                        <p:tgtEl>
                                          <p:spTgt spid="38"/>
                                        </p:tgtEl>
                                        <p:attrNameLst>
                                          <p:attrName>style.rotation</p:attrName>
                                        </p:attrNameLst>
                                      </p:cBhvr>
                                      <p:tavLst>
                                        <p:tav tm="0">
                                          <p:val>
                                            <p:fltVal val="90"/>
                                          </p:val>
                                        </p:tav>
                                        <p:tav tm="100000">
                                          <p:val>
                                            <p:fltVal val="0"/>
                                          </p:val>
                                        </p:tav>
                                      </p:tavLst>
                                    </p:anim>
                                    <p:animEffect transition="in" filter="fade">
                                      <p:cBhvr>
                                        <p:cTn id="147" dur="700"/>
                                        <p:tgtEl>
                                          <p:spTgt spid="38"/>
                                        </p:tgtEl>
                                      </p:cBhvr>
                                    </p:animEffect>
                                  </p:childTnLst>
                                </p:cTn>
                              </p:par>
                            </p:childTnLst>
                          </p:cTn>
                        </p:par>
                        <p:par>
                          <p:cTn id="148" fill="hold">
                            <p:stCondLst>
                              <p:cond delay="3400"/>
                            </p:stCondLst>
                            <p:childTnLst>
                              <p:par>
                                <p:cTn id="149" presetID="26" presetClass="entr" presetSubtype="0" fill="hold" grpId="0" nodeType="afterEffect">
                                  <p:stCondLst>
                                    <p:cond delay="0"/>
                                  </p:stCondLst>
                                  <p:childTnLst>
                                    <p:set>
                                      <p:cBhvr>
                                        <p:cTn id="150" dur="1" fill="hold">
                                          <p:stCondLst>
                                            <p:cond delay="0"/>
                                          </p:stCondLst>
                                        </p:cTn>
                                        <p:tgtEl>
                                          <p:spTgt spid="20"/>
                                        </p:tgtEl>
                                        <p:attrNameLst>
                                          <p:attrName>style.visibility</p:attrName>
                                        </p:attrNameLst>
                                      </p:cBhvr>
                                      <p:to>
                                        <p:strVal val="visible"/>
                                      </p:to>
                                    </p:set>
                                    <p:animEffect transition="in" filter="wipe(down)">
                                      <p:cBhvr>
                                        <p:cTn id="151" dur="290">
                                          <p:stCondLst>
                                            <p:cond delay="0"/>
                                          </p:stCondLst>
                                        </p:cTn>
                                        <p:tgtEl>
                                          <p:spTgt spid="20"/>
                                        </p:tgtEl>
                                      </p:cBhvr>
                                    </p:animEffect>
                                    <p:anim calcmode="lin" valueType="num">
                                      <p:cBhvr>
                                        <p:cTn id="152"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57" dur="13">
                                          <p:stCondLst>
                                            <p:cond delay="325"/>
                                          </p:stCondLst>
                                        </p:cTn>
                                        <p:tgtEl>
                                          <p:spTgt spid="20"/>
                                        </p:tgtEl>
                                      </p:cBhvr>
                                      <p:to x="100000" y="60000"/>
                                    </p:animScale>
                                    <p:animScale>
                                      <p:cBhvr>
                                        <p:cTn id="158" dur="83" decel="50000">
                                          <p:stCondLst>
                                            <p:cond delay="338"/>
                                          </p:stCondLst>
                                        </p:cTn>
                                        <p:tgtEl>
                                          <p:spTgt spid="20"/>
                                        </p:tgtEl>
                                      </p:cBhvr>
                                      <p:to x="100000" y="100000"/>
                                    </p:animScale>
                                    <p:animScale>
                                      <p:cBhvr>
                                        <p:cTn id="159" dur="13">
                                          <p:stCondLst>
                                            <p:cond delay="656"/>
                                          </p:stCondLst>
                                        </p:cTn>
                                        <p:tgtEl>
                                          <p:spTgt spid="20"/>
                                        </p:tgtEl>
                                      </p:cBhvr>
                                      <p:to x="100000" y="80000"/>
                                    </p:animScale>
                                    <p:animScale>
                                      <p:cBhvr>
                                        <p:cTn id="160" dur="83" decel="50000">
                                          <p:stCondLst>
                                            <p:cond delay="669"/>
                                          </p:stCondLst>
                                        </p:cTn>
                                        <p:tgtEl>
                                          <p:spTgt spid="20"/>
                                        </p:tgtEl>
                                      </p:cBhvr>
                                      <p:to x="100000" y="100000"/>
                                    </p:animScale>
                                    <p:animScale>
                                      <p:cBhvr>
                                        <p:cTn id="161" dur="13">
                                          <p:stCondLst>
                                            <p:cond delay="821"/>
                                          </p:stCondLst>
                                        </p:cTn>
                                        <p:tgtEl>
                                          <p:spTgt spid="20"/>
                                        </p:tgtEl>
                                      </p:cBhvr>
                                      <p:to x="100000" y="90000"/>
                                    </p:animScale>
                                    <p:animScale>
                                      <p:cBhvr>
                                        <p:cTn id="162" dur="83" decel="50000">
                                          <p:stCondLst>
                                            <p:cond delay="834"/>
                                          </p:stCondLst>
                                        </p:cTn>
                                        <p:tgtEl>
                                          <p:spTgt spid="20"/>
                                        </p:tgtEl>
                                      </p:cBhvr>
                                      <p:to x="100000" y="100000"/>
                                    </p:animScale>
                                    <p:animScale>
                                      <p:cBhvr>
                                        <p:cTn id="163" dur="13">
                                          <p:stCondLst>
                                            <p:cond delay="904"/>
                                          </p:stCondLst>
                                        </p:cTn>
                                        <p:tgtEl>
                                          <p:spTgt spid="20"/>
                                        </p:tgtEl>
                                      </p:cBhvr>
                                      <p:to x="100000" y="95000"/>
                                    </p:animScale>
                                    <p:animScale>
                                      <p:cBhvr>
                                        <p:cTn id="164" dur="83" decel="50000">
                                          <p:stCondLst>
                                            <p:cond delay="917"/>
                                          </p:stCondLst>
                                        </p:cTn>
                                        <p:tgtEl>
                                          <p:spTgt spid="20"/>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down)">
                                      <p:cBhvr>
                                        <p:cTn id="167" dur="290">
                                          <p:stCondLst>
                                            <p:cond delay="0"/>
                                          </p:stCondLst>
                                        </p:cTn>
                                        <p:tgtEl>
                                          <p:spTgt spid="23"/>
                                        </p:tgtEl>
                                      </p:cBhvr>
                                    </p:animEffect>
                                    <p:anim calcmode="lin" valueType="num">
                                      <p:cBhvr>
                                        <p:cTn id="168"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173" dur="13">
                                          <p:stCondLst>
                                            <p:cond delay="325"/>
                                          </p:stCondLst>
                                        </p:cTn>
                                        <p:tgtEl>
                                          <p:spTgt spid="23"/>
                                        </p:tgtEl>
                                      </p:cBhvr>
                                      <p:to x="100000" y="60000"/>
                                    </p:animScale>
                                    <p:animScale>
                                      <p:cBhvr>
                                        <p:cTn id="174" dur="83" decel="50000">
                                          <p:stCondLst>
                                            <p:cond delay="338"/>
                                          </p:stCondLst>
                                        </p:cTn>
                                        <p:tgtEl>
                                          <p:spTgt spid="23"/>
                                        </p:tgtEl>
                                      </p:cBhvr>
                                      <p:to x="100000" y="100000"/>
                                    </p:animScale>
                                    <p:animScale>
                                      <p:cBhvr>
                                        <p:cTn id="175" dur="13">
                                          <p:stCondLst>
                                            <p:cond delay="656"/>
                                          </p:stCondLst>
                                        </p:cTn>
                                        <p:tgtEl>
                                          <p:spTgt spid="23"/>
                                        </p:tgtEl>
                                      </p:cBhvr>
                                      <p:to x="100000" y="80000"/>
                                    </p:animScale>
                                    <p:animScale>
                                      <p:cBhvr>
                                        <p:cTn id="176" dur="83" decel="50000">
                                          <p:stCondLst>
                                            <p:cond delay="669"/>
                                          </p:stCondLst>
                                        </p:cTn>
                                        <p:tgtEl>
                                          <p:spTgt spid="23"/>
                                        </p:tgtEl>
                                      </p:cBhvr>
                                      <p:to x="100000" y="100000"/>
                                    </p:animScale>
                                    <p:animScale>
                                      <p:cBhvr>
                                        <p:cTn id="177" dur="13">
                                          <p:stCondLst>
                                            <p:cond delay="821"/>
                                          </p:stCondLst>
                                        </p:cTn>
                                        <p:tgtEl>
                                          <p:spTgt spid="23"/>
                                        </p:tgtEl>
                                      </p:cBhvr>
                                      <p:to x="100000" y="90000"/>
                                    </p:animScale>
                                    <p:animScale>
                                      <p:cBhvr>
                                        <p:cTn id="178" dur="83" decel="50000">
                                          <p:stCondLst>
                                            <p:cond delay="834"/>
                                          </p:stCondLst>
                                        </p:cTn>
                                        <p:tgtEl>
                                          <p:spTgt spid="23"/>
                                        </p:tgtEl>
                                      </p:cBhvr>
                                      <p:to x="100000" y="100000"/>
                                    </p:animScale>
                                    <p:animScale>
                                      <p:cBhvr>
                                        <p:cTn id="179" dur="13">
                                          <p:stCondLst>
                                            <p:cond delay="904"/>
                                          </p:stCondLst>
                                        </p:cTn>
                                        <p:tgtEl>
                                          <p:spTgt spid="23"/>
                                        </p:tgtEl>
                                      </p:cBhvr>
                                      <p:to x="100000" y="95000"/>
                                    </p:animScale>
                                    <p:animScale>
                                      <p:cBhvr>
                                        <p:cTn id="180" dur="83" decel="50000">
                                          <p:stCondLst>
                                            <p:cond delay="917"/>
                                          </p:stCondLst>
                                        </p:cTn>
                                        <p:tgtEl>
                                          <p:spTgt spid="23"/>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50"/>
                                        </p:tgtEl>
                                        <p:attrNameLst>
                                          <p:attrName>style.visibility</p:attrName>
                                        </p:attrNameLst>
                                      </p:cBhvr>
                                      <p:to>
                                        <p:strVal val="visible"/>
                                      </p:to>
                                    </p:set>
                                    <p:animEffect transition="in" filter="wipe(down)">
                                      <p:cBhvr>
                                        <p:cTn id="183" dur="290">
                                          <p:stCondLst>
                                            <p:cond delay="0"/>
                                          </p:stCondLst>
                                        </p:cTn>
                                        <p:tgtEl>
                                          <p:spTgt spid="50"/>
                                        </p:tgtEl>
                                      </p:cBhvr>
                                    </p:animEffect>
                                    <p:anim calcmode="lin" valueType="num">
                                      <p:cBhvr>
                                        <p:cTn id="184"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189" dur="13">
                                          <p:stCondLst>
                                            <p:cond delay="325"/>
                                          </p:stCondLst>
                                        </p:cTn>
                                        <p:tgtEl>
                                          <p:spTgt spid="50"/>
                                        </p:tgtEl>
                                      </p:cBhvr>
                                      <p:to x="100000" y="60000"/>
                                    </p:animScale>
                                    <p:animScale>
                                      <p:cBhvr>
                                        <p:cTn id="190" dur="83" decel="50000">
                                          <p:stCondLst>
                                            <p:cond delay="338"/>
                                          </p:stCondLst>
                                        </p:cTn>
                                        <p:tgtEl>
                                          <p:spTgt spid="50"/>
                                        </p:tgtEl>
                                      </p:cBhvr>
                                      <p:to x="100000" y="100000"/>
                                    </p:animScale>
                                    <p:animScale>
                                      <p:cBhvr>
                                        <p:cTn id="191" dur="13">
                                          <p:stCondLst>
                                            <p:cond delay="656"/>
                                          </p:stCondLst>
                                        </p:cTn>
                                        <p:tgtEl>
                                          <p:spTgt spid="50"/>
                                        </p:tgtEl>
                                      </p:cBhvr>
                                      <p:to x="100000" y="80000"/>
                                    </p:animScale>
                                    <p:animScale>
                                      <p:cBhvr>
                                        <p:cTn id="192" dur="83" decel="50000">
                                          <p:stCondLst>
                                            <p:cond delay="669"/>
                                          </p:stCondLst>
                                        </p:cTn>
                                        <p:tgtEl>
                                          <p:spTgt spid="50"/>
                                        </p:tgtEl>
                                      </p:cBhvr>
                                      <p:to x="100000" y="100000"/>
                                    </p:animScale>
                                    <p:animScale>
                                      <p:cBhvr>
                                        <p:cTn id="193" dur="13">
                                          <p:stCondLst>
                                            <p:cond delay="821"/>
                                          </p:stCondLst>
                                        </p:cTn>
                                        <p:tgtEl>
                                          <p:spTgt spid="50"/>
                                        </p:tgtEl>
                                      </p:cBhvr>
                                      <p:to x="100000" y="90000"/>
                                    </p:animScale>
                                    <p:animScale>
                                      <p:cBhvr>
                                        <p:cTn id="194" dur="83" decel="50000">
                                          <p:stCondLst>
                                            <p:cond delay="834"/>
                                          </p:stCondLst>
                                        </p:cTn>
                                        <p:tgtEl>
                                          <p:spTgt spid="50"/>
                                        </p:tgtEl>
                                      </p:cBhvr>
                                      <p:to x="100000" y="100000"/>
                                    </p:animScale>
                                    <p:animScale>
                                      <p:cBhvr>
                                        <p:cTn id="195" dur="13">
                                          <p:stCondLst>
                                            <p:cond delay="904"/>
                                          </p:stCondLst>
                                        </p:cTn>
                                        <p:tgtEl>
                                          <p:spTgt spid="50"/>
                                        </p:tgtEl>
                                      </p:cBhvr>
                                      <p:to x="100000" y="95000"/>
                                    </p:animScale>
                                    <p:animScale>
                                      <p:cBhvr>
                                        <p:cTn id="196" dur="83" decel="50000">
                                          <p:stCondLst>
                                            <p:cond delay="917"/>
                                          </p:stCondLst>
                                        </p:cTn>
                                        <p:tgtEl>
                                          <p:spTgt spid="5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5"/>
                                        </p:tgtEl>
                                        <p:attrNameLst>
                                          <p:attrName>style.visibility</p:attrName>
                                        </p:attrNameLst>
                                      </p:cBhvr>
                                      <p:to>
                                        <p:strVal val="visible"/>
                                      </p:to>
                                    </p:set>
                                    <p:animEffect transition="in" filter="wipe(down)">
                                      <p:cBhvr>
                                        <p:cTn id="199" dur="290">
                                          <p:stCondLst>
                                            <p:cond delay="0"/>
                                          </p:stCondLst>
                                        </p:cTn>
                                        <p:tgtEl>
                                          <p:spTgt spid="25"/>
                                        </p:tgtEl>
                                      </p:cBhvr>
                                    </p:animEffect>
                                    <p:anim calcmode="lin" valueType="num">
                                      <p:cBhvr>
                                        <p:cTn id="200"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205" dur="13">
                                          <p:stCondLst>
                                            <p:cond delay="325"/>
                                          </p:stCondLst>
                                        </p:cTn>
                                        <p:tgtEl>
                                          <p:spTgt spid="25"/>
                                        </p:tgtEl>
                                      </p:cBhvr>
                                      <p:to x="100000" y="60000"/>
                                    </p:animScale>
                                    <p:animScale>
                                      <p:cBhvr>
                                        <p:cTn id="206" dur="83" decel="50000">
                                          <p:stCondLst>
                                            <p:cond delay="338"/>
                                          </p:stCondLst>
                                        </p:cTn>
                                        <p:tgtEl>
                                          <p:spTgt spid="25"/>
                                        </p:tgtEl>
                                      </p:cBhvr>
                                      <p:to x="100000" y="100000"/>
                                    </p:animScale>
                                    <p:animScale>
                                      <p:cBhvr>
                                        <p:cTn id="207" dur="13">
                                          <p:stCondLst>
                                            <p:cond delay="656"/>
                                          </p:stCondLst>
                                        </p:cTn>
                                        <p:tgtEl>
                                          <p:spTgt spid="25"/>
                                        </p:tgtEl>
                                      </p:cBhvr>
                                      <p:to x="100000" y="80000"/>
                                    </p:animScale>
                                    <p:animScale>
                                      <p:cBhvr>
                                        <p:cTn id="208" dur="83" decel="50000">
                                          <p:stCondLst>
                                            <p:cond delay="669"/>
                                          </p:stCondLst>
                                        </p:cTn>
                                        <p:tgtEl>
                                          <p:spTgt spid="25"/>
                                        </p:tgtEl>
                                      </p:cBhvr>
                                      <p:to x="100000" y="100000"/>
                                    </p:animScale>
                                    <p:animScale>
                                      <p:cBhvr>
                                        <p:cTn id="209" dur="13">
                                          <p:stCondLst>
                                            <p:cond delay="821"/>
                                          </p:stCondLst>
                                        </p:cTn>
                                        <p:tgtEl>
                                          <p:spTgt spid="25"/>
                                        </p:tgtEl>
                                      </p:cBhvr>
                                      <p:to x="100000" y="90000"/>
                                    </p:animScale>
                                    <p:animScale>
                                      <p:cBhvr>
                                        <p:cTn id="210" dur="83" decel="50000">
                                          <p:stCondLst>
                                            <p:cond delay="834"/>
                                          </p:stCondLst>
                                        </p:cTn>
                                        <p:tgtEl>
                                          <p:spTgt spid="25"/>
                                        </p:tgtEl>
                                      </p:cBhvr>
                                      <p:to x="100000" y="100000"/>
                                    </p:animScale>
                                    <p:animScale>
                                      <p:cBhvr>
                                        <p:cTn id="211" dur="13">
                                          <p:stCondLst>
                                            <p:cond delay="904"/>
                                          </p:stCondLst>
                                        </p:cTn>
                                        <p:tgtEl>
                                          <p:spTgt spid="25"/>
                                        </p:tgtEl>
                                      </p:cBhvr>
                                      <p:to x="100000" y="95000"/>
                                    </p:animScale>
                                    <p:animScale>
                                      <p:cBhvr>
                                        <p:cTn id="212" dur="83" decel="50000">
                                          <p:stCondLst>
                                            <p:cond delay="917"/>
                                          </p:stCondLst>
                                        </p:cTn>
                                        <p:tgtEl>
                                          <p:spTgt spid="25"/>
                                        </p:tgtEl>
                                      </p:cBhvr>
                                      <p:to x="100000" y="100000"/>
                                    </p:animScale>
                                  </p:childTnLst>
                                </p:cTn>
                              </p:par>
                            </p:childTnLst>
                          </p:cTn>
                        </p:par>
                        <p:par>
                          <p:cTn id="213" fill="hold">
                            <p:stCondLst>
                              <p:cond delay="4400"/>
                            </p:stCondLst>
                            <p:childTnLst>
                              <p:par>
                                <p:cTn id="214" presetID="1" presetClass="entr" presetSubtype="0" fill="hold" grpId="0" nodeType="afterEffect">
                                  <p:stCondLst>
                                    <p:cond delay="0"/>
                                  </p:stCondLst>
                                  <p:childTnLst>
                                    <p:set>
                                      <p:cBhvr>
                                        <p:cTn id="215" dur="1" fill="hold">
                                          <p:stCondLst>
                                            <p:cond delay="0"/>
                                          </p:stCondLst>
                                        </p:cTn>
                                        <p:tgtEl>
                                          <p:spTgt spid="5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51"/>
                                        </p:tgtEl>
                                        <p:attrNameLst>
                                          <p:attrName>ppt_x,ppt_y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5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52"/>
                                        </p:tgtEl>
                                        <p:attrNameLst>
                                          <p:attrName>ppt_x,ppt_y</p:attrName>
                                        </p:attrNameLst>
                                      </p:cBhvr>
                                      <p:rCtr x="-19748" y="-5509"/>
                                    </p:animMotion>
                                  </p:childTnLst>
                                </p:cTn>
                              </p:par>
                            </p:childTnLst>
                          </p:cTn>
                        </p:par>
                        <p:par>
                          <p:cTn id="222" fill="hold">
                            <p:stCondLst>
                              <p:cond delay="4900"/>
                            </p:stCondLst>
                            <p:childTnLst>
                              <p:par>
                                <p:cTn id="223" presetID="18" presetClass="entr" presetSubtype="3" fill="hold" grpId="0" nodeType="afterEffect">
                                  <p:stCondLst>
                                    <p:cond delay="0"/>
                                  </p:stCondLst>
                                  <p:childTnLst>
                                    <p:set>
                                      <p:cBhvr>
                                        <p:cTn id="224" dur="1" fill="hold">
                                          <p:stCondLst>
                                            <p:cond delay="0"/>
                                          </p:stCondLst>
                                        </p:cTn>
                                        <p:tgtEl>
                                          <p:spTgt spid="53"/>
                                        </p:tgtEl>
                                        <p:attrNameLst>
                                          <p:attrName>style.visibility</p:attrName>
                                        </p:attrNameLst>
                                      </p:cBhvr>
                                      <p:to>
                                        <p:strVal val="visible"/>
                                      </p:to>
                                    </p:set>
                                    <p:animEffect transition="in" filter="strips(upRight)">
                                      <p:cBhvr>
                                        <p:cTn id="225" dur="500"/>
                                        <p:tgtEl>
                                          <p:spTgt spid="53"/>
                                        </p:tgtEl>
                                      </p:cBhvr>
                                    </p:animEffect>
                                  </p:childTnLst>
                                </p:cTn>
                              </p:par>
                            </p:childTnLst>
                          </p:cTn>
                        </p:par>
                        <p:par>
                          <p:cTn id="226" fill="hold">
                            <p:stCondLst>
                              <p:cond delay="5400"/>
                            </p:stCondLst>
                            <p:childTnLst>
                              <p:par>
                                <p:cTn id="227" presetID="10" presetClass="entr" presetSubtype="0" fill="hold" grpId="0" nodeType="afterEffect">
                                  <p:stCondLst>
                                    <p:cond delay="0"/>
                                  </p:stCondLst>
                                  <p:childTnLst>
                                    <p:set>
                                      <p:cBhvr>
                                        <p:cTn id="228" dur="1" fill="hold">
                                          <p:stCondLst>
                                            <p:cond delay="0"/>
                                          </p:stCondLst>
                                        </p:cTn>
                                        <p:tgtEl>
                                          <p:spTgt spid="68"/>
                                        </p:tgtEl>
                                        <p:attrNameLst>
                                          <p:attrName>style.visibility</p:attrName>
                                        </p:attrNameLst>
                                      </p:cBhvr>
                                      <p:to>
                                        <p:strVal val="visible"/>
                                      </p:to>
                                    </p:set>
                                    <p:animEffect transition="in" filter="fade">
                                      <p:cBhvr>
                                        <p:cTn id="22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P spid="22" grpId="0"/>
      <p:bldP spid="23" grpId="0"/>
      <p:bldP spid="24" grpId="0" animBg="1"/>
      <p:bldP spid="25" grpId="0" animBg="1"/>
      <p:bldP spid="30" grpId="0" animBg="1"/>
      <p:bldP spid="48" grpId="0"/>
      <p:bldP spid="49" grpId="0"/>
      <p:bldP spid="50" grpId="0"/>
      <p:bldP spid="51" grpId="0" animBg="1"/>
      <p:bldP spid="51" grpId="1" animBg="1"/>
      <p:bldP spid="52" grpId="0" animBg="1"/>
      <p:bldP spid="52" grpId="1" animBg="1"/>
      <p:bldP spid="53" grpId="0"/>
      <p:bldP spid="6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76281" y="1988840"/>
            <a:ext cx="663125" cy="663125"/>
            <a:chOff x="8077071" y="845254"/>
            <a:chExt cx="2036801" cy="2036802"/>
          </a:xfrm>
        </p:grpSpPr>
        <p:sp>
          <p:nvSpPr>
            <p:cNvPr id="19" name="椭圆 18"/>
            <p:cNvSpPr/>
            <p:nvPr/>
          </p:nvSpPr>
          <p:spPr>
            <a:xfrm>
              <a:off x="8077071" y="845254"/>
              <a:ext cx="2036801" cy="2036802"/>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1" name="组合 20"/>
          <p:cNvGrpSpPr/>
          <p:nvPr/>
        </p:nvGrpSpPr>
        <p:grpSpPr>
          <a:xfrm>
            <a:off x="3937347" y="1988840"/>
            <a:ext cx="663125" cy="663125"/>
            <a:chOff x="8125599" y="1434035"/>
            <a:chExt cx="2036802" cy="2036802"/>
          </a:xfrm>
        </p:grpSpPr>
        <p:sp>
          <p:nvSpPr>
            <p:cNvPr id="22" name="椭圆 21"/>
            <p:cNvSpPr/>
            <p:nvPr/>
          </p:nvSpPr>
          <p:spPr>
            <a:xfrm>
              <a:off x="8125599" y="1434035"/>
              <a:ext cx="2036802" cy="2036802"/>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3"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4" name="组合 23"/>
          <p:cNvGrpSpPr/>
          <p:nvPr/>
        </p:nvGrpSpPr>
        <p:grpSpPr>
          <a:xfrm>
            <a:off x="5754335" y="1988840"/>
            <a:ext cx="663125" cy="663125"/>
            <a:chOff x="8125599" y="1434035"/>
            <a:chExt cx="2036802" cy="2036802"/>
          </a:xfrm>
        </p:grpSpPr>
        <p:sp>
          <p:nvSpPr>
            <p:cNvPr id="25" name="椭圆 24"/>
            <p:cNvSpPr/>
            <p:nvPr/>
          </p:nvSpPr>
          <p:spPr>
            <a:xfrm>
              <a:off x="8125599" y="1434035"/>
              <a:ext cx="2036802" cy="2036802"/>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30" name="组合 2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3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8" name="组合 37"/>
          <p:cNvGrpSpPr/>
          <p:nvPr/>
        </p:nvGrpSpPr>
        <p:grpSpPr>
          <a:xfrm>
            <a:off x="7609755" y="1988840"/>
            <a:ext cx="663125" cy="663125"/>
            <a:chOff x="8125599" y="1434035"/>
            <a:chExt cx="2036802" cy="2036802"/>
          </a:xfrm>
        </p:grpSpPr>
        <p:sp>
          <p:nvSpPr>
            <p:cNvPr id="41" name="椭圆 40"/>
            <p:cNvSpPr/>
            <p:nvPr/>
          </p:nvSpPr>
          <p:spPr>
            <a:xfrm>
              <a:off x="8125599" y="1434035"/>
              <a:ext cx="2036802" cy="2036802"/>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48" name="组合 47"/>
          <p:cNvGrpSpPr/>
          <p:nvPr/>
        </p:nvGrpSpPr>
        <p:grpSpPr>
          <a:xfrm>
            <a:off x="9394902" y="1988840"/>
            <a:ext cx="663125" cy="663125"/>
            <a:chOff x="8125599" y="1434035"/>
            <a:chExt cx="2036802" cy="2036802"/>
          </a:xfrm>
        </p:grpSpPr>
        <p:sp>
          <p:nvSpPr>
            <p:cNvPr id="49" name="椭圆 48"/>
            <p:cNvSpPr/>
            <p:nvPr/>
          </p:nvSpPr>
          <p:spPr>
            <a:xfrm>
              <a:off x="8125599" y="1434035"/>
              <a:ext cx="2036802" cy="2036802"/>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0"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51" name="文本框 9"/>
          <p:cNvSpPr txBox="1"/>
          <p:nvPr/>
        </p:nvSpPr>
        <p:spPr>
          <a:xfrm>
            <a:off x="1777107" y="2747014"/>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8EB55A"/>
                </a:solidFill>
                <a:latin typeface="微软雅黑" pitchFamily="34" charset="-122"/>
                <a:ea typeface="微软雅黑" pitchFamily="34" charset="-122"/>
              </a:rPr>
              <a:t>服务概述</a:t>
            </a:r>
            <a:endParaRPr lang="zh-CN" altLang="en-US" b="1" dirty="0">
              <a:solidFill>
                <a:srgbClr val="8EB55A"/>
              </a:solidFill>
              <a:latin typeface="微软雅黑" pitchFamily="34" charset="-122"/>
              <a:ea typeface="微软雅黑" pitchFamily="34" charset="-122"/>
            </a:endParaRPr>
          </a:p>
        </p:txBody>
      </p:sp>
      <p:sp>
        <p:nvSpPr>
          <p:cNvPr id="52" name="文本框 9"/>
          <p:cNvSpPr txBox="1"/>
          <p:nvPr/>
        </p:nvSpPr>
        <p:spPr>
          <a:xfrm>
            <a:off x="1705099" y="30944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53" name="组合 52"/>
          <p:cNvGrpSpPr/>
          <p:nvPr/>
        </p:nvGrpSpPr>
        <p:grpSpPr>
          <a:xfrm>
            <a:off x="1849115" y="4475605"/>
            <a:ext cx="1368152" cy="166876"/>
            <a:chOff x="1921123" y="5180051"/>
            <a:chExt cx="1368152" cy="166876"/>
          </a:xfrm>
          <a:solidFill>
            <a:srgbClr val="8EB55A"/>
          </a:solidFill>
        </p:grpSpPr>
        <p:sp>
          <p:nvSpPr>
            <p:cNvPr id="54" name="矩形 53"/>
            <p:cNvSpPr/>
            <p:nvPr/>
          </p:nvSpPr>
          <p:spPr>
            <a:xfrm>
              <a:off x="1921123" y="5301208"/>
              <a:ext cx="1368152" cy="45719"/>
            </a:xfrm>
            <a:prstGeom prst="rect">
              <a:avLst/>
            </a:prstGeom>
            <a:grpFill/>
            <a:ln>
              <a:solidFill>
                <a:srgbClr val="8EB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a:off x="2479185" y="5180051"/>
              <a:ext cx="252028" cy="144016"/>
            </a:xfrm>
            <a:prstGeom prst="triangle">
              <a:avLst/>
            </a:prstGeom>
            <a:grpFill/>
            <a:ln>
              <a:solidFill>
                <a:srgbClr val="8EB5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9"/>
          <p:cNvSpPr txBox="1"/>
          <p:nvPr/>
        </p:nvSpPr>
        <p:spPr>
          <a:xfrm>
            <a:off x="3577307" y="2770273"/>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FF6D67"/>
                </a:solidFill>
                <a:latin typeface="微软雅黑" pitchFamily="34" charset="-122"/>
                <a:ea typeface="微软雅黑" pitchFamily="34" charset="-122"/>
              </a:rPr>
              <a:t>服务概述</a:t>
            </a:r>
            <a:endParaRPr lang="zh-CN" altLang="en-US" b="1" dirty="0">
              <a:solidFill>
                <a:srgbClr val="FF6D67"/>
              </a:solidFill>
              <a:latin typeface="微软雅黑" pitchFamily="34" charset="-122"/>
              <a:ea typeface="微软雅黑" pitchFamily="34" charset="-122"/>
            </a:endParaRPr>
          </a:p>
        </p:txBody>
      </p:sp>
      <p:sp>
        <p:nvSpPr>
          <p:cNvPr id="57" name="文本框 9"/>
          <p:cNvSpPr txBox="1"/>
          <p:nvPr/>
        </p:nvSpPr>
        <p:spPr>
          <a:xfrm>
            <a:off x="3505299" y="3117709"/>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58" name="组合 57"/>
          <p:cNvGrpSpPr/>
          <p:nvPr/>
        </p:nvGrpSpPr>
        <p:grpSpPr>
          <a:xfrm>
            <a:off x="3649315" y="4498864"/>
            <a:ext cx="1368152" cy="166876"/>
            <a:chOff x="1921123" y="5180051"/>
            <a:chExt cx="1368152" cy="166876"/>
          </a:xfrm>
          <a:solidFill>
            <a:srgbClr val="FF6D67"/>
          </a:solidFill>
        </p:grpSpPr>
        <p:sp>
          <p:nvSpPr>
            <p:cNvPr id="59" name="矩形 58"/>
            <p:cNvSpPr/>
            <p:nvPr/>
          </p:nvSpPr>
          <p:spPr>
            <a:xfrm>
              <a:off x="1921123" y="5301208"/>
              <a:ext cx="1368152" cy="45719"/>
            </a:xfrm>
            <a:prstGeom prst="rect">
              <a:avLst/>
            </a:prstGeom>
            <a:grpFill/>
            <a:ln>
              <a:solidFill>
                <a:srgbClr val="FF6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a:off x="2479185" y="5180051"/>
              <a:ext cx="252028" cy="144016"/>
            </a:xfrm>
            <a:prstGeom prst="triangle">
              <a:avLst/>
            </a:prstGeom>
            <a:grpFill/>
            <a:ln>
              <a:solidFill>
                <a:srgbClr val="FF6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9"/>
          <p:cNvSpPr txBox="1"/>
          <p:nvPr/>
        </p:nvSpPr>
        <p:spPr>
          <a:xfrm>
            <a:off x="5377507" y="2770273"/>
            <a:ext cx="1368152" cy="346249"/>
          </a:xfrm>
          <a:prstGeom prst="rect">
            <a:avLst/>
          </a:prstGeom>
          <a:noFill/>
        </p:spPr>
        <p:txBody>
          <a:bodyPr wrap="square" lIns="68580" tIns="34290" rIns="68580" bIns="34290" rtlCol="0">
            <a:spAutoFit/>
          </a:bodyPr>
          <a:lstStyle/>
          <a:p>
            <a:pPr marL="0" lvl="1" algn="ctr"/>
            <a:r>
              <a:rPr lang="zh-CN" altLang="en-US" b="1" dirty="0" smtClean="0">
                <a:solidFill>
                  <a:schemeClr val="accent1">
                    <a:lumMod val="50000"/>
                  </a:schemeClr>
                </a:solidFill>
                <a:latin typeface="微软雅黑" pitchFamily="34" charset="-122"/>
                <a:ea typeface="微软雅黑" pitchFamily="34" charset="-122"/>
              </a:rPr>
              <a:t>服务概述</a:t>
            </a:r>
            <a:endParaRPr lang="zh-CN" altLang="en-US" b="1" dirty="0">
              <a:solidFill>
                <a:schemeClr val="accent1">
                  <a:lumMod val="50000"/>
                </a:schemeClr>
              </a:solidFill>
              <a:latin typeface="微软雅黑" pitchFamily="34" charset="-122"/>
              <a:ea typeface="微软雅黑" pitchFamily="34" charset="-122"/>
            </a:endParaRPr>
          </a:p>
        </p:txBody>
      </p:sp>
      <p:sp>
        <p:nvSpPr>
          <p:cNvPr id="62" name="文本框 9"/>
          <p:cNvSpPr txBox="1"/>
          <p:nvPr/>
        </p:nvSpPr>
        <p:spPr>
          <a:xfrm>
            <a:off x="5305499" y="3117709"/>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63" name="组合 62"/>
          <p:cNvGrpSpPr/>
          <p:nvPr/>
        </p:nvGrpSpPr>
        <p:grpSpPr>
          <a:xfrm>
            <a:off x="5449515" y="4498864"/>
            <a:ext cx="1368152" cy="166876"/>
            <a:chOff x="1921123" y="5180051"/>
            <a:chExt cx="1368152" cy="166876"/>
          </a:xfrm>
          <a:solidFill>
            <a:srgbClr val="254061"/>
          </a:solidFill>
        </p:grpSpPr>
        <p:sp>
          <p:nvSpPr>
            <p:cNvPr id="64" name="矩形 63"/>
            <p:cNvSpPr/>
            <p:nvPr/>
          </p:nvSpPr>
          <p:spPr>
            <a:xfrm>
              <a:off x="1921123" y="5301208"/>
              <a:ext cx="1368152" cy="45719"/>
            </a:xfrm>
            <a:prstGeom prst="rect">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a:off x="2479185" y="5180051"/>
              <a:ext cx="252028" cy="144016"/>
            </a:xfrm>
            <a:prstGeom prst="triangle">
              <a:avLst/>
            </a:prstGeom>
            <a:grp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9"/>
          <p:cNvSpPr txBox="1"/>
          <p:nvPr/>
        </p:nvSpPr>
        <p:spPr>
          <a:xfrm>
            <a:off x="7249715" y="2770273"/>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F5C058"/>
                </a:solidFill>
                <a:latin typeface="微软雅黑" pitchFamily="34" charset="-122"/>
                <a:ea typeface="微软雅黑" pitchFamily="34" charset="-122"/>
              </a:rPr>
              <a:t>服务概述</a:t>
            </a:r>
            <a:endParaRPr lang="zh-CN" altLang="en-US" b="1" dirty="0">
              <a:solidFill>
                <a:srgbClr val="F5C058"/>
              </a:solidFill>
              <a:latin typeface="微软雅黑" pitchFamily="34" charset="-122"/>
              <a:ea typeface="微软雅黑" pitchFamily="34" charset="-122"/>
            </a:endParaRPr>
          </a:p>
        </p:txBody>
      </p:sp>
      <p:sp>
        <p:nvSpPr>
          <p:cNvPr id="67" name="文本框 9"/>
          <p:cNvSpPr txBox="1"/>
          <p:nvPr/>
        </p:nvSpPr>
        <p:spPr>
          <a:xfrm>
            <a:off x="7177707" y="3117709"/>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68" name="组合 67"/>
          <p:cNvGrpSpPr/>
          <p:nvPr/>
        </p:nvGrpSpPr>
        <p:grpSpPr>
          <a:xfrm>
            <a:off x="7321723" y="4498864"/>
            <a:ext cx="1368152" cy="166876"/>
            <a:chOff x="1921123" y="5180051"/>
            <a:chExt cx="1368152" cy="166876"/>
          </a:xfrm>
          <a:solidFill>
            <a:srgbClr val="F5C058"/>
          </a:solidFill>
        </p:grpSpPr>
        <p:sp>
          <p:nvSpPr>
            <p:cNvPr id="69" name="矩形 68"/>
            <p:cNvSpPr/>
            <p:nvPr/>
          </p:nvSpPr>
          <p:spPr>
            <a:xfrm>
              <a:off x="1921123" y="5301208"/>
              <a:ext cx="1368152" cy="45719"/>
            </a:xfrm>
            <a:prstGeom prst="rect">
              <a:avLst/>
            </a:prstGeom>
            <a:grpFill/>
            <a:ln>
              <a:solidFill>
                <a:srgbClr val="F5C0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等腰三角形 69"/>
            <p:cNvSpPr/>
            <p:nvPr/>
          </p:nvSpPr>
          <p:spPr>
            <a:xfrm>
              <a:off x="2479185" y="5180051"/>
              <a:ext cx="252028" cy="144016"/>
            </a:xfrm>
            <a:prstGeom prst="triangle">
              <a:avLst/>
            </a:prstGeom>
            <a:grpFill/>
            <a:ln>
              <a:solidFill>
                <a:srgbClr val="F5C0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9"/>
          <p:cNvSpPr txBox="1"/>
          <p:nvPr/>
        </p:nvSpPr>
        <p:spPr>
          <a:xfrm>
            <a:off x="9049915" y="2770273"/>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5E779F"/>
                </a:solidFill>
                <a:latin typeface="微软雅黑" pitchFamily="34" charset="-122"/>
                <a:ea typeface="微软雅黑" pitchFamily="34" charset="-122"/>
              </a:rPr>
              <a:t>服务概述</a:t>
            </a:r>
            <a:endParaRPr lang="zh-CN" altLang="en-US" b="1" dirty="0">
              <a:solidFill>
                <a:srgbClr val="5E779F"/>
              </a:solidFill>
              <a:latin typeface="微软雅黑" pitchFamily="34" charset="-122"/>
              <a:ea typeface="微软雅黑" pitchFamily="34" charset="-122"/>
            </a:endParaRPr>
          </a:p>
        </p:txBody>
      </p:sp>
      <p:sp>
        <p:nvSpPr>
          <p:cNvPr id="72" name="文本框 9"/>
          <p:cNvSpPr txBox="1"/>
          <p:nvPr/>
        </p:nvSpPr>
        <p:spPr>
          <a:xfrm>
            <a:off x="8977907" y="3117709"/>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73" name="组合 72"/>
          <p:cNvGrpSpPr/>
          <p:nvPr/>
        </p:nvGrpSpPr>
        <p:grpSpPr>
          <a:xfrm>
            <a:off x="9121923" y="4498864"/>
            <a:ext cx="1368152" cy="166876"/>
            <a:chOff x="1921123" y="5180051"/>
            <a:chExt cx="1368152" cy="166876"/>
          </a:xfrm>
          <a:solidFill>
            <a:srgbClr val="5E779F"/>
          </a:solidFill>
        </p:grpSpPr>
        <p:sp>
          <p:nvSpPr>
            <p:cNvPr id="74" name="矩形 73"/>
            <p:cNvSpPr/>
            <p:nvPr/>
          </p:nvSpPr>
          <p:spPr>
            <a:xfrm>
              <a:off x="1921123" y="5301208"/>
              <a:ext cx="1368152" cy="45719"/>
            </a:xfrm>
            <a:prstGeom prst="rect">
              <a:avLst/>
            </a:prstGeom>
            <a:grpFill/>
            <a:ln>
              <a:solidFill>
                <a:srgbClr val="5E77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等腰三角形 74"/>
            <p:cNvSpPr/>
            <p:nvPr/>
          </p:nvSpPr>
          <p:spPr>
            <a:xfrm>
              <a:off x="2479185" y="5180051"/>
              <a:ext cx="252028" cy="144016"/>
            </a:xfrm>
            <a:prstGeom prst="triangle">
              <a:avLst/>
            </a:prstGeom>
            <a:grpFill/>
            <a:ln>
              <a:solidFill>
                <a:srgbClr val="5E77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矩形 8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en-US" altLang="zh-CN" dirty="0">
                <a:latin typeface="方正兰亭超细黑简体" panose="02000000000000000000" pitchFamily="2" charset="-122"/>
                <a:ea typeface="方正兰亭超细黑简体" panose="02000000000000000000" pitchFamily="2" charset="-122"/>
              </a:rPr>
              <a:t>5</a:t>
            </a:r>
            <a:endParaRPr lang="zh-CN" dirty="0">
              <a:latin typeface="方正兰亭超细黑简体" panose="02000000000000000000" pitchFamily="2" charset="-122"/>
              <a:ea typeface="方正兰亭超细黑简体" panose="02000000000000000000" pitchFamily="2" charset="-122"/>
            </a:endParaRPr>
          </a:p>
        </p:txBody>
      </p:sp>
      <p:sp>
        <p:nvSpPr>
          <p:cNvPr id="90" name="TextBox 8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91" name="矩形 90"/>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组合 91"/>
          <p:cNvGrpSpPr/>
          <p:nvPr/>
        </p:nvGrpSpPr>
        <p:grpSpPr>
          <a:xfrm>
            <a:off x="192931" y="0"/>
            <a:ext cx="576064" cy="836712"/>
            <a:chOff x="841003" y="360040"/>
            <a:chExt cx="504056" cy="836712"/>
          </a:xfrm>
          <a:solidFill>
            <a:srgbClr val="3CCCC7"/>
          </a:solidFill>
        </p:grpSpPr>
        <p:sp>
          <p:nvSpPr>
            <p:cNvPr id="93" name="矩形 92"/>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等腰三角形 93"/>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5"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产品功能</a:t>
            </a:r>
            <a:endParaRPr lang="zh-CN" altLang="en-US" dirty="0">
              <a:solidFill>
                <a:srgbClr val="3CCCC7"/>
              </a:solidFill>
              <a:latin typeface="微软雅黑" pitchFamily="34" charset="-122"/>
              <a:ea typeface="微软雅黑" pitchFamily="34" charset="-122"/>
            </a:endParaRPr>
          </a:p>
        </p:txBody>
      </p:sp>
      <p:sp>
        <p:nvSpPr>
          <p:cNvPr id="96" name="KSO_Shape"/>
          <p:cNvSpPr>
            <a:spLocks/>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170347108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3333">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3333">
                                          <p:cBhvr additive="base">
                                            <p:cTn id="7" dur="750" fill="hold"/>
                                            <p:tgtEl>
                                              <p:spTgt spid="18"/>
                                            </p:tgtEl>
                                            <p:attrNameLst>
                                              <p:attrName>ppt_x</p:attrName>
                                            </p:attrNameLst>
                                          </p:cBhvr>
                                          <p:tavLst>
                                            <p:tav tm="0">
                                              <p:val>
                                                <p:strVal val="#ppt_x"/>
                                              </p:val>
                                            </p:tav>
                                            <p:tav tm="100000">
                                              <p:val>
                                                <p:strVal val="#ppt_x"/>
                                              </p:val>
                                            </p:tav>
                                          </p:tavLst>
                                        </p:anim>
                                        <p:anim calcmode="lin" valueType="num" p14:bounceEnd="53333">
                                          <p:cBhvr additive="base">
                                            <p:cTn id="8" dur="75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fill="hold" nodeType="afterEffect" p14:presetBounceEnd="53333">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53333">
                                          <p:cBhvr additive="base">
                                            <p:cTn id="12" dur="750" fill="hold"/>
                                            <p:tgtEl>
                                              <p:spTgt spid="21"/>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fill="hold" nodeType="afterEffect" p14:presetBounceEnd="53333">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14:bounceEnd="53333">
                                          <p:cBhvr additive="base">
                                            <p:cTn id="17" dur="750" fill="hold"/>
                                            <p:tgtEl>
                                              <p:spTgt spid="24"/>
                                            </p:tgtEl>
                                            <p:attrNameLst>
                                              <p:attrName>ppt_x</p:attrName>
                                            </p:attrNameLst>
                                          </p:cBhvr>
                                          <p:tavLst>
                                            <p:tav tm="0">
                                              <p:val>
                                                <p:strVal val="#ppt_x"/>
                                              </p:val>
                                            </p:tav>
                                            <p:tav tm="100000">
                                              <p:val>
                                                <p:strVal val="#ppt_x"/>
                                              </p:val>
                                            </p:tav>
                                          </p:tavLst>
                                        </p:anim>
                                        <p:anim calcmode="lin" valueType="num" p14:bounceEnd="53333">
                                          <p:cBhvr additive="base">
                                            <p:cTn id="18" dur="750" fill="hold"/>
                                            <p:tgtEl>
                                              <p:spTgt spid="24"/>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fill="hold" nodeType="afterEffect" p14:presetBounceEnd="53333">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14:bounceEnd="53333">
                                          <p:cBhvr additive="base">
                                            <p:cTn id="22" dur="750" fill="hold"/>
                                            <p:tgtEl>
                                              <p:spTgt spid="38"/>
                                            </p:tgtEl>
                                            <p:attrNameLst>
                                              <p:attrName>ppt_x</p:attrName>
                                            </p:attrNameLst>
                                          </p:cBhvr>
                                          <p:tavLst>
                                            <p:tav tm="0">
                                              <p:val>
                                                <p:strVal val="#ppt_x"/>
                                              </p:val>
                                            </p:tav>
                                            <p:tav tm="100000">
                                              <p:val>
                                                <p:strVal val="#ppt_x"/>
                                              </p:val>
                                            </p:tav>
                                          </p:tavLst>
                                        </p:anim>
                                        <p:anim calcmode="lin" valueType="num" p14:bounceEnd="53333">
                                          <p:cBhvr additive="base">
                                            <p:cTn id="23" dur="750" fill="hold"/>
                                            <p:tgtEl>
                                              <p:spTgt spid="38"/>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nodeType="afterEffect" p14:presetBounceEnd="53333">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14:bounceEnd="53333">
                                          <p:cBhvr additive="base">
                                            <p:cTn id="27" dur="750" fill="hold"/>
                                            <p:tgtEl>
                                              <p:spTgt spid="48"/>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48"/>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0-#ppt_w/2"/>
                                              </p:val>
                                            </p:tav>
                                            <p:tav tm="100000">
                                              <p:val>
                                                <p:strVal val="#ppt_x"/>
                                              </p:val>
                                            </p:tav>
                                          </p:tavLst>
                                        </p:anim>
                                        <p:anim calcmode="lin" valueType="num">
                                          <p:cBhvr additive="base">
                                            <p:cTn id="36" dur="500" fill="hold"/>
                                            <p:tgtEl>
                                              <p:spTgt spid="52"/>
                                            </p:tgtEl>
                                            <p:attrNameLst>
                                              <p:attrName>ppt_y</p:attrName>
                                            </p:attrNameLst>
                                          </p:cBhvr>
                                          <p:tavLst>
                                            <p:tav tm="0">
                                              <p:val>
                                                <p:strVal val="#ppt_y"/>
                                              </p:val>
                                            </p:tav>
                                            <p:tav tm="100000">
                                              <p:val>
                                                <p:strVal val="#ppt_y"/>
                                              </p:val>
                                            </p:tav>
                                          </p:tavLst>
                                        </p:anim>
                                      </p:childTnLst>
                                    </p:cTn>
                                  </p:par>
                                </p:childTnLst>
                              </p:cTn>
                            </p:par>
                            <p:par>
                              <p:cTn id="37" fill="hold">
                                <p:stCondLst>
                                  <p:cond delay="3750"/>
                                </p:stCondLst>
                                <p:childTnLst>
                                  <p:par>
                                    <p:cTn id="38" presetID="42" presetClass="entr" presetSubtype="0"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1000"/>
                                            <p:tgtEl>
                                              <p:spTgt spid="53"/>
                                            </p:tgtEl>
                                          </p:cBhvr>
                                        </p:animEffect>
                                        <p:anim calcmode="lin" valueType="num">
                                          <p:cBhvr>
                                            <p:cTn id="41" dur="1000" fill="hold"/>
                                            <p:tgtEl>
                                              <p:spTgt spid="53"/>
                                            </p:tgtEl>
                                            <p:attrNameLst>
                                              <p:attrName>ppt_x</p:attrName>
                                            </p:attrNameLst>
                                          </p:cBhvr>
                                          <p:tavLst>
                                            <p:tav tm="0">
                                              <p:val>
                                                <p:strVal val="#ppt_x"/>
                                              </p:val>
                                            </p:tav>
                                            <p:tav tm="100000">
                                              <p:val>
                                                <p:strVal val="#ppt_x"/>
                                              </p:val>
                                            </p:tav>
                                          </p:tavLst>
                                        </p:anim>
                                        <p:anim calcmode="lin" valueType="num">
                                          <p:cBhvr>
                                            <p:cTn id="42" dur="1000" fill="hold"/>
                                            <p:tgtEl>
                                              <p:spTgt spid="53"/>
                                            </p:tgtEl>
                                            <p:attrNameLst>
                                              <p:attrName>ppt_y</p:attrName>
                                            </p:attrNameLst>
                                          </p:cBhvr>
                                          <p:tavLst>
                                            <p:tav tm="0">
                                              <p:val>
                                                <p:strVal val="#ppt_y+.1"/>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0-#ppt_w/2"/>
                                              </p:val>
                                            </p:tav>
                                            <p:tav tm="100000">
                                              <p:val>
                                                <p:strVal val="#ppt_x"/>
                                              </p:val>
                                            </p:tav>
                                          </p:tavLst>
                                        </p:anim>
                                        <p:anim calcmode="lin" valueType="num">
                                          <p:cBhvr additive="base">
                                            <p:cTn id="46" dur="500" fill="hold"/>
                                            <p:tgtEl>
                                              <p:spTgt spid="5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500" fill="hold"/>
                                            <p:tgtEl>
                                              <p:spTgt spid="57"/>
                                            </p:tgtEl>
                                            <p:attrNameLst>
                                              <p:attrName>ppt_x</p:attrName>
                                            </p:attrNameLst>
                                          </p:cBhvr>
                                          <p:tavLst>
                                            <p:tav tm="0">
                                              <p:val>
                                                <p:strVal val="0-#ppt_w/2"/>
                                              </p:val>
                                            </p:tav>
                                            <p:tav tm="100000">
                                              <p:val>
                                                <p:strVal val="#ppt_x"/>
                                              </p:val>
                                            </p:tav>
                                          </p:tavLst>
                                        </p:anim>
                                        <p:anim calcmode="lin" valueType="num">
                                          <p:cBhvr additive="base">
                                            <p:cTn id="50" dur="500" fill="hold"/>
                                            <p:tgtEl>
                                              <p:spTgt spid="57"/>
                                            </p:tgtEl>
                                            <p:attrNameLst>
                                              <p:attrName>ppt_y</p:attrName>
                                            </p:attrNameLst>
                                          </p:cBhvr>
                                          <p:tavLst>
                                            <p:tav tm="0">
                                              <p:val>
                                                <p:strVal val="#ppt_y"/>
                                              </p:val>
                                            </p:tav>
                                            <p:tav tm="100000">
                                              <p:val>
                                                <p:strVal val="#ppt_y"/>
                                              </p:val>
                                            </p:tav>
                                          </p:tavLst>
                                        </p:anim>
                                      </p:childTnLst>
                                    </p:cTn>
                                  </p:par>
                                </p:childTnLst>
                              </p:cTn>
                            </p:par>
                            <p:par>
                              <p:cTn id="51" fill="hold">
                                <p:stCondLst>
                                  <p:cond delay="4750"/>
                                </p:stCondLst>
                                <p:childTnLst>
                                  <p:par>
                                    <p:cTn id="52" presetID="42" presetClass="entr" presetSubtype="0" fill="hold"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500" fill="hold"/>
                                            <p:tgtEl>
                                              <p:spTgt spid="61"/>
                                            </p:tgtEl>
                                            <p:attrNameLst>
                                              <p:attrName>ppt_x</p:attrName>
                                            </p:attrNameLst>
                                          </p:cBhvr>
                                          <p:tavLst>
                                            <p:tav tm="0">
                                              <p:val>
                                                <p:strVal val="0-#ppt_w/2"/>
                                              </p:val>
                                            </p:tav>
                                            <p:tav tm="100000">
                                              <p:val>
                                                <p:strVal val="#ppt_x"/>
                                              </p:val>
                                            </p:tav>
                                          </p:tavLst>
                                        </p:anim>
                                        <p:anim calcmode="lin" valueType="num">
                                          <p:cBhvr additive="base">
                                            <p:cTn id="60" dur="500" fill="hold"/>
                                            <p:tgtEl>
                                              <p:spTgt spid="6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fill="hold"/>
                                            <p:tgtEl>
                                              <p:spTgt spid="62"/>
                                            </p:tgtEl>
                                            <p:attrNameLst>
                                              <p:attrName>ppt_x</p:attrName>
                                            </p:attrNameLst>
                                          </p:cBhvr>
                                          <p:tavLst>
                                            <p:tav tm="0">
                                              <p:val>
                                                <p:strVal val="0-#ppt_w/2"/>
                                              </p:val>
                                            </p:tav>
                                            <p:tav tm="100000">
                                              <p:val>
                                                <p:strVal val="#ppt_x"/>
                                              </p:val>
                                            </p:tav>
                                          </p:tavLst>
                                        </p:anim>
                                        <p:anim calcmode="lin" valueType="num">
                                          <p:cBhvr additive="base">
                                            <p:cTn id="64" dur="500" fill="hold"/>
                                            <p:tgtEl>
                                              <p:spTgt spid="62"/>
                                            </p:tgtEl>
                                            <p:attrNameLst>
                                              <p:attrName>ppt_y</p:attrName>
                                            </p:attrNameLst>
                                          </p:cBhvr>
                                          <p:tavLst>
                                            <p:tav tm="0">
                                              <p:val>
                                                <p:strVal val="#ppt_y"/>
                                              </p:val>
                                            </p:tav>
                                            <p:tav tm="100000">
                                              <p:val>
                                                <p:strVal val="#ppt_y"/>
                                              </p:val>
                                            </p:tav>
                                          </p:tavLst>
                                        </p:anim>
                                      </p:childTnLst>
                                    </p:cTn>
                                  </p:par>
                                </p:childTnLst>
                              </p:cTn>
                            </p:par>
                            <p:par>
                              <p:cTn id="65" fill="hold">
                                <p:stCondLst>
                                  <p:cond delay="5750"/>
                                </p:stCondLst>
                                <p:childTnLst>
                                  <p:par>
                                    <p:cTn id="66" presetID="42" presetClass="entr" presetSubtype="0"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1000"/>
                                            <p:tgtEl>
                                              <p:spTgt spid="63"/>
                                            </p:tgtEl>
                                          </p:cBhvr>
                                        </p:animEffect>
                                        <p:anim calcmode="lin" valueType="num">
                                          <p:cBhvr>
                                            <p:cTn id="69" dur="1000" fill="hold"/>
                                            <p:tgtEl>
                                              <p:spTgt spid="63"/>
                                            </p:tgtEl>
                                            <p:attrNameLst>
                                              <p:attrName>ppt_x</p:attrName>
                                            </p:attrNameLst>
                                          </p:cBhvr>
                                          <p:tavLst>
                                            <p:tav tm="0">
                                              <p:val>
                                                <p:strVal val="#ppt_x"/>
                                              </p:val>
                                            </p:tav>
                                            <p:tav tm="100000">
                                              <p:val>
                                                <p:strVal val="#ppt_x"/>
                                              </p:val>
                                            </p:tav>
                                          </p:tavLst>
                                        </p:anim>
                                        <p:anim calcmode="lin" valueType="num">
                                          <p:cBhvr>
                                            <p:cTn id="70" dur="1000" fill="hold"/>
                                            <p:tgtEl>
                                              <p:spTgt spid="63"/>
                                            </p:tgtEl>
                                            <p:attrNameLst>
                                              <p:attrName>ppt_y</p:attrName>
                                            </p:attrNameLst>
                                          </p:cBhvr>
                                          <p:tavLst>
                                            <p:tav tm="0">
                                              <p:val>
                                                <p:strVal val="#ppt_y+.1"/>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0-#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fill="hold"/>
                                            <p:tgtEl>
                                              <p:spTgt spid="67"/>
                                            </p:tgtEl>
                                            <p:attrNameLst>
                                              <p:attrName>ppt_x</p:attrName>
                                            </p:attrNameLst>
                                          </p:cBhvr>
                                          <p:tavLst>
                                            <p:tav tm="0">
                                              <p:val>
                                                <p:strVal val="0-#ppt_w/2"/>
                                              </p:val>
                                            </p:tav>
                                            <p:tav tm="100000">
                                              <p:val>
                                                <p:strVal val="#ppt_x"/>
                                              </p:val>
                                            </p:tav>
                                          </p:tavLst>
                                        </p:anim>
                                        <p:anim calcmode="lin" valueType="num">
                                          <p:cBhvr additive="base">
                                            <p:cTn id="78" dur="500" fill="hold"/>
                                            <p:tgtEl>
                                              <p:spTgt spid="67"/>
                                            </p:tgtEl>
                                            <p:attrNameLst>
                                              <p:attrName>ppt_y</p:attrName>
                                            </p:attrNameLst>
                                          </p:cBhvr>
                                          <p:tavLst>
                                            <p:tav tm="0">
                                              <p:val>
                                                <p:strVal val="#ppt_y"/>
                                              </p:val>
                                            </p:tav>
                                            <p:tav tm="100000">
                                              <p:val>
                                                <p:strVal val="#ppt_y"/>
                                              </p:val>
                                            </p:tav>
                                          </p:tavLst>
                                        </p:anim>
                                      </p:childTnLst>
                                    </p:cTn>
                                  </p:par>
                                </p:childTnLst>
                              </p:cTn>
                            </p:par>
                            <p:par>
                              <p:cTn id="79" fill="hold">
                                <p:stCondLst>
                                  <p:cond delay="6750"/>
                                </p:stCondLst>
                                <p:childTnLst>
                                  <p:par>
                                    <p:cTn id="80" presetID="42" presetClass="entr" presetSubtype="0"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fade">
                                          <p:cBhvr>
                                            <p:cTn id="82" dur="1000"/>
                                            <p:tgtEl>
                                              <p:spTgt spid="68"/>
                                            </p:tgtEl>
                                          </p:cBhvr>
                                        </p:animEffect>
                                        <p:anim calcmode="lin" valueType="num">
                                          <p:cBhvr>
                                            <p:cTn id="83" dur="1000" fill="hold"/>
                                            <p:tgtEl>
                                              <p:spTgt spid="68"/>
                                            </p:tgtEl>
                                            <p:attrNameLst>
                                              <p:attrName>ppt_x</p:attrName>
                                            </p:attrNameLst>
                                          </p:cBhvr>
                                          <p:tavLst>
                                            <p:tav tm="0">
                                              <p:val>
                                                <p:strVal val="#ppt_x"/>
                                              </p:val>
                                            </p:tav>
                                            <p:tav tm="100000">
                                              <p:val>
                                                <p:strVal val="#ppt_x"/>
                                              </p:val>
                                            </p:tav>
                                          </p:tavLst>
                                        </p:anim>
                                        <p:anim calcmode="lin" valueType="num">
                                          <p:cBhvr>
                                            <p:cTn id="84" dur="1000" fill="hold"/>
                                            <p:tgtEl>
                                              <p:spTgt spid="68"/>
                                            </p:tgtEl>
                                            <p:attrNameLst>
                                              <p:attrName>ppt_y</p:attrName>
                                            </p:attrNameLst>
                                          </p:cBhvr>
                                          <p:tavLst>
                                            <p:tav tm="0">
                                              <p:val>
                                                <p:strVal val="#ppt_y+.1"/>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additive="base">
                                            <p:cTn id="87" dur="500" fill="hold"/>
                                            <p:tgtEl>
                                              <p:spTgt spid="71"/>
                                            </p:tgtEl>
                                            <p:attrNameLst>
                                              <p:attrName>ppt_x</p:attrName>
                                            </p:attrNameLst>
                                          </p:cBhvr>
                                          <p:tavLst>
                                            <p:tav tm="0">
                                              <p:val>
                                                <p:strVal val="0-#ppt_w/2"/>
                                              </p:val>
                                            </p:tav>
                                            <p:tav tm="100000">
                                              <p:val>
                                                <p:strVal val="#ppt_x"/>
                                              </p:val>
                                            </p:tav>
                                          </p:tavLst>
                                        </p:anim>
                                        <p:anim calcmode="lin" valueType="num">
                                          <p:cBhvr additive="base">
                                            <p:cTn id="88" dur="500" fill="hold"/>
                                            <p:tgtEl>
                                              <p:spTgt spid="7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0-#ppt_w/2"/>
                                              </p:val>
                                            </p:tav>
                                            <p:tav tm="100000">
                                              <p:val>
                                                <p:strVal val="#ppt_x"/>
                                              </p:val>
                                            </p:tav>
                                          </p:tavLst>
                                        </p:anim>
                                        <p:anim calcmode="lin" valueType="num">
                                          <p:cBhvr additive="base">
                                            <p:cTn id="92" dur="500" fill="hold"/>
                                            <p:tgtEl>
                                              <p:spTgt spid="72"/>
                                            </p:tgtEl>
                                            <p:attrNameLst>
                                              <p:attrName>ppt_y</p:attrName>
                                            </p:attrNameLst>
                                          </p:cBhvr>
                                          <p:tavLst>
                                            <p:tav tm="0">
                                              <p:val>
                                                <p:strVal val="#ppt_y"/>
                                              </p:val>
                                            </p:tav>
                                            <p:tav tm="100000">
                                              <p:val>
                                                <p:strVal val="#ppt_y"/>
                                              </p:val>
                                            </p:tav>
                                          </p:tavLst>
                                        </p:anim>
                                      </p:childTnLst>
                                    </p:cTn>
                                  </p:par>
                                </p:childTnLst>
                              </p:cTn>
                            </p:par>
                            <p:par>
                              <p:cTn id="93" fill="hold">
                                <p:stCondLst>
                                  <p:cond delay="7750"/>
                                </p:stCondLst>
                                <p:childTnLst>
                                  <p:par>
                                    <p:cTn id="94" presetID="42" presetClass="entr" presetSubtype="0" fill="hold"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1000"/>
                                            <p:tgtEl>
                                              <p:spTgt spid="73"/>
                                            </p:tgtEl>
                                          </p:cBhvr>
                                        </p:animEffect>
                                        <p:anim calcmode="lin" valueType="num">
                                          <p:cBhvr>
                                            <p:cTn id="97" dur="1000" fill="hold"/>
                                            <p:tgtEl>
                                              <p:spTgt spid="73"/>
                                            </p:tgtEl>
                                            <p:attrNameLst>
                                              <p:attrName>ppt_x</p:attrName>
                                            </p:attrNameLst>
                                          </p:cBhvr>
                                          <p:tavLst>
                                            <p:tav tm="0">
                                              <p:val>
                                                <p:strVal val="#ppt_x"/>
                                              </p:val>
                                            </p:tav>
                                            <p:tav tm="100000">
                                              <p:val>
                                                <p:strVal val="#ppt_x"/>
                                              </p:val>
                                            </p:tav>
                                          </p:tavLst>
                                        </p:anim>
                                        <p:anim calcmode="lin" valueType="num">
                                          <p:cBhvr>
                                            <p:cTn id="98" dur="1000" fill="hold"/>
                                            <p:tgtEl>
                                              <p:spTgt spid="73"/>
                                            </p:tgtEl>
                                            <p:attrNameLst>
                                              <p:attrName>ppt_y</p:attrName>
                                            </p:attrNameLst>
                                          </p:cBhvr>
                                          <p:tavLst>
                                            <p:tav tm="0">
                                              <p:val>
                                                <p:strVal val="#ppt_y+.1"/>
                                              </p:val>
                                            </p:tav>
                                            <p:tav tm="100000">
                                              <p:val>
                                                <p:strVal val="#ppt_y"/>
                                              </p:val>
                                            </p:tav>
                                          </p:tavLst>
                                        </p:anim>
                                      </p:childTnLst>
                                    </p:cTn>
                                  </p:par>
                                </p:childTnLst>
                              </p:cTn>
                            </p:par>
                            <p:par>
                              <p:cTn id="99" fill="hold">
                                <p:stCondLst>
                                  <p:cond delay="8750"/>
                                </p:stCondLst>
                                <p:childTnLst>
                                  <p:par>
                                    <p:cTn id="100" presetID="10" presetClass="entr" presetSubtype="0" fill="hold" grpId="0"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fade">
                                          <p:cBhvr>
                                            <p:cTn id="102"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6" grpId="0"/>
          <p:bldP spid="57" grpId="0"/>
          <p:bldP spid="61" grpId="0"/>
          <p:bldP spid="62" grpId="0"/>
          <p:bldP spid="66" grpId="0"/>
          <p:bldP spid="67" grpId="0"/>
          <p:bldP spid="71" grpId="0"/>
          <p:bldP spid="72"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750" fill="hold"/>
                                            <p:tgtEl>
                                              <p:spTgt spid="21"/>
                                            </p:tgtEl>
                                            <p:attrNameLst>
                                              <p:attrName>ppt_x</p:attrName>
                                            </p:attrNameLst>
                                          </p:cBhvr>
                                          <p:tavLst>
                                            <p:tav tm="0">
                                              <p:val>
                                                <p:strVal val="#ppt_x"/>
                                              </p:val>
                                            </p:tav>
                                            <p:tav tm="100000">
                                              <p:val>
                                                <p:strVal val="#ppt_x"/>
                                              </p:val>
                                            </p:tav>
                                          </p:tavLst>
                                        </p:anim>
                                        <p:anim calcmode="lin" valueType="num">
                                          <p:cBhvr additive="base">
                                            <p:cTn id="13" dur="75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750" fill="hold"/>
                                            <p:tgtEl>
                                              <p:spTgt spid="24"/>
                                            </p:tgtEl>
                                            <p:attrNameLst>
                                              <p:attrName>ppt_x</p:attrName>
                                            </p:attrNameLst>
                                          </p:cBhvr>
                                          <p:tavLst>
                                            <p:tav tm="0">
                                              <p:val>
                                                <p:strVal val="#ppt_x"/>
                                              </p:val>
                                            </p:tav>
                                            <p:tav tm="100000">
                                              <p:val>
                                                <p:strVal val="#ppt_x"/>
                                              </p:val>
                                            </p:tav>
                                          </p:tavLst>
                                        </p:anim>
                                        <p:anim calcmode="lin" valueType="num">
                                          <p:cBhvr additive="base">
                                            <p:cTn id="18" dur="750" fill="hold"/>
                                            <p:tgtEl>
                                              <p:spTgt spid="24"/>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750" fill="hold"/>
                                            <p:tgtEl>
                                              <p:spTgt spid="38"/>
                                            </p:tgtEl>
                                            <p:attrNameLst>
                                              <p:attrName>ppt_x</p:attrName>
                                            </p:attrNameLst>
                                          </p:cBhvr>
                                          <p:tavLst>
                                            <p:tav tm="0">
                                              <p:val>
                                                <p:strVal val="#ppt_x"/>
                                              </p:val>
                                            </p:tav>
                                            <p:tav tm="100000">
                                              <p:val>
                                                <p:strVal val="#ppt_x"/>
                                              </p:val>
                                            </p:tav>
                                          </p:tavLst>
                                        </p:anim>
                                        <p:anim calcmode="lin" valueType="num">
                                          <p:cBhvr additive="base">
                                            <p:cTn id="23" dur="750" fill="hold"/>
                                            <p:tgtEl>
                                              <p:spTgt spid="38"/>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750" fill="hold"/>
                                            <p:tgtEl>
                                              <p:spTgt spid="48"/>
                                            </p:tgtEl>
                                            <p:attrNameLst>
                                              <p:attrName>ppt_x</p:attrName>
                                            </p:attrNameLst>
                                          </p:cBhvr>
                                          <p:tavLst>
                                            <p:tav tm="0">
                                              <p:val>
                                                <p:strVal val="#ppt_x"/>
                                              </p:val>
                                            </p:tav>
                                            <p:tav tm="100000">
                                              <p:val>
                                                <p:strVal val="#ppt_x"/>
                                              </p:val>
                                            </p:tav>
                                          </p:tavLst>
                                        </p:anim>
                                        <p:anim calcmode="lin" valueType="num">
                                          <p:cBhvr additive="base">
                                            <p:cTn id="28" dur="750" fill="hold"/>
                                            <p:tgtEl>
                                              <p:spTgt spid="48"/>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0-#ppt_w/2"/>
                                              </p:val>
                                            </p:tav>
                                            <p:tav tm="100000">
                                              <p:val>
                                                <p:strVal val="#ppt_x"/>
                                              </p:val>
                                            </p:tav>
                                          </p:tavLst>
                                        </p:anim>
                                        <p:anim calcmode="lin" valueType="num">
                                          <p:cBhvr additive="base">
                                            <p:cTn id="36" dur="500" fill="hold"/>
                                            <p:tgtEl>
                                              <p:spTgt spid="52"/>
                                            </p:tgtEl>
                                            <p:attrNameLst>
                                              <p:attrName>ppt_y</p:attrName>
                                            </p:attrNameLst>
                                          </p:cBhvr>
                                          <p:tavLst>
                                            <p:tav tm="0">
                                              <p:val>
                                                <p:strVal val="#ppt_y"/>
                                              </p:val>
                                            </p:tav>
                                            <p:tav tm="100000">
                                              <p:val>
                                                <p:strVal val="#ppt_y"/>
                                              </p:val>
                                            </p:tav>
                                          </p:tavLst>
                                        </p:anim>
                                      </p:childTnLst>
                                    </p:cTn>
                                  </p:par>
                                </p:childTnLst>
                              </p:cTn>
                            </p:par>
                            <p:par>
                              <p:cTn id="37" fill="hold">
                                <p:stCondLst>
                                  <p:cond delay="3750"/>
                                </p:stCondLst>
                                <p:childTnLst>
                                  <p:par>
                                    <p:cTn id="38" presetID="42" presetClass="entr" presetSubtype="0"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1000"/>
                                            <p:tgtEl>
                                              <p:spTgt spid="53"/>
                                            </p:tgtEl>
                                          </p:cBhvr>
                                        </p:animEffect>
                                        <p:anim calcmode="lin" valueType="num">
                                          <p:cBhvr>
                                            <p:cTn id="41" dur="1000" fill="hold"/>
                                            <p:tgtEl>
                                              <p:spTgt spid="53"/>
                                            </p:tgtEl>
                                            <p:attrNameLst>
                                              <p:attrName>ppt_x</p:attrName>
                                            </p:attrNameLst>
                                          </p:cBhvr>
                                          <p:tavLst>
                                            <p:tav tm="0">
                                              <p:val>
                                                <p:strVal val="#ppt_x"/>
                                              </p:val>
                                            </p:tav>
                                            <p:tav tm="100000">
                                              <p:val>
                                                <p:strVal val="#ppt_x"/>
                                              </p:val>
                                            </p:tav>
                                          </p:tavLst>
                                        </p:anim>
                                        <p:anim calcmode="lin" valueType="num">
                                          <p:cBhvr>
                                            <p:cTn id="42" dur="1000" fill="hold"/>
                                            <p:tgtEl>
                                              <p:spTgt spid="53"/>
                                            </p:tgtEl>
                                            <p:attrNameLst>
                                              <p:attrName>ppt_y</p:attrName>
                                            </p:attrNameLst>
                                          </p:cBhvr>
                                          <p:tavLst>
                                            <p:tav tm="0">
                                              <p:val>
                                                <p:strVal val="#ppt_y+.1"/>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0-#ppt_w/2"/>
                                              </p:val>
                                            </p:tav>
                                            <p:tav tm="100000">
                                              <p:val>
                                                <p:strVal val="#ppt_x"/>
                                              </p:val>
                                            </p:tav>
                                          </p:tavLst>
                                        </p:anim>
                                        <p:anim calcmode="lin" valueType="num">
                                          <p:cBhvr additive="base">
                                            <p:cTn id="46" dur="500" fill="hold"/>
                                            <p:tgtEl>
                                              <p:spTgt spid="5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500" fill="hold"/>
                                            <p:tgtEl>
                                              <p:spTgt spid="57"/>
                                            </p:tgtEl>
                                            <p:attrNameLst>
                                              <p:attrName>ppt_x</p:attrName>
                                            </p:attrNameLst>
                                          </p:cBhvr>
                                          <p:tavLst>
                                            <p:tav tm="0">
                                              <p:val>
                                                <p:strVal val="0-#ppt_w/2"/>
                                              </p:val>
                                            </p:tav>
                                            <p:tav tm="100000">
                                              <p:val>
                                                <p:strVal val="#ppt_x"/>
                                              </p:val>
                                            </p:tav>
                                          </p:tavLst>
                                        </p:anim>
                                        <p:anim calcmode="lin" valueType="num">
                                          <p:cBhvr additive="base">
                                            <p:cTn id="50" dur="500" fill="hold"/>
                                            <p:tgtEl>
                                              <p:spTgt spid="57"/>
                                            </p:tgtEl>
                                            <p:attrNameLst>
                                              <p:attrName>ppt_y</p:attrName>
                                            </p:attrNameLst>
                                          </p:cBhvr>
                                          <p:tavLst>
                                            <p:tav tm="0">
                                              <p:val>
                                                <p:strVal val="#ppt_y"/>
                                              </p:val>
                                            </p:tav>
                                            <p:tav tm="100000">
                                              <p:val>
                                                <p:strVal val="#ppt_y"/>
                                              </p:val>
                                            </p:tav>
                                          </p:tavLst>
                                        </p:anim>
                                      </p:childTnLst>
                                    </p:cTn>
                                  </p:par>
                                </p:childTnLst>
                              </p:cTn>
                            </p:par>
                            <p:par>
                              <p:cTn id="51" fill="hold">
                                <p:stCondLst>
                                  <p:cond delay="4750"/>
                                </p:stCondLst>
                                <p:childTnLst>
                                  <p:par>
                                    <p:cTn id="52" presetID="42" presetClass="entr" presetSubtype="0" fill="hold"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500" fill="hold"/>
                                            <p:tgtEl>
                                              <p:spTgt spid="61"/>
                                            </p:tgtEl>
                                            <p:attrNameLst>
                                              <p:attrName>ppt_x</p:attrName>
                                            </p:attrNameLst>
                                          </p:cBhvr>
                                          <p:tavLst>
                                            <p:tav tm="0">
                                              <p:val>
                                                <p:strVal val="0-#ppt_w/2"/>
                                              </p:val>
                                            </p:tav>
                                            <p:tav tm="100000">
                                              <p:val>
                                                <p:strVal val="#ppt_x"/>
                                              </p:val>
                                            </p:tav>
                                          </p:tavLst>
                                        </p:anim>
                                        <p:anim calcmode="lin" valueType="num">
                                          <p:cBhvr additive="base">
                                            <p:cTn id="60" dur="500" fill="hold"/>
                                            <p:tgtEl>
                                              <p:spTgt spid="6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fill="hold"/>
                                            <p:tgtEl>
                                              <p:spTgt spid="62"/>
                                            </p:tgtEl>
                                            <p:attrNameLst>
                                              <p:attrName>ppt_x</p:attrName>
                                            </p:attrNameLst>
                                          </p:cBhvr>
                                          <p:tavLst>
                                            <p:tav tm="0">
                                              <p:val>
                                                <p:strVal val="0-#ppt_w/2"/>
                                              </p:val>
                                            </p:tav>
                                            <p:tav tm="100000">
                                              <p:val>
                                                <p:strVal val="#ppt_x"/>
                                              </p:val>
                                            </p:tav>
                                          </p:tavLst>
                                        </p:anim>
                                        <p:anim calcmode="lin" valueType="num">
                                          <p:cBhvr additive="base">
                                            <p:cTn id="64" dur="500" fill="hold"/>
                                            <p:tgtEl>
                                              <p:spTgt spid="62"/>
                                            </p:tgtEl>
                                            <p:attrNameLst>
                                              <p:attrName>ppt_y</p:attrName>
                                            </p:attrNameLst>
                                          </p:cBhvr>
                                          <p:tavLst>
                                            <p:tav tm="0">
                                              <p:val>
                                                <p:strVal val="#ppt_y"/>
                                              </p:val>
                                            </p:tav>
                                            <p:tav tm="100000">
                                              <p:val>
                                                <p:strVal val="#ppt_y"/>
                                              </p:val>
                                            </p:tav>
                                          </p:tavLst>
                                        </p:anim>
                                      </p:childTnLst>
                                    </p:cTn>
                                  </p:par>
                                </p:childTnLst>
                              </p:cTn>
                            </p:par>
                            <p:par>
                              <p:cTn id="65" fill="hold">
                                <p:stCondLst>
                                  <p:cond delay="5750"/>
                                </p:stCondLst>
                                <p:childTnLst>
                                  <p:par>
                                    <p:cTn id="66" presetID="42" presetClass="entr" presetSubtype="0"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1000"/>
                                            <p:tgtEl>
                                              <p:spTgt spid="63"/>
                                            </p:tgtEl>
                                          </p:cBhvr>
                                        </p:animEffect>
                                        <p:anim calcmode="lin" valueType="num">
                                          <p:cBhvr>
                                            <p:cTn id="69" dur="1000" fill="hold"/>
                                            <p:tgtEl>
                                              <p:spTgt spid="63"/>
                                            </p:tgtEl>
                                            <p:attrNameLst>
                                              <p:attrName>ppt_x</p:attrName>
                                            </p:attrNameLst>
                                          </p:cBhvr>
                                          <p:tavLst>
                                            <p:tav tm="0">
                                              <p:val>
                                                <p:strVal val="#ppt_x"/>
                                              </p:val>
                                            </p:tav>
                                            <p:tav tm="100000">
                                              <p:val>
                                                <p:strVal val="#ppt_x"/>
                                              </p:val>
                                            </p:tav>
                                          </p:tavLst>
                                        </p:anim>
                                        <p:anim calcmode="lin" valueType="num">
                                          <p:cBhvr>
                                            <p:cTn id="70" dur="1000" fill="hold"/>
                                            <p:tgtEl>
                                              <p:spTgt spid="63"/>
                                            </p:tgtEl>
                                            <p:attrNameLst>
                                              <p:attrName>ppt_y</p:attrName>
                                            </p:attrNameLst>
                                          </p:cBhvr>
                                          <p:tavLst>
                                            <p:tav tm="0">
                                              <p:val>
                                                <p:strVal val="#ppt_y+.1"/>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0-#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fill="hold"/>
                                            <p:tgtEl>
                                              <p:spTgt spid="67"/>
                                            </p:tgtEl>
                                            <p:attrNameLst>
                                              <p:attrName>ppt_x</p:attrName>
                                            </p:attrNameLst>
                                          </p:cBhvr>
                                          <p:tavLst>
                                            <p:tav tm="0">
                                              <p:val>
                                                <p:strVal val="0-#ppt_w/2"/>
                                              </p:val>
                                            </p:tav>
                                            <p:tav tm="100000">
                                              <p:val>
                                                <p:strVal val="#ppt_x"/>
                                              </p:val>
                                            </p:tav>
                                          </p:tavLst>
                                        </p:anim>
                                        <p:anim calcmode="lin" valueType="num">
                                          <p:cBhvr additive="base">
                                            <p:cTn id="78" dur="500" fill="hold"/>
                                            <p:tgtEl>
                                              <p:spTgt spid="67"/>
                                            </p:tgtEl>
                                            <p:attrNameLst>
                                              <p:attrName>ppt_y</p:attrName>
                                            </p:attrNameLst>
                                          </p:cBhvr>
                                          <p:tavLst>
                                            <p:tav tm="0">
                                              <p:val>
                                                <p:strVal val="#ppt_y"/>
                                              </p:val>
                                            </p:tav>
                                            <p:tav tm="100000">
                                              <p:val>
                                                <p:strVal val="#ppt_y"/>
                                              </p:val>
                                            </p:tav>
                                          </p:tavLst>
                                        </p:anim>
                                      </p:childTnLst>
                                    </p:cTn>
                                  </p:par>
                                </p:childTnLst>
                              </p:cTn>
                            </p:par>
                            <p:par>
                              <p:cTn id="79" fill="hold">
                                <p:stCondLst>
                                  <p:cond delay="6750"/>
                                </p:stCondLst>
                                <p:childTnLst>
                                  <p:par>
                                    <p:cTn id="80" presetID="42" presetClass="entr" presetSubtype="0"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fade">
                                          <p:cBhvr>
                                            <p:cTn id="82" dur="1000"/>
                                            <p:tgtEl>
                                              <p:spTgt spid="68"/>
                                            </p:tgtEl>
                                          </p:cBhvr>
                                        </p:animEffect>
                                        <p:anim calcmode="lin" valueType="num">
                                          <p:cBhvr>
                                            <p:cTn id="83" dur="1000" fill="hold"/>
                                            <p:tgtEl>
                                              <p:spTgt spid="68"/>
                                            </p:tgtEl>
                                            <p:attrNameLst>
                                              <p:attrName>ppt_x</p:attrName>
                                            </p:attrNameLst>
                                          </p:cBhvr>
                                          <p:tavLst>
                                            <p:tav tm="0">
                                              <p:val>
                                                <p:strVal val="#ppt_x"/>
                                              </p:val>
                                            </p:tav>
                                            <p:tav tm="100000">
                                              <p:val>
                                                <p:strVal val="#ppt_x"/>
                                              </p:val>
                                            </p:tav>
                                          </p:tavLst>
                                        </p:anim>
                                        <p:anim calcmode="lin" valueType="num">
                                          <p:cBhvr>
                                            <p:cTn id="84" dur="1000" fill="hold"/>
                                            <p:tgtEl>
                                              <p:spTgt spid="68"/>
                                            </p:tgtEl>
                                            <p:attrNameLst>
                                              <p:attrName>ppt_y</p:attrName>
                                            </p:attrNameLst>
                                          </p:cBhvr>
                                          <p:tavLst>
                                            <p:tav tm="0">
                                              <p:val>
                                                <p:strVal val="#ppt_y+.1"/>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additive="base">
                                            <p:cTn id="87" dur="500" fill="hold"/>
                                            <p:tgtEl>
                                              <p:spTgt spid="71"/>
                                            </p:tgtEl>
                                            <p:attrNameLst>
                                              <p:attrName>ppt_x</p:attrName>
                                            </p:attrNameLst>
                                          </p:cBhvr>
                                          <p:tavLst>
                                            <p:tav tm="0">
                                              <p:val>
                                                <p:strVal val="0-#ppt_w/2"/>
                                              </p:val>
                                            </p:tav>
                                            <p:tav tm="100000">
                                              <p:val>
                                                <p:strVal val="#ppt_x"/>
                                              </p:val>
                                            </p:tav>
                                          </p:tavLst>
                                        </p:anim>
                                        <p:anim calcmode="lin" valueType="num">
                                          <p:cBhvr additive="base">
                                            <p:cTn id="88" dur="500" fill="hold"/>
                                            <p:tgtEl>
                                              <p:spTgt spid="7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0-#ppt_w/2"/>
                                              </p:val>
                                            </p:tav>
                                            <p:tav tm="100000">
                                              <p:val>
                                                <p:strVal val="#ppt_x"/>
                                              </p:val>
                                            </p:tav>
                                          </p:tavLst>
                                        </p:anim>
                                        <p:anim calcmode="lin" valueType="num">
                                          <p:cBhvr additive="base">
                                            <p:cTn id="92" dur="500" fill="hold"/>
                                            <p:tgtEl>
                                              <p:spTgt spid="72"/>
                                            </p:tgtEl>
                                            <p:attrNameLst>
                                              <p:attrName>ppt_y</p:attrName>
                                            </p:attrNameLst>
                                          </p:cBhvr>
                                          <p:tavLst>
                                            <p:tav tm="0">
                                              <p:val>
                                                <p:strVal val="#ppt_y"/>
                                              </p:val>
                                            </p:tav>
                                            <p:tav tm="100000">
                                              <p:val>
                                                <p:strVal val="#ppt_y"/>
                                              </p:val>
                                            </p:tav>
                                          </p:tavLst>
                                        </p:anim>
                                      </p:childTnLst>
                                    </p:cTn>
                                  </p:par>
                                </p:childTnLst>
                              </p:cTn>
                            </p:par>
                            <p:par>
                              <p:cTn id="93" fill="hold">
                                <p:stCondLst>
                                  <p:cond delay="7750"/>
                                </p:stCondLst>
                                <p:childTnLst>
                                  <p:par>
                                    <p:cTn id="94" presetID="42" presetClass="entr" presetSubtype="0" fill="hold"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1000"/>
                                            <p:tgtEl>
                                              <p:spTgt spid="73"/>
                                            </p:tgtEl>
                                          </p:cBhvr>
                                        </p:animEffect>
                                        <p:anim calcmode="lin" valueType="num">
                                          <p:cBhvr>
                                            <p:cTn id="97" dur="1000" fill="hold"/>
                                            <p:tgtEl>
                                              <p:spTgt spid="73"/>
                                            </p:tgtEl>
                                            <p:attrNameLst>
                                              <p:attrName>ppt_x</p:attrName>
                                            </p:attrNameLst>
                                          </p:cBhvr>
                                          <p:tavLst>
                                            <p:tav tm="0">
                                              <p:val>
                                                <p:strVal val="#ppt_x"/>
                                              </p:val>
                                            </p:tav>
                                            <p:tav tm="100000">
                                              <p:val>
                                                <p:strVal val="#ppt_x"/>
                                              </p:val>
                                            </p:tav>
                                          </p:tavLst>
                                        </p:anim>
                                        <p:anim calcmode="lin" valueType="num">
                                          <p:cBhvr>
                                            <p:cTn id="98" dur="1000" fill="hold"/>
                                            <p:tgtEl>
                                              <p:spTgt spid="73"/>
                                            </p:tgtEl>
                                            <p:attrNameLst>
                                              <p:attrName>ppt_y</p:attrName>
                                            </p:attrNameLst>
                                          </p:cBhvr>
                                          <p:tavLst>
                                            <p:tav tm="0">
                                              <p:val>
                                                <p:strVal val="#ppt_y+.1"/>
                                              </p:val>
                                            </p:tav>
                                            <p:tav tm="100000">
                                              <p:val>
                                                <p:strVal val="#ppt_y"/>
                                              </p:val>
                                            </p:tav>
                                          </p:tavLst>
                                        </p:anim>
                                      </p:childTnLst>
                                    </p:cTn>
                                  </p:par>
                                </p:childTnLst>
                              </p:cTn>
                            </p:par>
                            <p:par>
                              <p:cTn id="99" fill="hold">
                                <p:stCondLst>
                                  <p:cond delay="8750"/>
                                </p:stCondLst>
                                <p:childTnLst>
                                  <p:par>
                                    <p:cTn id="100" presetID="10" presetClass="entr" presetSubtype="0" fill="hold" grpId="0"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fade">
                                          <p:cBhvr>
                                            <p:cTn id="102"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6" grpId="0"/>
          <p:bldP spid="57" grpId="0"/>
          <p:bldP spid="61" grpId="0"/>
          <p:bldP spid="62" grpId="0"/>
          <p:bldP spid="66" grpId="0"/>
          <p:bldP spid="67" grpId="0"/>
          <p:bldP spid="71" grpId="0"/>
          <p:bldP spid="72" grpId="0"/>
          <p:bldP spid="90"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984351" y="2524274"/>
            <a:ext cx="831850" cy="830262"/>
            <a:chOff x="3241675" y="2678113"/>
            <a:chExt cx="831850" cy="830262"/>
          </a:xfrm>
        </p:grpSpPr>
        <p:sp>
          <p:nvSpPr>
            <p:cNvPr id="19" name="Oval 7"/>
            <p:cNvSpPr>
              <a:spLocks noChangeArrowheads="1"/>
            </p:cNvSpPr>
            <p:nvPr/>
          </p:nvSpPr>
          <p:spPr bwMode="auto">
            <a:xfrm>
              <a:off x="3241675" y="2678113"/>
              <a:ext cx="831850" cy="830262"/>
            </a:xfrm>
            <a:prstGeom prst="ellipse">
              <a:avLst/>
            </a:prstGeom>
            <a:solidFill>
              <a:srgbClr val="FF6D67"/>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468414" y="1481635"/>
            <a:ext cx="831850" cy="831850"/>
            <a:chOff x="2725738" y="1484313"/>
            <a:chExt cx="831850" cy="831850"/>
          </a:xfrm>
        </p:grpSpPr>
        <p:sp>
          <p:nvSpPr>
            <p:cNvPr id="23" name="Oval 6"/>
            <p:cNvSpPr>
              <a:spLocks noChangeArrowheads="1"/>
            </p:cNvSpPr>
            <p:nvPr/>
          </p:nvSpPr>
          <p:spPr bwMode="auto">
            <a:xfrm>
              <a:off x="2725738" y="1484313"/>
              <a:ext cx="831850" cy="831850"/>
            </a:xfrm>
            <a:prstGeom prst="ellipse">
              <a:avLst/>
            </a:prstGeom>
            <a:solidFill>
              <a:srgbClr val="8EB55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4"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5"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984351" y="3680457"/>
            <a:ext cx="831850" cy="831850"/>
            <a:chOff x="3241675" y="4133850"/>
            <a:chExt cx="831850" cy="831850"/>
          </a:xfrm>
        </p:grpSpPr>
        <p:sp>
          <p:nvSpPr>
            <p:cNvPr id="31" name="Oval 9"/>
            <p:cNvSpPr>
              <a:spLocks noChangeArrowheads="1"/>
            </p:cNvSpPr>
            <p:nvPr/>
          </p:nvSpPr>
          <p:spPr bwMode="auto">
            <a:xfrm>
              <a:off x="3241675" y="4133850"/>
              <a:ext cx="831850" cy="831850"/>
            </a:xfrm>
            <a:prstGeom prst="ellipse">
              <a:avLst/>
            </a:prstGeom>
            <a:solidFill>
              <a:srgbClr val="F5C058"/>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8"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1"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68414" y="4722466"/>
            <a:ext cx="831850" cy="830262"/>
            <a:chOff x="2725738" y="5327650"/>
            <a:chExt cx="831850" cy="830262"/>
          </a:xfrm>
        </p:grpSpPr>
        <p:sp>
          <p:nvSpPr>
            <p:cNvPr id="48" name="Oval 8"/>
            <p:cNvSpPr>
              <a:spLocks noChangeArrowheads="1"/>
            </p:cNvSpPr>
            <p:nvPr/>
          </p:nvSpPr>
          <p:spPr bwMode="auto">
            <a:xfrm>
              <a:off x="2725738" y="5327650"/>
              <a:ext cx="831850" cy="830262"/>
            </a:xfrm>
            <a:prstGeom prst="ellipse">
              <a:avLst/>
            </a:prstGeom>
            <a:solidFill>
              <a:srgbClr val="5E779F"/>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777107" y="2575907"/>
            <a:ext cx="1939925" cy="1939925"/>
            <a:chOff x="877888" y="2946400"/>
            <a:chExt cx="1939925" cy="1939925"/>
          </a:xfrm>
        </p:grpSpPr>
        <p:sp>
          <p:nvSpPr>
            <p:cNvPr id="51" name="Oval 5"/>
            <p:cNvSpPr>
              <a:spLocks noChangeArrowheads="1"/>
            </p:cNvSpPr>
            <p:nvPr/>
          </p:nvSpPr>
          <p:spPr bwMode="auto">
            <a:xfrm>
              <a:off x="877888" y="2946400"/>
              <a:ext cx="1939925" cy="1939925"/>
            </a:xfrm>
            <a:prstGeom prst="ellipse">
              <a:avLst/>
            </a:prstGeom>
            <a:solidFill>
              <a:srgbClr val="25406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2" name="TextBox 51"/>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53" name="TextBox 52"/>
          <p:cNvSpPr txBox="1"/>
          <p:nvPr/>
        </p:nvSpPr>
        <p:spPr>
          <a:xfrm>
            <a:off x="4320777" y="1256790"/>
            <a:ext cx="1997346" cy="369332"/>
          </a:xfrm>
          <a:prstGeom prst="rect">
            <a:avLst/>
          </a:prstGeom>
          <a:noFill/>
        </p:spPr>
        <p:txBody>
          <a:bodyPr wrap="square" rtlCol="0">
            <a:spAutoFit/>
          </a:bodyPr>
          <a:lstStyle/>
          <a:p>
            <a:r>
              <a:rPr lang="en-US" altLang="zh-CN" b="1" dirty="0" smtClean="0">
                <a:solidFill>
                  <a:srgbClr val="8EB55A"/>
                </a:solidFill>
                <a:latin typeface="Impact MT Std" pitchFamily="34" charset="0"/>
                <a:ea typeface="微软雅黑" panose="020B0503020204020204" pitchFamily="34" charset="-122"/>
              </a:rPr>
              <a:t>QQ</a:t>
            </a:r>
            <a:r>
              <a:rPr lang="zh-CN" altLang="en-US" b="1" dirty="0" smtClean="0">
                <a:solidFill>
                  <a:srgbClr val="8EB55A"/>
                </a:solidFill>
                <a:latin typeface="微软雅黑" panose="020B0503020204020204" pitchFamily="34" charset="-122"/>
                <a:ea typeface="微软雅黑" panose="020B0503020204020204" pitchFamily="34" charset="-122"/>
              </a:rPr>
              <a:t>空间</a:t>
            </a:r>
            <a:endParaRPr lang="zh-CN" altLang="en-US" b="1" dirty="0">
              <a:solidFill>
                <a:srgbClr val="8EB55A"/>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4383182" y="1615141"/>
            <a:ext cx="5768549"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4320777" y="4758740"/>
            <a:ext cx="1997346" cy="369332"/>
          </a:xfrm>
          <a:prstGeom prst="rect">
            <a:avLst/>
          </a:prstGeom>
          <a:noFill/>
        </p:spPr>
        <p:txBody>
          <a:bodyPr wrap="square" rtlCol="0">
            <a:spAutoFit/>
          </a:bodyPr>
          <a:lstStyle/>
          <a:p>
            <a:r>
              <a:rPr lang="zh-CN" altLang="en-US" b="1" dirty="0" smtClean="0">
                <a:solidFill>
                  <a:srgbClr val="5E779F"/>
                </a:solidFill>
                <a:latin typeface="微软雅黑" panose="020B0503020204020204" pitchFamily="34" charset="-122"/>
                <a:ea typeface="微软雅黑" panose="020B0503020204020204" pitchFamily="34" charset="-122"/>
              </a:rPr>
              <a:t>本地论坛社区</a:t>
            </a:r>
            <a:endParaRPr lang="zh-CN" altLang="en-US" b="1" dirty="0">
              <a:solidFill>
                <a:srgbClr val="5E779F"/>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4383182" y="5066020"/>
            <a:ext cx="6200597"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4825744" y="3479663"/>
            <a:ext cx="1997346" cy="369332"/>
          </a:xfrm>
          <a:prstGeom prst="rect">
            <a:avLst/>
          </a:prstGeom>
          <a:noFill/>
        </p:spPr>
        <p:txBody>
          <a:bodyPr wrap="square" rtlCol="0">
            <a:spAutoFit/>
          </a:bodyPr>
          <a:lstStyle/>
          <a:p>
            <a:r>
              <a:rPr lang="zh-CN" altLang="en-US" b="1" dirty="0" smtClean="0">
                <a:solidFill>
                  <a:srgbClr val="F5C058"/>
                </a:solidFill>
                <a:latin typeface="微软雅黑" panose="020B0503020204020204" pitchFamily="34" charset="-122"/>
                <a:ea typeface="微软雅黑" panose="020B0503020204020204" pitchFamily="34" charset="-122"/>
              </a:rPr>
              <a:t>微博营销</a:t>
            </a:r>
            <a:endParaRPr lang="zh-CN" altLang="en-US" b="1" dirty="0">
              <a:solidFill>
                <a:srgbClr val="F5C058"/>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4888149" y="3786943"/>
            <a:ext cx="5983662" cy="738664"/>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利用新浪微博来进行传播</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4825744" y="2346202"/>
            <a:ext cx="1997346" cy="369332"/>
          </a:xfrm>
          <a:prstGeom prst="rect">
            <a:avLst/>
          </a:prstGeom>
          <a:noFill/>
        </p:spPr>
        <p:txBody>
          <a:bodyPr wrap="square" rtlCol="0">
            <a:spAutoFit/>
          </a:bodyPr>
          <a:lstStyle/>
          <a:p>
            <a:r>
              <a:rPr lang="zh-CN" altLang="en-US" b="1" dirty="0" smtClean="0">
                <a:solidFill>
                  <a:srgbClr val="FF6D67"/>
                </a:solidFill>
                <a:latin typeface="微软雅黑" panose="020B0503020204020204" pitchFamily="34" charset="-122"/>
                <a:ea typeface="微软雅黑" panose="020B0503020204020204" pitchFamily="34" charset="-122"/>
              </a:rPr>
              <a:t>微信营销</a:t>
            </a:r>
            <a:endParaRPr lang="zh-CN" altLang="en-US" b="1" dirty="0">
              <a:solidFill>
                <a:srgbClr val="FF6D67"/>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4888149" y="2653482"/>
            <a:ext cx="5983662"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利用微信朋友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圈间的传播，达到广告目的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目的，</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利用微信朋友圈间的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en-US" altLang="zh-CN" dirty="0">
                <a:latin typeface="方正兰亭超细黑简体" panose="02000000000000000000" pitchFamily="2" charset="-122"/>
                <a:ea typeface="方正兰亭超细黑简体" panose="02000000000000000000" pitchFamily="2" charset="-122"/>
              </a:rPr>
              <a:t>6</a:t>
            </a:r>
            <a:endParaRPr lang="zh-CN" dirty="0">
              <a:latin typeface="方正兰亭超细黑简体" panose="02000000000000000000" pitchFamily="2" charset="-122"/>
              <a:ea typeface="方正兰亭超细黑简体" panose="02000000000000000000" pitchFamily="2" charset="-122"/>
            </a:endParaRP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5" name="矩形 44"/>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92931" y="0"/>
            <a:ext cx="576064" cy="836712"/>
            <a:chOff x="841003" y="360040"/>
            <a:chExt cx="504056" cy="836712"/>
          </a:xfrm>
          <a:solidFill>
            <a:srgbClr val="3CCCC7"/>
          </a:solidFill>
        </p:grpSpPr>
        <p:sp>
          <p:nvSpPr>
            <p:cNvPr id="76" name="矩形 75"/>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3CCCC7"/>
                </a:solidFill>
                <a:latin typeface="微软雅黑" pitchFamily="34" charset="-122"/>
                <a:ea typeface="微软雅黑" pitchFamily="34" charset="-122"/>
              </a:rPr>
              <a:t>网络营销</a:t>
            </a:r>
          </a:p>
        </p:txBody>
      </p:sp>
      <p:sp>
        <p:nvSpPr>
          <p:cNvPr id="79" name="KSO_Shape"/>
          <p:cNvSpPr>
            <a:spLocks/>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6298565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Scale>
                                      <p:cBhvr>
                                        <p:cTn id="7"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0"/>
                                        </p:tgtEl>
                                        <p:attrNameLst>
                                          <p:attrName>ppt_x</p:attrName>
                                          <p:attrName>ppt_y</p:attrName>
                                        </p:attrNameLst>
                                      </p:cBhvr>
                                    </p:animMotion>
                                    <p:animEffect transition="in" filter="fade">
                                      <p:cBhvr>
                                        <p:cTn id="9" dur="1000"/>
                                        <p:tgtEl>
                                          <p:spTgt spid="50"/>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22"/>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18"/>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30"/>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46"/>
                                        </p:tgtEl>
                                        <p:attrNameLst>
                                          <p:attrName>ppt_x</p:attrName>
                                          <p:attrName>ppt_y</p:attrName>
                                        </p:attrNameLst>
                                      </p:cBhvr>
                                      <p:rCtr x="-5295" y="-13194"/>
                                    </p:animMotion>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p:cTn id="30" dur="300" fill="hold"/>
                                        <p:tgtEl>
                                          <p:spTgt spid="53"/>
                                        </p:tgtEl>
                                        <p:attrNameLst>
                                          <p:attrName>ppt_w</p:attrName>
                                        </p:attrNameLst>
                                      </p:cBhvr>
                                      <p:tavLst>
                                        <p:tav tm="0">
                                          <p:val>
                                            <p:fltVal val="0"/>
                                          </p:val>
                                        </p:tav>
                                        <p:tav tm="100000">
                                          <p:val>
                                            <p:strVal val="#ppt_w"/>
                                          </p:val>
                                        </p:tav>
                                      </p:tavLst>
                                    </p:anim>
                                    <p:anim calcmode="lin" valueType="num">
                                      <p:cBhvr>
                                        <p:cTn id="31" dur="300" fill="hold"/>
                                        <p:tgtEl>
                                          <p:spTgt spid="53"/>
                                        </p:tgtEl>
                                        <p:attrNameLst>
                                          <p:attrName>ppt_h</p:attrName>
                                        </p:attrNameLst>
                                      </p:cBhvr>
                                      <p:tavLst>
                                        <p:tav tm="0">
                                          <p:val>
                                            <p:fltVal val="0"/>
                                          </p:val>
                                        </p:tav>
                                        <p:tav tm="100000">
                                          <p:val>
                                            <p:strVal val="#ppt_h"/>
                                          </p:val>
                                        </p:tav>
                                      </p:tavLst>
                                    </p:anim>
                                    <p:anim calcmode="lin" valueType="num">
                                      <p:cBhvr>
                                        <p:cTn id="32" dur="300" fill="hold"/>
                                        <p:tgtEl>
                                          <p:spTgt spid="53"/>
                                        </p:tgtEl>
                                        <p:attrNameLst>
                                          <p:attrName>style.rotation</p:attrName>
                                        </p:attrNameLst>
                                      </p:cBhvr>
                                      <p:tavLst>
                                        <p:tav tm="0">
                                          <p:val>
                                            <p:fltVal val="90"/>
                                          </p:val>
                                        </p:tav>
                                        <p:tav tm="100000">
                                          <p:val>
                                            <p:fltVal val="0"/>
                                          </p:val>
                                        </p:tav>
                                      </p:tavLst>
                                    </p:anim>
                                    <p:animEffect transition="in" filter="fade">
                                      <p:cBhvr>
                                        <p:cTn id="33" dur="300"/>
                                        <p:tgtEl>
                                          <p:spTgt spid="53"/>
                                        </p:tgtEl>
                                      </p:cBhvr>
                                    </p:animEffect>
                                  </p:childTnLst>
                                </p:cTn>
                              </p:par>
                            </p:childTnLst>
                          </p:cTn>
                        </p:par>
                        <p:par>
                          <p:cTn id="34" fill="hold">
                            <p:stCondLst>
                              <p:cond delay="1800"/>
                            </p:stCondLst>
                            <p:childTnLst>
                              <p:par>
                                <p:cTn id="35" presetID="22" presetClass="entr" presetSubtype="1"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up)">
                                      <p:cBhvr>
                                        <p:cTn id="37" dur="500"/>
                                        <p:tgtEl>
                                          <p:spTgt spid="54"/>
                                        </p:tgtEl>
                                      </p:cBhvr>
                                    </p:animEffect>
                                  </p:childTnLst>
                                </p:cTn>
                              </p:par>
                            </p:childTnLst>
                          </p:cTn>
                        </p:par>
                        <p:par>
                          <p:cTn id="38" fill="hold">
                            <p:stCondLst>
                              <p:cond delay="2300"/>
                            </p:stCondLst>
                            <p:childTnLst>
                              <p:par>
                                <p:cTn id="39" presetID="31"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300" fill="hold"/>
                                        <p:tgtEl>
                                          <p:spTgt spid="59"/>
                                        </p:tgtEl>
                                        <p:attrNameLst>
                                          <p:attrName>ppt_w</p:attrName>
                                        </p:attrNameLst>
                                      </p:cBhvr>
                                      <p:tavLst>
                                        <p:tav tm="0">
                                          <p:val>
                                            <p:fltVal val="0"/>
                                          </p:val>
                                        </p:tav>
                                        <p:tav tm="100000">
                                          <p:val>
                                            <p:strVal val="#ppt_w"/>
                                          </p:val>
                                        </p:tav>
                                      </p:tavLst>
                                    </p:anim>
                                    <p:anim calcmode="lin" valueType="num">
                                      <p:cBhvr>
                                        <p:cTn id="42" dur="300" fill="hold"/>
                                        <p:tgtEl>
                                          <p:spTgt spid="59"/>
                                        </p:tgtEl>
                                        <p:attrNameLst>
                                          <p:attrName>ppt_h</p:attrName>
                                        </p:attrNameLst>
                                      </p:cBhvr>
                                      <p:tavLst>
                                        <p:tav tm="0">
                                          <p:val>
                                            <p:fltVal val="0"/>
                                          </p:val>
                                        </p:tav>
                                        <p:tav tm="100000">
                                          <p:val>
                                            <p:strVal val="#ppt_h"/>
                                          </p:val>
                                        </p:tav>
                                      </p:tavLst>
                                    </p:anim>
                                    <p:anim calcmode="lin" valueType="num">
                                      <p:cBhvr>
                                        <p:cTn id="43" dur="300" fill="hold"/>
                                        <p:tgtEl>
                                          <p:spTgt spid="59"/>
                                        </p:tgtEl>
                                        <p:attrNameLst>
                                          <p:attrName>style.rotation</p:attrName>
                                        </p:attrNameLst>
                                      </p:cBhvr>
                                      <p:tavLst>
                                        <p:tav tm="0">
                                          <p:val>
                                            <p:fltVal val="90"/>
                                          </p:val>
                                        </p:tav>
                                        <p:tav tm="100000">
                                          <p:val>
                                            <p:fltVal val="0"/>
                                          </p:val>
                                        </p:tav>
                                      </p:tavLst>
                                    </p:anim>
                                    <p:animEffect transition="in" filter="fade">
                                      <p:cBhvr>
                                        <p:cTn id="44" dur="300"/>
                                        <p:tgtEl>
                                          <p:spTgt spid="59"/>
                                        </p:tgtEl>
                                      </p:cBhvr>
                                    </p:animEffect>
                                  </p:childTnLst>
                                </p:cTn>
                              </p:par>
                            </p:childTnLst>
                          </p:cTn>
                        </p:par>
                        <p:par>
                          <p:cTn id="45" fill="hold">
                            <p:stCondLst>
                              <p:cond delay="2600"/>
                            </p:stCondLst>
                            <p:childTnLst>
                              <p:par>
                                <p:cTn id="46" presetID="22" presetClass="entr" presetSubtype="1" fill="hold" grpId="0"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up)">
                                      <p:cBhvr>
                                        <p:cTn id="48" dur="500"/>
                                        <p:tgtEl>
                                          <p:spTgt spid="60"/>
                                        </p:tgtEl>
                                      </p:cBhvr>
                                    </p:animEffect>
                                  </p:childTnLst>
                                </p:cTn>
                              </p:par>
                            </p:childTnLst>
                          </p:cTn>
                        </p:par>
                        <p:par>
                          <p:cTn id="49" fill="hold">
                            <p:stCondLst>
                              <p:cond delay="3100"/>
                            </p:stCondLst>
                            <p:childTnLst>
                              <p:par>
                                <p:cTn id="50" presetID="31" presetClass="entr" presetSubtype="0"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300" fill="hold"/>
                                        <p:tgtEl>
                                          <p:spTgt spid="57"/>
                                        </p:tgtEl>
                                        <p:attrNameLst>
                                          <p:attrName>ppt_w</p:attrName>
                                        </p:attrNameLst>
                                      </p:cBhvr>
                                      <p:tavLst>
                                        <p:tav tm="0">
                                          <p:val>
                                            <p:fltVal val="0"/>
                                          </p:val>
                                        </p:tav>
                                        <p:tav tm="100000">
                                          <p:val>
                                            <p:strVal val="#ppt_w"/>
                                          </p:val>
                                        </p:tav>
                                      </p:tavLst>
                                    </p:anim>
                                    <p:anim calcmode="lin" valueType="num">
                                      <p:cBhvr>
                                        <p:cTn id="53" dur="300" fill="hold"/>
                                        <p:tgtEl>
                                          <p:spTgt spid="57"/>
                                        </p:tgtEl>
                                        <p:attrNameLst>
                                          <p:attrName>ppt_h</p:attrName>
                                        </p:attrNameLst>
                                      </p:cBhvr>
                                      <p:tavLst>
                                        <p:tav tm="0">
                                          <p:val>
                                            <p:fltVal val="0"/>
                                          </p:val>
                                        </p:tav>
                                        <p:tav tm="100000">
                                          <p:val>
                                            <p:strVal val="#ppt_h"/>
                                          </p:val>
                                        </p:tav>
                                      </p:tavLst>
                                    </p:anim>
                                    <p:anim calcmode="lin" valueType="num">
                                      <p:cBhvr>
                                        <p:cTn id="54" dur="300" fill="hold"/>
                                        <p:tgtEl>
                                          <p:spTgt spid="57"/>
                                        </p:tgtEl>
                                        <p:attrNameLst>
                                          <p:attrName>style.rotation</p:attrName>
                                        </p:attrNameLst>
                                      </p:cBhvr>
                                      <p:tavLst>
                                        <p:tav tm="0">
                                          <p:val>
                                            <p:fltVal val="90"/>
                                          </p:val>
                                        </p:tav>
                                        <p:tav tm="100000">
                                          <p:val>
                                            <p:fltVal val="0"/>
                                          </p:val>
                                        </p:tav>
                                      </p:tavLst>
                                    </p:anim>
                                    <p:animEffect transition="in" filter="fade">
                                      <p:cBhvr>
                                        <p:cTn id="55" dur="300"/>
                                        <p:tgtEl>
                                          <p:spTgt spid="57"/>
                                        </p:tgtEl>
                                      </p:cBhvr>
                                    </p:animEffect>
                                  </p:childTnLst>
                                </p:cTn>
                              </p:par>
                            </p:childTnLst>
                          </p:cTn>
                        </p:par>
                        <p:par>
                          <p:cTn id="56" fill="hold">
                            <p:stCondLst>
                              <p:cond delay="3400"/>
                            </p:stCondLst>
                            <p:childTnLst>
                              <p:par>
                                <p:cTn id="57" presetID="22" presetClass="entr" presetSubtype="1"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up)">
                                      <p:cBhvr>
                                        <p:cTn id="59" dur="500"/>
                                        <p:tgtEl>
                                          <p:spTgt spid="58"/>
                                        </p:tgtEl>
                                      </p:cBhvr>
                                    </p:animEffect>
                                  </p:childTnLst>
                                </p:cTn>
                              </p:par>
                            </p:childTnLst>
                          </p:cTn>
                        </p:par>
                        <p:par>
                          <p:cTn id="60" fill="hold">
                            <p:stCondLst>
                              <p:cond delay="3900"/>
                            </p:stCondLst>
                            <p:childTnLst>
                              <p:par>
                                <p:cTn id="61" presetID="31" presetClass="entr" presetSubtype="0"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 calcmode="lin" valueType="num">
                                      <p:cBhvr>
                                        <p:cTn id="63" dur="300" fill="hold"/>
                                        <p:tgtEl>
                                          <p:spTgt spid="55"/>
                                        </p:tgtEl>
                                        <p:attrNameLst>
                                          <p:attrName>ppt_w</p:attrName>
                                        </p:attrNameLst>
                                      </p:cBhvr>
                                      <p:tavLst>
                                        <p:tav tm="0">
                                          <p:val>
                                            <p:fltVal val="0"/>
                                          </p:val>
                                        </p:tav>
                                        <p:tav tm="100000">
                                          <p:val>
                                            <p:strVal val="#ppt_w"/>
                                          </p:val>
                                        </p:tav>
                                      </p:tavLst>
                                    </p:anim>
                                    <p:anim calcmode="lin" valueType="num">
                                      <p:cBhvr>
                                        <p:cTn id="64" dur="300" fill="hold"/>
                                        <p:tgtEl>
                                          <p:spTgt spid="55"/>
                                        </p:tgtEl>
                                        <p:attrNameLst>
                                          <p:attrName>ppt_h</p:attrName>
                                        </p:attrNameLst>
                                      </p:cBhvr>
                                      <p:tavLst>
                                        <p:tav tm="0">
                                          <p:val>
                                            <p:fltVal val="0"/>
                                          </p:val>
                                        </p:tav>
                                        <p:tav tm="100000">
                                          <p:val>
                                            <p:strVal val="#ppt_h"/>
                                          </p:val>
                                        </p:tav>
                                      </p:tavLst>
                                    </p:anim>
                                    <p:anim calcmode="lin" valueType="num">
                                      <p:cBhvr>
                                        <p:cTn id="65" dur="300" fill="hold"/>
                                        <p:tgtEl>
                                          <p:spTgt spid="55"/>
                                        </p:tgtEl>
                                        <p:attrNameLst>
                                          <p:attrName>style.rotation</p:attrName>
                                        </p:attrNameLst>
                                      </p:cBhvr>
                                      <p:tavLst>
                                        <p:tav tm="0">
                                          <p:val>
                                            <p:fltVal val="90"/>
                                          </p:val>
                                        </p:tav>
                                        <p:tav tm="100000">
                                          <p:val>
                                            <p:fltVal val="0"/>
                                          </p:val>
                                        </p:tav>
                                      </p:tavLst>
                                    </p:anim>
                                    <p:animEffect transition="in" filter="fade">
                                      <p:cBhvr>
                                        <p:cTn id="66" dur="300"/>
                                        <p:tgtEl>
                                          <p:spTgt spid="55"/>
                                        </p:tgtEl>
                                      </p:cBhvr>
                                    </p:animEffect>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wipe(up)">
                                      <p:cBhvr>
                                        <p:cTn id="70" dur="500"/>
                                        <p:tgtEl>
                                          <p:spTgt spid="56"/>
                                        </p:tgtEl>
                                      </p:cBhvr>
                                    </p:animEffect>
                                  </p:childTnLst>
                                </p:cTn>
                              </p:par>
                            </p:childTnLst>
                          </p:cTn>
                        </p:par>
                        <p:par>
                          <p:cTn id="71" fill="hold">
                            <p:stCondLst>
                              <p:cond delay="4700"/>
                            </p:stCondLst>
                            <p:childTnLst>
                              <p:par>
                                <p:cTn id="72" presetID="10" presetClass="entr" presetSubtype="0" fill="hold" grpId="0" nodeType="after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fade">
                                      <p:cBhvr>
                                        <p:cTn id="74"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7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en-US" altLang="zh-CN" dirty="0">
                <a:latin typeface="方正兰亭超细黑简体" panose="02000000000000000000" pitchFamily="2" charset="-122"/>
                <a:ea typeface="方正兰亭超细黑简体" panose="02000000000000000000" pitchFamily="2" charset="-122"/>
              </a:rPr>
              <a:t>7</a:t>
            </a:r>
            <a:endParaRPr lang="zh-CN" dirty="0">
              <a:latin typeface="方正兰亭超细黑简体" panose="02000000000000000000" pitchFamily="2" charset="-122"/>
              <a:ea typeface="方正兰亭超细黑简体" panose="02000000000000000000" pitchFamily="2" charset="-122"/>
            </a:endParaRPr>
          </a:p>
        </p:txBody>
      </p:sp>
      <p:grpSp>
        <p:nvGrpSpPr>
          <p:cNvPr id="72" name="组合 71"/>
          <p:cNvGrpSpPr/>
          <p:nvPr/>
        </p:nvGrpSpPr>
        <p:grpSpPr>
          <a:xfrm>
            <a:off x="5486900" y="1115495"/>
            <a:ext cx="1190426" cy="1165933"/>
            <a:chOff x="5711825" y="3052763"/>
            <a:chExt cx="771525" cy="755651"/>
          </a:xfrm>
          <a:solidFill>
            <a:srgbClr val="8EB55A"/>
          </a:solidFill>
        </p:grpSpPr>
        <p:sp>
          <p:nvSpPr>
            <p:cNvPr id="73" name="Freeform 147"/>
            <p:cNvSpPr>
              <a:spLocks noEditPoints="1"/>
            </p:cNvSpPr>
            <p:nvPr/>
          </p:nvSpPr>
          <p:spPr bwMode="auto">
            <a:xfrm>
              <a:off x="5929313" y="3052763"/>
              <a:ext cx="398463" cy="501650"/>
            </a:xfrm>
            <a:custGeom>
              <a:avLst/>
              <a:gdLst>
                <a:gd name="T0" fmla="*/ 52 w 105"/>
                <a:gd name="T1" fmla="*/ 0 h 132"/>
                <a:gd name="T2" fmla="*/ 0 w 105"/>
                <a:gd name="T3" fmla="*/ 52 h 132"/>
                <a:gd name="T4" fmla="*/ 52 w 105"/>
                <a:gd name="T5" fmla="*/ 132 h 132"/>
                <a:gd name="T6" fmla="*/ 105 w 105"/>
                <a:gd name="T7" fmla="*/ 52 h 132"/>
                <a:gd name="T8" fmla="*/ 52 w 105"/>
                <a:gd name="T9" fmla="*/ 0 h 132"/>
                <a:gd name="T10" fmla="*/ 52 w 105"/>
                <a:gd name="T11" fmla="*/ 80 h 132"/>
                <a:gd name="T12" fmla="*/ 25 w 105"/>
                <a:gd name="T13" fmla="*/ 52 h 132"/>
                <a:gd name="T14" fmla="*/ 52 w 105"/>
                <a:gd name="T15" fmla="*/ 25 h 132"/>
                <a:gd name="T16" fmla="*/ 80 w 105"/>
                <a:gd name="T17" fmla="*/ 52 h 132"/>
                <a:gd name="T18" fmla="*/ 52 w 105"/>
                <a:gd name="T19" fmla="*/ 8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32">
                  <a:moveTo>
                    <a:pt x="52" y="0"/>
                  </a:moveTo>
                  <a:cubicBezTo>
                    <a:pt x="24" y="0"/>
                    <a:pt x="0" y="23"/>
                    <a:pt x="0" y="52"/>
                  </a:cubicBezTo>
                  <a:cubicBezTo>
                    <a:pt x="0" y="81"/>
                    <a:pt x="52" y="132"/>
                    <a:pt x="52" y="132"/>
                  </a:cubicBezTo>
                  <a:cubicBezTo>
                    <a:pt x="52" y="132"/>
                    <a:pt x="105" y="81"/>
                    <a:pt x="105" y="52"/>
                  </a:cubicBezTo>
                  <a:cubicBezTo>
                    <a:pt x="105" y="23"/>
                    <a:pt x="81" y="0"/>
                    <a:pt x="52" y="0"/>
                  </a:cubicBezTo>
                  <a:close/>
                  <a:moveTo>
                    <a:pt x="52" y="80"/>
                  </a:moveTo>
                  <a:cubicBezTo>
                    <a:pt x="37" y="80"/>
                    <a:pt x="25" y="68"/>
                    <a:pt x="25" y="52"/>
                  </a:cubicBezTo>
                  <a:cubicBezTo>
                    <a:pt x="25" y="37"/>
                    <a:pt x="37" y="25"/>
                    <a:pt x="52" y="25"/>
                  </a:cubicBezTo>
                  <a:cubicBezTo>
                    <a:pt x="68" y="25"/>
                    <a:pt x="80" y="37"/>
                    <a:pt x="80" y="52"/>
                  </a:cubicBezTo>
                  <a:cubicBezTo>
                    <a:pt x="80" y="68"/>
                    <a:pt x="68" y="80"/>
                    <a:pt x="52"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148"/>
            <p:cNvSpPr>
              <a:spLocks noEditPoints="1"/>
            </p:cNvSpPr>
            <p:nvPr/>
          </p:nvSpPr>
          <p:spPr bwMode="auto">
            <a:xfrm>
              <a:off x="5711825" y="3540126"/>
              <a:ext cx="771525" cy="268288"/>
            </a:xfrm>
            <a:custGeom>
              <a:avLst/>
              <a:gdLst>
                <a:gd name="T0" fmla="*/ 165 w 203"/>
                <a:gd name="T1" fmla="*/ 71 h 71"/>
                <a:gd name="T2" fmla="*/ 162 w 203"/>
                <a:gd name="T3" fmla="*/ 70 h 71"/>
                <a:gd name="T4" fmla="*/ 126 w 203"/>
                <a:gd name="T5" fmla="*/ 50 h 71"/>
                <a:gd name="T6" fmla="*/ 80 w 203"/>
                <a:gd name="T7" fmla="*/ 68 h 71"/>
                <a:gd name="T8" fmla="*/ 74 w 203"/>
                <a:gd name="T9" fmla="*/ 68 h 71"/>
                <a:gd name="T10" fmla="*/ 45 w 203"/>
                <a:gd name="T11" fmla="*/ 43 h 71"/>
                <a:gd name="T12" fmla="*/ 8 w 203"/>
                <a:gd name="T13" fmla="*/ 57 h 71"/>
                <a:gd name="T14" fmla="*/ 1 w 203"/>
                <a:gd name="T15" fmla="*/ 54 h 71"/>
                <a:gd name="T16" fmla="*/ 4 w 203"/>
                <a:gd name="T17" fmla="*/ 46 h 71"/>
                <a:gd name="T18" fmla="*/ 82 w 203"/>
                <a:gd name="T19" fmla="*/ 7 h 71"/>
                <a:gd name="T20" fmla="*/ 87 w 203"/>
                <a:gd name="T21" fmla="*/ 7 h 71"/>
                <a:gd name="T22" fmla="*/ 109 w 203"/>
                <a:gd name="T23" fmla="*/ 18 h 71"/>
                <a:gd name="T24" fmla="*/ 158 w 203"/>
                <a:gd name="T25" fmla="*/ 0 h 71"/>
                <a:gd name="T26" fmla="*/ 162 w 203"/>
                <a:gd name="T27" fmla="*/ 1 h 71"/>
                <a:gd name="T28" fmla="*/ 200 w 203"/>
                <a:gd name="T29" fmla="*/ 19 h 71"/>
                <a:gd name="T30" fmla="*/ 203 w 203"/>
                <a:gd name="T31" fmla="*/ 23 h 71"/>
                <a:gd name="T32" fmla="*/ 202 w 203"/>
                <a:gd name="T33" fmla="*/ 28 h 71"/>
                <a:gd name="T34" fmla="*/ 169 w 203"/>
                <a:gd name="T35" fmla="*/ 69 h 71"/>
                <a:gd name="T36" fmla="*/ 165 w 203"/>
                <a:gd name="T37" fmla="*/ 71 h 71"/>
                <a:gd name="T38" fmla="*/ 127 w 203"/>
                <a:gd name="T39" fmla="*/ 38 h 71"/>
                <a:gd name="T40" fmla="*/ 130 w 203"/>
                <a:gd name="T41" fmla="*/ 38 h 71"/>
                <a:gd name="T42" fmla="*/ 163 w 203"/>
                <a:gd name="T43" fmla="*/ 58 h 71"/>
                <a:gd name="T44" fmla="*/ 188 w 203"/>
                <a:gd name="T45" fmla="*/ 27 h 71"/>
                <a:gd name="T46" fmla="*/ 159 w 203"/>
                <a:gd name="T47" fmla="*/ 12 h 71"/>
                <a:gd name="T48" fmla="*/ 110 w 203"/>
                <a:gd name="T49" fmla="*/ 30 h 71"/>
                <a:gd name="T50" fmla="*/ 106 w 203"/>
                <a:gd name="T51" fmla="*/ 30 h 71"/>
                <a:gd name="T52" fmla="*/ 84 w 203"/>
                <a:gd name="T53" fmla="*/ 19 h 71"/>
                <a:gd name="T54" fmla="*/ 53 w 203"/>
                <a:gd name="T55" fmla="*/ 35 h 71"/>
                <a:gd name="T56" fmla="*/ 79 w 203"/>
                <a:gd name="T57" fmla="*/ 56 h 71"/>
                <a:gd name="T58" fmla="*/ 125 w 203"/>
                <a:gd name="T59" fmla="*/ 38 h 71"/>
                <a:gd name="T60" fmla="*/ 127 w 203"/>
                <a:gd name="T61"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3" h="71">
                  <a:moveTo>
                    <a:pt x="165" y="71"/>
                  </a:moveTo>
                  <a:cubicBezTo>
                    <a:pt x="164" y="71"/>
                    <a:pt x="163" y="71"/>
                    <a:pt x="162" y="70"/>
                  </a:cubicBezTo>
                  <a:cubicBezTo>
                    <a:pt x="126" y="50"/>
                    <a:pt x="126" y="50"/>
                    <a:pt x="126" y="50"/>
                  </a:cubicBezTo>
                  <a:cubicBezTo>
                    <a:pt x="80" y="68"/>
                    <a:pt x="80" y="68"/>
                    <a:pt x="80" y="68"/>
                  </a:cubicBezTo>
                  <a:cubicBezTo>
                    <a:pt x="78" y="69"/>
                    <a:pt x="76" y="69"/>
                    <a:pt x="74" y="68"/>
                  </a:cubicBezTo>
                  <a:cubicBezTo>
                    <a:pt x="45" y="43"/>
                    <a:pt x="45" y="43"/>
                    <a:pt x="45" y="43"/>
                  </a:cubicBezTo>
                  <a:cubicBezTo>
                    <a:pt x="8" y="57"/>
                    <a:pt x="8" y="57"/>
                    <a:pt x="8" y="57"/>
                  </a:cubicBezTo>
                  <a:cubicBezTo>
                    <a:pt x="5" y="58"/>
                    <a:pt x="2" y="57"/>
                    <a:pt x="1" y="54"/>
                  </a:cubicBezTo>
                  <a:cubicBezTo>
                    <a:pt x="0" y="51"/>
                    <a:pt x="1" y="48"/>
                    <a:pt x="4" y="46"/>
                  </a:cubicBezTo>
                  <a:cubicBezTo>
                    <a:pt x="82" y="7"/>
                    <a:pt x="82" y="7"/>
                    <a:pt x="82" y="7"/>
                  </a:cubicBezTo>
                  <a:cubicBezTo>
                    <a:pt x="83" y="6"/>
                    <a:pt x="85" y="6"/>
                    <a:pt x="87" y="7"/>
                  </a:cubicBezTo>
                  <a:cubicBezTo>
                    <a:pt x="109" y="18"/>
                    <a:pt x="109" y="18"/>
                    <a:pt x="109" y="18"/>
                  </a:cubicBezTo>
                  <a:cubicBezTo>
                    <a:pt x="158" y="0"/>
                    <a:pt x="158" y="0"/>
                    <a:pt x="158" y="0"/>
                  </a:cubicBezTo>
                  <a:cubicBezTo>
                    <a:pt x="159" y="0"/>
                    <a:pt x="161" y="0"/>
                    <a:pt x="162" y="1"/>
                  </a:cubicBezTo>
                  <a:cubicBezTo>
                    <a:pt x="200" y="19"/>
                    <a:pt x="200" y="19"/>
                    <a:pt x="200" y="19"/>
                  </a:cubicBezTo>
                  <a:cubicBezTo>
                    <a:pt x="202" y="20"/>
                    <a:pt x="203" y="22"/>
                    <a:pt x="203" y="23"/>
                  </a:cubicBezTo>
                  <a:cubicBezTo>
                    <a:pt x="203" y="25"/>
                    <a:pt x="203" y="27"/>
                    <a:pt x="202" y="28"/>
                  </a:cubicBezTo>
                  <a:cubicBezTo>
                    <a:pt x="169" y="69"/>
                    <a:pt x="169" y="69"/>
                    <a:pt x="169" y="69"/>
                  </a:cubicBezTo>
                  <a:cubicBezTo>
                    <a:pt x="168" y="71"/>
                    <a:pt x="166" y="71"/>
                    <a:pt x="165" y="71"/>
                  </a:cubicBezTo>
                  <a:close/>
                  <a:moveTo>
                    <a:pt x="127" y="38"/>
                  </a:moveTo>
                  <a:cubicBezTo>
                    <a:pt x="128" y="38"/>
                    <a:pt x="129" y="38"/>
                    <a:pt x="130" y="38"/>
                  </a:cubicBezTo>
                  <a:cubicBezTo>
                    <a:pt x="163" y="58"/>
                    <a:pt x="163" y="58"/>
                    <a:pt x="163" y="58"/>
                  </a:cubicBezTo>
                  <a:cubicBezTo>
                    <a:pt x="188" y="27"/>
                    <a:pt x="188" y="27"/>
                    <a:pt x="188" y="27"/>
                  </a:cubicBezTo>
                  <a:cubicBezTo>
                    <a:pt x="159" y="12"/>
                    <a:pt x="159" y="12"/>
                    <a:pt x="159" y="12"/>
                  </a:cubicBezTo>
                  <a:cubicBezTo>
                    <a:pt x="110" y="30"/>
                    <a:pt x="110" y="30"/>
                    <a:pt x="110" y="30"/>
                  </a:cubicBezTo>
                  <a:cubicBezTo>
                    <a:pt x="109" y="31"/>
                    <a:pt x="107" y="31"/>
                    <a:pt x="106" y="30"/>
                  </a:cubicBezTo>
                  <a:cubicBezTo>
                    <a:pt x="84" y="19"/>
                    <a:pt x="84" y="19"/>
                    <a:pt x="84" y="19"/>
                  </a:cubicBezTo>
                  <a:cubicBezTo>
                    <a:pt x="53" y="35"/>
                    <a:pt x="53" y="35"/>
                    <a:pt x="53" y="35"/>
                  </a:cubicBezTo>
                  <a:cubicBezTo>
                    <a:pt x="79" y="56"/>
                    <a:pt x="79" y="56"/>
                    <a:pt x="79" y="56"/>
                  </a:cubicBezTo>
                  <a:cubicBezTo>
                    <a:pt x="125" y="38"/>
                    <a:pt x="125" y="38"/>
                    <a:pt x="125" y="38"/>
                  </a:cubicBezTo>
                  <a:cubicBezTo>
                    <a:pt x="125" y="38"/>
                    <a:pt x="126" y="38"/>
                    <a:pt x="12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Freeform 149"/>
            <p:cNvSpPr>
              <a:spLocks/>
            </p:cNvSpPr>
            <p:nvPr/>
          </p:nvSpPr>
          <p:spPr bwMode="auto">
            <a:xfrm>
              <a:off x="6167438" y="3535363"/>
              <a:ext cx="174625" cy="190500"/>
            </a:xfrm>
            <a:custGeom>
              <a:avLst/>
              <a:gdLst>
                <a:gd name="T0" fmla="*/ 7 w 46"/>
                <a:gd name="T1" fmla="*/ 50 h 50"/>
                <a:gd name="T2" fmla="*/ 3 w 46"/>
                <a:gd name="T3" fmla="*/ 49 h 50"/>
                <a:gd name="T4" fmla="*/ 2 w 46"/>
                <a:gd name="T5" fmla="*/ 41 h 50"/>
                <a:gd name="T6" fmla="*/ 35 w 46"/>
                <a:gd name="T7" fmla="*/ 3 h 50"/>
                <a:gd name="T8" fmla="*/ 44 w 46"/>
                <a:gd name="T9" fmla="*/ 3 h 50"/>
                <a:gd name="T10" fmla="*/ 44 w 46"/>
                <a:gd name="T11" fmla="*/ 11 h 50"/>
                <a:gd name="T12" fmla="*/ 11 w 46"/>
                <a:gd name="T13" fmla="*/ 48 h 50"/>
                <a:gd name="T14" fmla="*/ 7 w 4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0">
                  <a:moveTo>
                    <a:pt x="7" y="50"/>
                  </a:moveTo>
                  <a:cubicBezTo>
                    <a:pt x="5" y="50"/>
                    <a:pt x="4" y="50"/>
                    <a:pt x="3" y="49"/>
                  </a:cubicBezTo>
                  <a:cubicBezTo>
                    <a:pt x="0" y="47"/>
                    <a:pt x="0" y="43"/>
                    <a:pt x="2" y="41"/>
                  </a:cubicBezTo>
                  <a:cubicBezTo>
                    <a:pt x="35" y="3"/>
                    <a:pt x="35" y="3"/>
                    <a:pt x="35" y="3"/>
                  </a:cubicBezTo>
                  <a:cubicBezTo>
                    <a:pt x="37" y="1"/>
                    <a:pt x="41" y="0"/>
                    <a:pt x="44" y="3"/>
                  </a:cubicBezTo>
                  <a:cubicBezTo>
                    <a:pt x="46" y="5"/>
                    <a:pt x="46" y="8"/>
                    <a:pt x="44" y="11"/>
                  </a:cubicBezTo>
                  <a:cubicBezTo>
                    <a:pt x="11" y="48"/>
                    <a:pt x="11" y="48"/>
                    <a:pt x="11" y="48"/>
                  </a:cubicBezTo>
                  <a:cubicBezTo>
                    <a:pt x="10" y="50"/>
                    <a:pt x="8" y="50"/>
                    <a:pt x="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6" name="Freeform 150"/>
            <p:cNvSpPr>
              <a:spLocks/>
            </p:cNvSpPr>
            <p:nvPr/>
          </p:nvSpPr>
          <p:spPr bwMode="auto">
            <a:xfrm>
              <a:off x="5981700" y="3608388"/>
              <a:ext cx="174625" cy="182563"/>
            </a:xfrm>
            <a:custGeom>
              <a:avLst/>
              <a:gdLst>
                <a:gd name="T0" fmla="*/ 6 w 46"/>
                <a:gd name="T1" fmla="*/ 48 h 48"/>
                <a:gd name="T2" fmla="*/ 2 w 46"/>
                <a:gd name="T3" fmla="*/ 47 h 48"/>
                <a:gd name="T4" fmla="*/ 2 w 46"/>
                <a:gd name="T5" fmla="*/ 39 h 48"/>
                <a:gd name="T6" fmla="*/ 35 w 46"/>
                <a:gd name="T7" fmla="*/ 3 h 48"/>
                <a:gd name="T8" fmla="*/ 43 w 46"/>
                <a:gd name="T9" fmla="*/ 2 h 48"/>
                <a:gd name="T10" fmla="*/ 43 w 46"/>
                <a:gd name="T11" fmla="*/ 10 h 48"/>
                <a:gd name="T12" fmla="*/ 11 w 46"/>
                <a:gd name="T13" fmla="*/ 46 h 48"/>
                <a:gd name="T14" fmla="*/ 6 w 46"/>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8">
                  <a:moveTo>
                    <a:pt x="6" y="48"/>
                  </a:moveTo>
                  <a:cubicBezTo>
                    <a:pt x="5" y="48"/>
                    <a:pt x="3" y="48"/>
                    <a:pt x="2" y="47"/>
                  </a:cubicBezTo>
                  <a:cubicBezTo>
                    <a:pt x="0" y="45"/>
                    <a:pt x="0" y="41"/>
                    <a:pt x="2" y="39"/>
                  </a:cubicBezTo>
                  <a:cubicBezTo>
                    <a:pt x="35" y="3"/>
                    <a:pt x="35" y="3"/>
                    <a:pt x="35" y="3"/>
                  </a:cubicBezTo>
                  <a:cubicBezTo>
                    <a:pt x="37" y="1"/>
                    <a:pt x="40" y="0"/>
                    <a:pt x="43" y="2"/>
                  </a:cubicBezTo>
                  <a:cubicBezTo>
                    <a:pt x="45" y="5"/>
                    <a:pt x="46" y="8"/>
                    <a:pt x="43" y="10"/>
                  </a:cubicBezTo>
                  <a:cubicBezTo>
                    <a:pt x="11" y="46"/>
                    <a:pt x="11" y="46"/>
                    <a:pt x="11" y="46"/>
                  </a:cubicBezTo>
                  <a:cubicBezTo>
                    <a:pt x="9" y="48"/>
                    <a:pt x="8" y="48"/>
                    <a:pt x="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77" name="Freeform 67"/>
          <p:cNvSpPr>
            <a:spLocks noEditPoints="1"/>
          </p:cNvSpPr>
          <p:nvPr/>
        </p:nvSpPr>
        <p:spPr bwMode="auto">
          <a:xfrm>
            <a:off x="1969795" y="3140968"/>
            <a:ext cx="833585" cy="858396"/>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rgbClr val="FF6D6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8" name="文本框 9"/>
          <p:cNvSpPr txBox="1"/>
          <p:nvPr/>
        </p:nvSpPr>
        <p:spPr>
          <a:xfrm>
            <a:off x="5449515" y="2423242"/>
            <a:ext cx="1368152" cy="346249"/>
          </a:xfrm>
          <a:prstGeom prst="rect">
            <a:avLst/>
          </a:prstGeom>
          <a:noFill/>
        </p:spPr>
        <p:txBody>
          <a:bodyPr wrap="square" lIns="68580" tIns="34290" rIns="68580" bIns="34290" rtlCol="0">
            <a:spAutoFit/>
          </a:bodyPr>
          <a:lstStyle/>
          <a:p>
            <a:pPr marL="0" lvl="1" algn="ctr"/>
            <a:r>
              <a:rPr lang="zh-CN" altLang="en-US" b="1" dirty="0">
                <a:solidFill>
                  <a:srgbClr val="8EB55A"/>
                </a:solidFill>
                <a:latin typeface="微软雅黑" pitchFamily="34" charset="-122"/>
                <a:ea typeface="微软雅黑" pitchFamily="34" charset="-122"/>
              </a:rPr>
              <a:t>总代理</a:t>
            </a:r>
          </a:p>
        </p:txBody>
      </p:sp>
      <p:sp>
        <p:nvSpPr>
          <p:cNvPr id="79" name="文本框 9"/>
          <p:cNvSpPr txBox="1"/>
          <p:nvPr/>
        </p:nvSpPr>
        <p:spPr>
          <a:xfrm>
            <a:off x="5377507" y="2770678"/>
            <a:ext cx="1656184" cy="586314"/>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cxnSp>
        <p:nvCxnSpPr>
          <p:cNvPr id="4" name="直接连接符 3"/>
          <p:cNvCxnSpPr>
            <a:stCxn id="74" idx="7"/>
            <a:endCxn id="77" idx="6"/>
          </p:cNvCxnSpPr>
          <p:nvPr/>
        </p:nvCxnSpPr>
        <p:spPr>
          <a:xfrm flipH="1">
            <a:off x="2691339" y="2182312"/>
            <a:ext cx="2801425" cy="1682225"/>
          </a:xfrm>
          <a:prstGeom prst="line">
            <a:avLst/>
          </a:prstGeom>
          <a:ln>
            <a:solidFill>
              <a:srgbClr val="5E779F"/>
            </a:solidFill>
            <a:prstDash val="dash"/>
          </a:ln>
        </p:spPr>
        <p:style>
          <a:lnRef idx="1">
            <a:schemeClr val="accent1"/>
          </a:lnRef>
          <a:fillRef idx="0">
            <a:schemeClr val="accent1"/>
          </a:fillRef>
          <a:effectRef idx="0">
            <a:schemeClr val="accent1"/>
          </a:effectRef>
          <a:fontRef idx="minor">
            <a:schemeClr val="tx1"/>
          </a:fontRef>
        </p:style>
      </p:cxnSp>
      <p:sp>
        <p:nvSpPr>
          <p:cNvPr id="80" name="文本框 9"/>
          <p:cNvSpPr txBox="1"/>
          <p:nvPr/>
        </p:nvSpPr>
        <p:spPr>
          <a:xfrm>
            <a:off x="1633091" y="4149080"/>
            <a:ext cx="1368152" cy="346249"/>
          </a:xfrm>
          <a:prstGeom prst="rect">
            <a:avLst/>
          </a:prstGeom>
          <a:noFill/>
        </p:spPr>
        <p:txBody>
          <a:bodyPr wrap="square" lIns="68580" tIns="34290" rIns="68580" bIns="34290" rtlCol="0">
            <a:spAutoFit/>
          </a:bodyPr>
          <a:lstStyle/>
          <a:p>
            <a:pPr marL="0" lvl="1" algn="ctr"/>
            <a:r>
              <a:rPr lang="zh-CN" altLang="en-US" b="1" dirty="0">
                <a:solidFill>
                  <a:srgbClr val="FF6D67"/>
                </a:solidFill>
                <a:latin typeface="微软雅黑" pitchFamily="34" charset="-122"/>
                <a:ea typeface="微软雅黑" pitchFamily="34" charset="-122"/>
              </a:rPr>
              <a:t>二</a:t>
            </a:r>
            <a:r>
              <a:rPr lang="zh-CN" altLang="en-US" b="1" dirty="0" smtClean="0">
                <a:solidFill>
                  <a:srgbClr val="FF6D67"/>
                </a:solidFill>
                <a:latin typeface="微软雅黑" pitchFamily="34" charset="-122"/>
                <a:ea typeface="微软雅黑" pitchFamily="34" charset="-122"/>
              </a:rPr>
              <a:t>级代理</a:t>
            </a:r>
            <a:endParaRPr lang="zh-CN" altLang="en-US" b="1" dirty="0">
              <a:solidFill>
                <a:srgbClr val="FF6D67"/>
              </a:solidFill>
              <a:latin typeface="微软雅黑" pitchFamily="34" charset="-122"/>
              <a:ea typeface="微软雅黑" pitchFamily="34" charset="-122"/>
            </a:endParaRPr>
          </a:p>
        </p:txBody>
      </p:sp>
      <p:sp>
        <p:nvSpPr>
          <p:cNvPr id="81" name="文本框 9"/>
          <p:cNvSpPr txBox="1"/>
          <p:nvPr/>
        </p:nvSpPr>
        <p:spPr>
          <a:xfrm>
            <a:off x="1561083" y="4496516"/>
            <a:ext cx="1656184" cy="586314"/>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cxnSp>
        <p:nvCxnSpPr>
          <p:cNvPr id="6" name="直接连接符 5"/>
          <p:cNvCxnSpPr>
            <a:stCxn id="77" idx="9"/>
            <a:endCxn id="82" idx="1"/>
          </p:cNvCxnSpPr>
          <p:nvPr/>
        </p:nvCxnSpPr>
        <p:spPr>
          <a:xfrm>
            <a:off x="2803380" y="3864537"/>
            <a:ext cx="2838823" cy="938458"/>
          </a:xfrm>
          <a:prstGeom prst="line">
            <a:avLst/>
          </a:prstGeom>
          <a:ln>
            <a:solidFill>
              <a:srgbClr val="5E779F"/>
            </a:solidFill>
            <a:prstDash val="dash"/>
          </a:ln>
        </p:spPr>
        <p:style>
          <a:lnRef idx="1">
            <a:schemeClr val="accent1"/>
          </a:lnRef>
          <a:fillRef idx="0">
            <a:schemeClr val="accent1"/>
          </a:fillRef>
          <a:effectRef idx="0">
            <a:schemeClr val="accent1"/>
          </a:effectRef>
          <a:fontRef idx="minor">
            <a:schemeClr val="tx1"/>
          </a:fontRef>
        </p:style>
      </p:cxnSp>
      <p:sp>
        <p:nvSpPr>
          <p:cNvPr id="82" name="Freeform 67"/>
          <p:cNvSpPr>
            <a:spLocks noEditPoints="1"/>
          </p:cNvSpPr>
          <p:nvPr/>
        </p:nvSpPr>
        <p:spPr bwMode="auto">
          <a:xfrm>
            <a:off x="5642203" y="4079426"/>
            <a:ext cx="833585" cy="858396"/>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rgbClr val="F5C058"/>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3" name="文本框 9"/>
          <p:cNvSpPr txBox="1"/>
          <p:nvPr/>
        </p:nvSpPr>
        <p:spPr>
          <a:xfrm>
            <a:off x="5305499" y="5087538"/>
            <a:ext cx="1368152" cy="346249"/>
          </a:xfrm>
          <a:prstGeom prst="rect">
            <a:avLst/>
          </a:prstGeom>
          <a:noFill/>
        </p:spPr>
        <p:txBody>
          <a:bodyPr wrap="square" lIns="68580" tIns="34290" rIns="68580" bIns="34290" rtlCol="0">
            <a:spAutoFit/>
          </a:bodyPr>
          <a:lstStyle/>
          <a:p>
            <a:pPr marL="0" lvl="1" algn="ctr"/>
            <a:r>
              <a:rPr lang="zh-CN" altLang="en-US" b="1" dirty="0">
                <a:solidFill>
                  <a:srgbClr val="F5C058"/>
                </a:solidFill>
                <a:latin typeface="微软雅黑" pitchFamily="34" charset="-122"/>
                <a:ea typeface="微软雅黑" pitchFamily="34" charset="-122"/>
              </a:rPr>
              <a:t>二</a:t>
            </a:r>
            <a:r>
              <a:rPr lang="zh-CN" altLang="en-US" b="1" dirty="0" smtClean="0">
                <a:solidFill>
                  <a:srgbClr val="F5C058"/>
                </a:solidFill>
                <a:latin typeface="微软雅黑" pitchFamily="34" charset="-122"/>
                <a:ea typeface="微软雅黑" pitchFamily="34" charset="-122"/>
              </a:rPr>
              <a:t>级代理</a:t>
            </a:r>
            <a:endParaRPr lang="zh-CN" altLang="en-US" b="1" dirty="0">
              <a:solidFill>
                <a:srgbClr val="F5C058"/>
              </a:solidFill>
              <a:latin typeface="微软雅黑" pitchFamily="34" charset="-122"/>
              <a:ea typeface="微软雅黑" pitchFamily="34" charset="-122"/>
            </a:endParaRPr>
          </a:p>
        </p:txBody>
      </p:sp>
      <p:sp>
        <p:nvSpPr>
          <p:cNvPr id="84" name="文本框 9"/>
          <p:cNvSpPr txBox="1"/>
          <p:nvPr/>
        </p:nvSpPr>
        <p:spPr>
          <a:xfrm>
            <a:off x="5233491" y="5434974"/>
            <a:ext cx="1656184" cy="586314"/>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cxnSp>
        <p:nvCxnSpPr>
          <p:cNvPr id="9" name="直接连接符 8"/>
          <p:cNvCxnSpPr>
            <a:stCxn id="82" idx="9"/>
          </p:cNvCxnSpPr>
          <p:nvPr/>
        </p:nvCxnSpPr>
        <p:spPr>
          <a:xfrm flipV="1">
            <a:off x="6475788" y="3860800"/>
            <a:ext cx="2937055" cy="942195"/>
          </a:xfrm>
          <a:prstGeom prst="line">
            <a:avLst/>
          </a:prstGeom>
          <a:ln>
            <a:solidFill>
              <a:srgbClr val="5E779F"/>
            </a:solidFill>
            <a:prstDash val="dash"/>
          </a:ln>
        </p:spPr>
        <p:style>
          <a:lnRef idx="1">
            <a:schemeClr val="accent1"/>
          </a:lnRef>
          <a:fillRef idx="0">
            <a:schemeClr val="accent1"/>
          </a:fillRef>
          <a:effectRef idx="0">
            <a:schemeClr val="accent1"/>
          </a:effectRef>
          <a:fontRef idx="minor">
            <a:schemeClr val="tx1"/>
          </a:fontRef>
        </p:style>
      </p:cxnSp>
      <p:sp>
        <p:nvSpPr>
          <p:cNvPr id="85" name="Freeform 67"/>
          <p:cNvSpPr>
            <a:spLocks noEditPoints="1"/>
          </p:cNvSpPr>
          <p:nvPr/>
        </p:nvSpPr>
        <p:spPr bwMode="auto">
          <a:xfrm>
            <a:off x="9314611" y="3140968"/>
            <a:ext cx="833585" cy="858396"/>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rgbClr val="5E779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文本框 9"/>
          <p:cNvSpPr txBox="1"/>
          <p:nvPr/>
        </p:nvSpPr>
        <p:spPr>
          <a:xfrm>
            <a:off x="8977907" y="4149080"/>
            <a:ext cx="1368152" cy="346249"/>
          </a:xfrm>
          <a:prstGeom prst="rect">
            <a:avLst/>
          </a:prstGeom>
          <a:noFill/>
        </p:spPr>
        <p:txBody>
          <a:bodyPr wrap="square" lIns="68580" tIns="34290" rIns="68580" bIns="34290" rtlCol="0">
            <a:spAutoFit/>
          </a:bodyPr>
          <a:lstStyle/>
          <a:p>
            <a:pPr marL="0" lvl="1" algn="ctr"/>
            <a:r>
              <a:rPr lang="zh-CN" altLang="en-US" b="1" dirty="0">
                <a:solidFill>
                  <a:srgbClr val="5E779F"/>
                </a:solidFill>
                <a:latin typeface="微软雅黑" pitchFamily="34" charset="-122"/>
                <a:ea typeface="微软雅黑" pitchFamily="34" charset="-122"/>
              </a:rPr>
              <a:t>二</a:t>
            </a:r>
            <a:r>
              <a:rPr lang="zh-CN" altLang="en-US" b="1" dirty="0" smtClean="0">
                <a:solidFill>
                  <a:srgbClr val="5E779F"/>
                </a:solidFill>
                <a:latin typeface="微软雅黑" pitchFamily="34" charset="-122"/>
                <a:ea typeface="微软雅黑" pitchFamily="34" charset="-122"/>
              </a:rPr>
              <a:t>级代理</a:t>
            </a:r>
            <a:endParaRPr lang="zh-CN" altLang="en-US" b="1" dirty="0">
              <a:solidFill>
                <a:srgbClr val="5E779F"/>
              </a:solidFill>
              <a:latin typeface="微软雅黑" pitchFamily="34" charset="-122"/>
              <a:ea typeface="微软雅黑" pitchFamily="34" charset="-122"/>
            </a:endParaRPr>
          </a:p>
        </p:txBody>
      </p:sp>
      <p:sp>
        <p:nvSpPr>
          <p:cNvPr id="87" name="文本框 9"/>
          <p:cNvSpPr txBox="1"/>
          <p:nvPr/>
        </p:nvSpPr>
        <p:spPr>
          <a:xfrm>
            <a:off x="8905899" y="4496516"/>
            <a:ext cx="1656184" cy="586314"/>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cxnSp>
        <p:nvCxnSpPr>
          <p:cNvPr id="11" name="直接连接符 10"/>
          <p:cNvCxnSpPr>
            <a:stCxn id="85" idx="4"/>
          </p:cNvCxnSpPr>
          <p:nvPr/>
        </p:nvCxnSpPr>
        <p:spPr>
          <a:xfrm flipH="1" flipV="1">
            <a:off x="6673651" y="2154055"/>
            <a:ext cx="2753001" cy="1710482"/>
          </a:xfrm>
          <a:prstGeom prst="line">
            <a:avLst/>
          </a:prstGeom>
          <a:ln>
            <a:solidFill>
              <a:srgbClr val="5E779F"/>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77" idx="9"/>
            <a:endCxn id="85" idx="1"/>
          </p:cNvCxnSpPr>
          <p:nvPr/>
        </p:nvCxnSpPr>
        <p:spPr>
          <a:xfrm>
            <a:off x="2803380" y="3864537"/>
            <a:ext cx="6511231" cy="0"/>
          </a:xfrm>
          <a:prstGeom prst="line">
            <a:avLst/>
          </a:prstGeom>
          <a:ln>
            <a:solidFill>
              <a:srgbClr val="5E779F"/>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8" name="矩形 37"/>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92931" y="0"/>
            <a:ext cx="576064" cy="836712"/>
            <a:chOff x="841003" y="360040"/>
            <a:chExt cx="504056" cy="836712"/>
          </a:xfrm>
          <a:solidFill>
            <a:srgbClr val="3CCCC7"/>
          </a:solidFill>
        </p:grpSpPr>
        <p:sp>
          <p:nvSpPr>
            <p:cNvPr id="40" name="矩形 39"/>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9"/>
          <p:cNvSpPr txBox="1"/>
          <p:nvPr/>
        </p:nvSpPr>
        <p:spPr>
          <a:xfrm>
            <a:off x="841003" y="202431"/>
            <a:ext cx="1850336" cy="346249"/>
          </a:xfrm>
          <a:prstGeom prst="rect">
            <a:avLst/>
          </a:prstGeom>
          <a:noFill/>
        </p:spPr>
        <p:txBody>
          <a:bodyPr wrap="square" lIns="68580" tIns="34290" rIns="68580" bIns="34290" rtlCol="0">
            <a:spAutoFit/>
          </a:bodyPr>
          <a:lstStyle/>
          <a:p>
            <a:pPr marL="0" lvl="1"/>
            <a:r>
              <a:rPr lang="zh-CN" altLang="en-US" dirty="0">
                <a:solidFill>
                  <a:srgbClr val="3CCCC7"/>
                </a:solidFill>
                <a:latin typeface="微软雅黑" pitchFamily="34" charset="-122"/>
                <a:ea typeface="微软雅黑" pitchFamily="34" charset="-122"/>
              </a:rPr>
              <a:t>线</a:t>
            </a:r>
            <a:r>
              <a:rPr lang="zh-CN" altLang="en-US" dirty="0" smtClean="0">
                <a:solidFill>
                  <a:srgbClr val="3CCCC7"/>
                </a:solidFill>
                <a:latin typeface="微软雅黑" pitchFamily="34" charset="-122"/>
                <a:ea typeface="微软雅黑" pitchFamily="34" charset="-122"/>
              </a:rPr>
              <a:t>下代理推广</a:t>
            </a:r>
            <a:endParaRPr lang="zh-CN" altLang="en-US" dirty="0">
              <a:solidFill>
                <a:srgbClr val="3CCCC7"/>
              </a:solidFill>
              <a:latin typeface="微软雅黑" pitchFamily="34" charset="-122"/>
              <a:ea typeface="微软雅黑" pitchFamily="34" charset="-122"/>
            </a:endParaRPr>
          </a:p>
        </p:txBody>
      </p:sp>
      <p:sp>
        <p:nvSpPr>
          <p:cNvPr id="43" name="KSO_Shape"/>
          <p:cNvSpPr>
            <a:spLocks/>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376138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anim calcmode="lin" valueType="num">
                                      <p:cBhvr>
                                        <p:cTn id="8" dur="1000" fill="hold"/>
                                        <p:tgtEl>
                                          <p:spTgt spid="72"/>
                                        </p:tgtEl>
                                        <p:attrNameLst>
                                          <p:attrName>ppt_x</p:attrName>
                                        </p:attrNameLst>
                                      </p:cBhvr>
                                      <p:tavLst>
                                        <p:tav tm="0">
                                          <p:val>
                                            <p:strVal val="#ppt_x"/>
                                          </p:val>
                                        </p:tav>
                                        <p:tav tm="100000">
                                          <p:val>
                                            <p:strVal val="#ppt_x"/>
                                          </p:val>
                                        </p:tav>
                                      </p:tavLst>
                                    </p:anim>
                                    <p:anim calcmode="lin" valueType="num">
                                      <p:cBhvr>
                                        <p:cTn id="9" dur="1000" fill="hold"/>
                                        <p:tgtEl>
                                          <p:spTgt spid="72"/>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fill="hold"/>
                                        <p:tgtEl>
                                          <p:spTgt spid="78"/>
                                        </p:tgtEl>
                                        <p:attrNameLst>
                                          <p:attrName>ppt_x</p:attrName>
                                        </p:attrNameLst>
                                      </p:cBhvr>
                                      <p:tavLst>
                                        <p:tav tm="0">
                                          <p:val>
                                            <p:strVal val="0-#ppt_w/2"/>
                                          </p:val>
                                        </p:tav>
                                        <p:tav tm="100000">
                                          <p:val>
                                            <p:strVal val="#ppt_x"/>
                                          </p:val>
                                        </p:tav>
                                      </p:tavLst>
                                    </p:anim>
                                    <p:anim calcmode="lin" valueType="num">
                                      <p:cBhvr additive="base">
                                        <p:cTn id="13" dur="50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fill="hold"/>
                                        <p:tgtEl>
                                          <p:spTgt spid="79"/>
                                        </p:tgtEl>
                                        <p:attrNameLst>
                                          <p:attrName>ppt_x</p:attrName>
                                        </p:attrNameLst>
                                      </p:cBhvr>
                                      <p:tavLst>
                                        <p:tav tm="0">
                                          <p:val>
                                            <p:strVal val="0-#ppt_w/2"/>
                                          </p:val>
                                        </p:tav>
                                        <p:tav tm="100000">
                                          <p:val>
                                            <p:strVal val="#ppt_x"/>
                                          </p:val>
                                        </p:tav>
                                      </p:tavLst>
                                    </p:anim>
                                    <p:anim calcmode="lin" valueType="num">
                                      <p:cBhvr additive="base">
                                        <p:cTn id="17" dur="500" fill="hold"/>
                                        <p:tgtEl>
                                          <p:spTgt spid="7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1000"/>
                                        <p:tgtEl>
                                          <p:spTgt spid="77"/>
                                        </p:tgtEl>
                                      </p:cBhvr>
                                    </p:animEffect>
                                    <p:anim calcmode="lin" valueType="num">
                                      <p:cBhvr>
                                        <p:cTn id="26" dur="1000" fill="hold"/>
                                        <p:tgtEl>
                                          <p:spTgt spid="77"/>
                                        </p:tgtEl>
                                        <p:attrNameLst>
                                          <p:attrName>ppt_x</p:attrName>
                                        </p:attrNameLst>
                                      </p:cBhvr>
                                      <p:tavLst>
                                        <p:tav tm="0">
                                          <p:val>
                                            <p:strVal val="#ppt_x"/>
                                          </p:val>
                                        </p:tav>
                                        <p:tav tm="100000">
                                          <p:val>
                                            <p:strVal val="#ppt_x"/>
                                          </p:val>
                                        </p:tav>
                                      </p:tavLst>
                                    </p:anim>
                                    <p:anim calcmode="lin" valueType="num">
                                      <p:cBhvr>
                                        <p:cTn id="27" dur="1000" fill="hold"/>
                                        <p:tgtEl>
                                          <p:spTgt spid="77"/>
                                        </p:tgtEl>
                                        <p:attrNameLst>
                                          <p:attrName>ppt_y</p:attrName>
                                        </p:attrNameLst>
                                      </p:cBhvr>
                                      <p:tavLst>
                                        <p:tav tm="0">
                                          <p:val>
                                            <p:strVal val="#ppt_y+.1"/>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additive="base">
                                        <p:cTn id="34" dur="500" fill="hold"/>
                                        <p:tgtEl>
                                          <p:spTgt spid="81"/>
                                        </p:tgtEl>
                                        <p:attrNameLst>
                                          <p:attrName>ppt_x</p:attrName>
                                        </p:attrNameLst>
                                      </p:cBhvr>
                                      <p:tavLst>
                                        <p:tav tm="0">
                                          <p:val>
                                            <p:strVal val="0-#ppt_w/2"/>
                                          </p:val>
                                        </p:tav>
                                        <p:tav tm="100000">
                                          <p:val>
                                            <p:strVal val="#ppt_x"/>
                                          </p:val>
                                        </p:tav>
                                      </p:tavLst>
                                    </p:anim>
                                    <p:anim calcmode="lin" valueType="num">
                                      <p:cBhvr additive="base">
                                        <p:cTn id="35" dur="500" fill="hold"/>
                                        <p:tgtEl>
                                          <p:spTgt spid="81"/>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1000"/>
                                        <p:tgtEl>
                                          <p:spTgt spid="82"/>
                                        </p:tgtEl>
                                      </p:cBhvr>
                                    </p:animEffect>
                                    <p:anim calcmode="lin" valueType="num">
                                      <p:cBhvr>
                                        <p:cTn id="44" dur="1000" fill="hold"/>
                                        <p:tgtEl>
                                          <p:spTgt spid="82"/>
                                        </p:tgtEl>
                                        <p:attrNameLst>
                                          <p:attrName>ppt_x</p:attrName>
                                        </p:attrNameLst>
                                      </p:cBhvr>
                                      <p:tavLst>
                                        <p:tav tm="0">
                                          <p:val>
                                            <p:strVal val="#ppt_x"/>
                                          </p:val>
                                        </p:tav>
                                        <p:tav tm="100000">
                                          <p:val>
                                            <p:strVal val="#ppt_x"/>
                                          </p:val>
                                        </p:tav>
                                      </p:tavLst>
                                    </p:anim>
                                    <p:anim calcmode="lin" valueType="num">
                                      <p:cBhvr>
                                        <p:cTn id="45" dur="1000" fill="hold"/>
                                        <p:tgtEl>
                                          <p:spTgt spid="82"/>
                                        </p:tgtEl>
                                        <p:attrNameLst>
                                          <p:attrName>ppt_y</p:attrName>
                                        </p:attrNameLst>
                                      </p:cBhvr>
                                      <p:tavLst>
                                        <p:tav tm="0">
                                          <p:val>
                                            <p:strVal val="#ppt_y+.1"/>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fill="hold"/>
                                        <p:tgtEl>
                                          <p:spTgt spid="83"/>
                                        </p:tgtEl>
                                        <p:attrNameLst>
                                          <p:attrName>ppt_x</p:attrName>
                                        </p:attrNameLst>
                                      </p:cBhvr>
                                      <p:tavLst>
                                        <p:tav tm="0">
                                          <p:val>
                                            <p:strVal val="0-#ppt_w/2"/>
                                          </p:val>
                                        </p:tav>
                                        <p:tav tm="100000">
                                          <p:val>
                                            <p:strVal val="#ppt_x"/>
                                          </p:val>
                                        </p:tav>
                                      </p:tavLst>
                                    </p:anim>
                                    <p:anim calcmode="lin" valueType="num">
                                      <p:cBhvr additive="base">
                                        <p:cTn id="49" dur="500" fill="hold"/>
                                        <p:tgtEl>
                                          <p:spTgt spid="8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84"/>
                                        </p:tgtEl>
                                        <p:attrNameLst>
                                          <p:attrName>style.visibility</p:attrName>
                                        </p:attrNameLst>
                                      </p:cBhvr>
                                      <p:to>
                                        <p:strVal val="visible"/>
                                      </p:to>
                                    </p:set>
                                    <p:anim calcmode="lin" valueType="num">
                                      <p:cBhvr additive="base">
                                        <p:cTn id="52" dur="500" fill="hold"/>
                                        <p:tgtEl>
                                          <p:spTgt spid="84"/>
                                        </p:tgtEl>
                                        <p:attrNameLst>
                                          <p:attrName>ppt_x</p:attrName>
                                        </p:attrNameLst>
                                      </p:cBhvr>
                                      <p:tavLst>
                                        <p:tav tm="0">
                                          <p:val>
                                            <p:strVal val="0-#ppt_w/2"/>
                                          </p:val>
                                        </p:tav>
                                        <p:tav tm="100000">
                                          <p:val>
                                            <p:strVal val="#ppt_x"/>
                                          </p:val>
                                        </p:tav>
                                      </p:tavLst>
                                    </p:anim>
                                    <p:anim calcmode="lin" valueType="num">
                                      <p:cBhvr additive="base">
                                        <p:cTn id="53" dur="500" fill="hold"/>
                                        <p:tgtEl>
                                          <p:spTgt spid="84"/>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2" presetClass="entr" presetSubtype="4" fill="hold"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down)">
                                      <p:cBhvr>
                                        <p:cTn id="57" dur="500"/>
                                        <p:tgtEl>
                                          <p:spTgt spid="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fade">
                                      <p:cBhvr>
                                        <p:cTn id="61" dur="1000"/>
                                        <p:tgtEl>
                                          <p:spTgt spid="85"/>
                                        </p:tgtEl>
                                      </p:cBhvr>
                                    </p:animEffect>
                                    <p:anim calcmode="lin" valueType="num">
                                      <p:cBhvr>
                                        <p:cTn id="62" dur="1000" fill="hold"/>
                                        <p:tgtEl>
                                          <p:spTgt spid="85"/>
                                        </p:tgtEl>
                                        <p:attrNameLst>
                                          <p:attrName>ppt_x</p:attrName>
                                        </p:attrNameLst>
                                      </p:cBhvr>
                                      <p:tavLst>
                                        <p:tav tm="0">
                                          <p:val>
                                            <p:strVal val="#ppt_x"/>
                                          </p:val>
                                        </p:tav>
                                        <p:tav tm="100000">
                                          <p:val>
                                            <p:strVal val="#ppt_x"/>
                                          </p:val>
                                        </p:tav>
                                      </p:tavLst>
                                    </p:anim>
                                    <p:anim calcmode="lin" valueType="num">
                                      <p:cBhvr>
                                        <p:cTn id="63" dur="1000" fill="hold"/>
                                        <p:tgtEl>
                                          <p:spTgt spid="85"/>
                                        </p:tgtEl>
                                        <p:attrNameLst>
                                          <p:attrName>ppt_y</p:attrName>
                                        </p:attrNameLst>
                                      </p:cBhvr>
                                      <p:tavLst>
                                        <p:tav tm="0">
                                          <p:val>
                                            <p:strVal val="#ppt_y+.1"/>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fill="hold"/>
                                        <p:tgtEl>
                                          <p:spTgt spid="86"/>
                                        </p:tgtEl>
                                        <p:attrNameLst>
                                          <p:attrName>ppt_x</p:attrName>
                                        </p:attrNameLst>
                                      </p:cBhvr>
                                      <p:tavLst>
                                        <p:tav tm="0">
                                          <p:val>
                                            <p:strVal val="0-#ppt_w/2"/>
                                          </p:val>
                                        </p:tav>
                                        <p:tav tm="100000">
                                          <p:val>
                                            <p:strVal val="#ppt_x"/>
                                          </p:val>
                                        </p:tav>
                                      </p:tavLst>
                                    </p:anim>
                                    <p:anim calcmode="lin" valueType="num">
                                      <p:cBhvr additive="base">
                                        <p:cTn id="67" dur="500" fill="hold"/>
                                        <p:tgtEl>
                                          <p:spTgt spid="86"/>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500" fill="hold"/>
                                        <p:tgtEl>
                                          <p:spTgt spid="87"/>
                                        </p:tgtEl>
                                        <p:attrNameLst>
                                          <p:attrName>ppt_x</p:attrName>
                                        </p:attrNameLst>
                                      </p:cBhvr>
                                      <p:tavLst>
                                        <p:tav tm="0">
                                          <p:val>
                                            <p:strVal val="0-#ppt_w/2"/>
                                          </p:val>
                                        </p:tav>
                                        <p:tav tm="100000">
                                          <p:val>
                                            <p:strVal val="#ppt_x"/>
                                          </p:val>
                                        </p:tav>
                                      </p:tavLst>
                                    </p:anim>
                                    <p:anim calcmode="lin" valueType="num">
                                      <p:cBhvr additive="base">
                                        <p:cTn id="71" dur="500" fill="hold"/>
                                        <p:tgtEl>
                                          <p:spTgt spid="87"/>
                                        </p:tgtEl>
                                        <p:attrNameLst>
                                          <p:attrName>ppt_y</p:attrName>
                                        </p:attrNameLst>
                                      </p:cBhvr>
                                      <p:tavLst>
                                        <p:tav tm="0">
                                          <p:val>
                                            <p:strVal val="#ppt_y"/>
                                          </p:val>
                                        </p:tav>
                                        <p:tav tm="100000">
                                          <p:val>
                                            <p:strVal val="#ppt_y"/>
                                          </p:val>
                                        </p:tav>
                                      </p:tavLst>
                                    </p:anim>
                                  </p:childTnLst>
                                </p:cTn>
                              </p:par>
                            </p:childTnLst>
                          </p:cTn>
                        </p:par>
                        <p:par>
                          <p:cTn id="72" fill="hold">
                            <p:stCondLst>
                              <p:cond delay="5500"/>
                            </p:stCondLst>
                            <p:childTnLst>
                              <p:par>
                                <p:cTn id="73" presetID="22" presetClass="entr" presetSubtype="4" fill="hold"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down)">
                                      <p:cBhvr>
                                        <p:cTn id="75" dur="500"/>
                                        <p:tgtEl>
                                          <p:spTgt spid="11"/>
                                        </p:tgtEl>
                                      </p:cBhvr>
                                    </p:animEffect>
                                  </p:childTnLst>
                                </p:cTn>
                              </p:par>
                            </p:childTnLst>
                          </p:cTn>
                        </p:par>
                        <p:par>
                          <p:cTn id="76" fill="hold">
                            <p:stCondLst>
                              <p:cond delay="6000"/>
                            </p:stCondLst>
                            <p:childTnLst>
                              <p:par>
                                <p:cTn id="77" presetID="22" presetClass="entr" presetSubtype="8" fill="hold"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p:bldP spid="79" grpId="0"/>
      <p:bldP spid="80" grpId="0"/>
      <p:bldP spid="81" grpId="0"/>
      <p:bldP spid="82" grpId="0" animBg="1"/>
      <p:bldP spid="83" grpId="0"/>
      <p:bldP spid="84" grpId="0"/>
      <p:bldP spid="85" grpId="0" animBg="1"/>
      <p:bldP spid="86" grpId="0"/>
      <p:bldP spid="87" grpId="0"/>
      <p:bldP spid="9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934849" y="1982882"/>
            <a:ext cx="1868593" cy="1866715"/>
            <a:chOff x="5305425" y="2638424"/>
            <a:chExt cx="1579563" cy="1577975"/>
          </a:xfrm>
          <a:solidFill>
            <a:srgbClr val="000000">
              <a:alpha val="60000"/>
            </a:srgbClr>
          </a:solidFill>
        </p:grpSpPr>
        <p:sp>
          <p:nvSpPr>
            <p:cNvPr id="1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8EB55A"/>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1" name="组合 20"/>
          <p:cNvGrpSpPr/>
          <p:nvPr/>
        </p:nvGrpSpPr>
        <p:grpSpPr>
          <a:xfrm>
            <a:off x="4034622" y="3135809"/>
            <a:ext cx="2345601" cy="2341845"/>
            <a:chOff x="5102225" y="2441575"/>
            <a:chExt cx="1982788" cy="1979613"/>
          </a:xfrm>
          <a:solidFill>
            <a:srgbClr val="000000">
              <a:alpha val="60000"/>
            </a:srgbClr>
          </a:solidFill>
        </p:grpSpPr>
        <p:sp>
          <p:nvSpPr>
            <p:cNvPr id="2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FF6D67"/>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4" name="组合 23"/>
          <p:cNvGrpSpPr/>
          <p:nvPr/>
        </p:nvGrpSpPr>
        <p:grpSpPr>
          <a:xfrm>
            <a:off x="6081897" y="2677074"/>
            <a:ext cx="1538068" cy="1560603"/>
            <a:chOff x="5803900" y="2852738"/>
            <a:chExt cx="1300163" cy="1319212"/>
          </a:xfrm>
          <a:solidFill>
            <a:srgbClr val="000000">
              <a:alpha val="60000"/>
            </a:srgbClr>
          </a:solidFill>
        </p:grpSpPr>
        <p:sp>
          <p:nvSpPr>
            <p:cNvPr id="2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F5C058"/>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30"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1" name="组合 30"/>
          <p:cNvGrpSpPr/>
          <p:nvPr/>
        </p:nvGrpSpPr>
        <p:grpSpPr>
          <a:xfrm>
            <a:off x="7410253" y="2968776"/>
            <a:ext cx="1868593" cy="1866715"/>
            <a:chOff x="5305425" y="2638425"/>
            <a:chExt cx="1579563" cy="1577975"/>
          </a:xfrm>
          <a:solidFill>
            <a:srgbClr val="000000">
              <a:alpha val="60000"/>
            </a:srgbClr>
          </a:solidFill>
        </p:grpSpPr>
        <p:sp>
          <p:nvSpPr>
            <p:cNvPr id="32"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5E779F"/>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33"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38" name="TextBox 51"/>
          <p:cNvSpPr txBox="1"/>
          <p:nvPr/>
        </p:nvSpPr>
        <p:spPr>
          <a:xfrm>
            <a:off x="1417067" y="2668806"/>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1" name="矩形 40"/>
          <p:cNvSpPr/>
          <p:nvPr/>
        </p:nvSpPr>
        <p:spPr>
          <a:xfrm>
            <a:off x="3039924" y="1430419"/>
            <a:ext cx="1598895" cy="369332"/>
          </a:xfrm>
          <a:prstGeom prst="rect">
            <a:avLst/>
          </a:prstGeom>
        </p:spPr>
        <p:txBody>
          <a:bodyPr wrap="square">
            <a:spAutoFit/>
          </a:bodyPr>
          <a:lstStyle/>
          <a:p>
            <a:pP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8EB55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TextBox 53"/>
          <p:cNvSpPr txBox="1"/>
          <p:nvPr/>
        </p:nvSpPr>
        <p:spPr>
          <a:xfrm>
            <a:off x="1785659" y="4458095"/>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48" name="矩形 47"/>
          <p:cNvSpPr/>
          <p:nvPr/>
        </p:nvSpPr>
        <p:spPr>
          <a:xfrm>
            <a:off x="4426266" y="5579948"/>
            <a:ext cx="1598895" cy="369332"/>
          </a:xfrm>
          <a:prstGeom prst="rect">
            <a:avLst/>
          </a:prstGeom>
        </p:spPr>
        <p:txBody>
          <a:bodyPr wrap="square">
            <a:spAutoFit/>
          </a:bodyPr>
          <a:lstStyle/>
          <a:p>
            <a:pP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TextBox 55"/>
          <p:cNvSpPr txBox="1"/>
          <p:nvPr/>
        </p:nvSpPr>
        <p:spPr>
          <a:xfrm>
            <a:off x="8041939" y="1971918"/>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50" name="矩形 49"/>
          <p:cNvSpPr/>
          <p:nvPr/>
        </p:nvSpPr>
        <p:spPr>
          <a:xfrm>
            <a:off x="6021070" y="2103434"/>
            <a:ext cx="1598895" cy="369332"/>
          </a:xfrm>
          <a:prstGeom prst="rect">
            <a:avLst/>
          </a:prstGeom>
        </p:spPr>
        <p:txBody>
          <a:bodyPr wrap="square">
            <a:spAutoFit/>
          </a:bodyPr>
          <a:lstStyle/>
          <a:p>
            <a:pP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TextBox 57"/>
          <p:cNvSpPr txBox="1"/>
          <p:nvPr/>
        </p:nvSpPr>
        <p:spPr>
          <a:xfrm>
            <a:off x="9500832" y="4201919"/>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录入上述图表的描述说明</a:t>
            </a:r>
          </a:p>
        </p:txBody>
      </p:sp>
      <p:sp>
        <p:nvSpPr>
          <p:cNvPr id="52" name="矩形 51"/>
          <p:cNvSpPr/>
          <p:nvPr/>
        </p:nvSpPr>
        <p:spPr>
          <a:xfrm>
            <a:off x="7548683" y="4947548"/>
            <a:ext cx="1598895" cy="369332"/>
          </a:xfrm>
          <a:prstGeom prst="rect">
            <a:avLst/>
          </a:prstGeom>
        </p:spPr>
        <p:txBody>
          <a:bodyPr wrap="square">
            <a:spAutoFit/>
          </a:bodyPr>
          <a:lstStyle/>
          <a:p>
            <a:pPr>
              <a:spcBef>
                <a:spcPct val="0"/>
              </a:spcBef>
              <a:buFont typeface="Arial" charset="0"/>
              <a:buNone/>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5E779F"/>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53" name="肘形连接符 52"/>
          <p:cNvCxnSpPr/>
          <p:nvPr/>
        </p:nvCxnSpPr>
        <p:spPr>
          <a:xfrm rot="10800000" flipV="1">
            <a:off x="1492040" y="2718498"/>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肘形连接符 53"/>
          <p:cNvCxnSpPr/>
          <p:nvPr/>
        </p:nvCxnSpPr>
        <p:spPr>
          <a:xfrm rot="10800000">
            <a:off x="1887301" y="4394265"/>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肘形连接符 54"/>
          <p:cNvCxnSpPr/>
          <p:nvPr/>
        </p:nvCxnSpPr>
        <p:spPr>
          <a:xfrm rot="10800000" flipV="1">
            <a:off x="8607790" y="4144245"/>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6" name="肘形连接符 55"/>
          <p:cNvCxnSpPr/>
          <p:nvPr/>
        </p:nvCxnSpPr>
        <p:spPr>
          <a:xfrm rot="10800000" flipV="1">
            <a:off x="7385666" y="1916293"/>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en-US" altLang="zh-CN" dirty="0">
                <a:latin typeface="方正兰亭超细黑简体" panose="02000000000000000000" pitchFamily="2" charset="-122"/>
                <a:ea typeface="方正兰亭超细黑简体" panose="02000000000000000000" pitchFamily="2" charset="-122"/>
              </a:rPr>
              <a:t>8</a:t>
            </a:r>
            <a:endParaRPr lang="zh-CN" dirty="0">
              <a:latin typeface="方正兰亭超细黑简体" panose="02000000000000000000" pitchFamily="2" charset="-122"/>
              <a:ea typeface="方正兰亭超细黑简体" panose="02000000000000000000" pitchFamily="2" charset="-122"/>
            </a:endParaRPr>
          </a:p>
        </p:txBody>
      </p:sp>
      <p:sp>
        <p:nvSpPr>
          <p:cNvPr id="40" name="矩形 3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92931" y="0"/>
            <a:ext cx="576064" cy="836712"/>
            <a:chOff x="841003" y="360040"/>
            <a:chExt cx="504056" cy="836712"/>
          </a:xfrm>
          <a:solidFill>
            <a:srgbClr val="3CCCC7"/>
          </a:solidFill>
        </p:grpSpPr>
        <p:sp>
          <p:nvSpPr>
            <p:cNvPr id="43" name="矩形 42"/>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执行方式</a:t>
            </a:r>
            <a:endParaRPr lang="zh-CN" altLang="en-US" dirty="0">
              <a:solidFill>
                <a:srgbClr val="3CCCC7"/>
              </a:solidFill>
              <a:latin typeface="微软雅黑" pitchFamily="34" charset="-122"/>
              <a:ea typeface="微软雅黑" pitchFamily="34" charset="-122"/>
            </a:endParaRPr>
          </a:p>
        </p:txBody>
      </p:sp>
      <p:sp>
        <p:nvSpPr>
          <p:cNvPr id="47" name="KSO_Shape"/>
          <p:cNvSpPr>
            <a:spLocks/>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7643588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8"/>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53"/>
                                        </p:tgtEl>
                                        <p:attrNameLst>
                                          <p:attrName>style.visibility</p:attrName>
                                        </p:attrNameLst>
                                      </p:cBhvr>
                                      <p:to>
                                        <p:strVal val="visible"/>
                                      </p:to>
                                    </p:set>
                                    <p:animEffect transition="in" filter="wipe(right)">
                                      <p:cBhvr>
                                        <p:cTn id="13" dur="500"/>
                                        <p:tgtEl>
                                          <p:spTgt spid="53"/>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21"/>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54"/>
                                        </p:tgtEl>
                                        <p:attrNameLst>
                                          <p:attrName>style.visibility</p:attrName>
                                        </p:attrNameLst>
                                      </p:cBhvr>
                                      <p:to>
                                        <p:strVal val="visible"/>
                                      </p:to>
                                    </p:set>
                                    <p:animEffect transition="in" filter="wipe(right)">
                                      <p:cBhvr>
                                        <p:cTn id="30" dur="500"/>
                                        <p:tgtEl>
                                          <p:spTgt spid="54"/>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4"/>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49"/>
                                        </p:tgtEl>
                                        <p:attrNameLst>
                                          <p:attrName>style.visibility</p:attrName>
                                        </p:attrNameLst>
                                      </p:cBhvr>
                                      <p:to>
                                        <p:strVal val="visible"/>
                                      </p:to>
                                    </p:set>
                                    <p:anim calcmode="lin" valueType="num">
                                      <p:cBhvr>
                                        <p:cTn id="50" dur="500" fill="hold"/>
                                        <p:tgtEl>
                                          <p:spTgt spid="49"/>
                                        </p:tgtEl>
                                        <p:attrNameLst>
                                          <p:attrName>ppt_w</p:attrName>
                                        </p:attrNameLst>
                                      </p:cBhvr>
                                      <p:tavLst>
                                        <p:tav tm="0">
                                          <p:val>
                                            <p:fltVal val="0"/>
                                          </p:val>
                                        </p:tav>
                                        <p:tav tm="100000">
                                          <p:val>
                                            <p:strVal val="#ppt_w"/>
                                          </p:val>
                                        </p:tav>
                                      </p:tavLst>
                                    </p:anim>
                                    <p:anim calcmode="lin" valueType="num">
                                      <p:cBhvr>
                                        <p:cTn id="51" dur="500" fill="hold"/>
                                        <p:tgtEl>
                                          <p:spTgt spid="49"/>
                                        </p:tgtEl>
                                        <p:attrNameLst>
                                          <p:attrName>ppt_h</p:attrName>
                                        </p:attrNameLst>
                                      </p:cBhvr>
                                      <p:tavLst>
                                        <p:tav tm="0">
                                          <p:val>
                                            <p:fltVal val="0"/>
                                          </p:val>
                                        </p:tav>
                                        <p:tav tm="100000">
                                          <p:val>
                                            <p:strVal val="#ppt_h"/>
                                          </p:val>
                                        </p:tav>
                                      </p:tavLst>
                                    </p:anim>
                                    <p:animEffect transition="in" filter="fade">
                                      <p:cBhvr>
                                        <p:cTn id="52" dur="500"/>
                                        <p:tgtEl>
                                          <p:spTgt spid="49"/>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ppt_x"/>
                                          </p:val>
                                        </p:tav>
                                        <p:tav tm="100000">
                                          <p:val>
                                            <p:strVal val="#ppt_x"/>
                                          </p:val>
                                        </p:tav>
                                      </p:tavLst>
                                    </p:anim>
                                    <p:anim calcmode="lin" valueType="num">
                                      <p:cBhvr additive="base">
                                        <p:cTn id="59" dur="500" fill="hold"/>
                                        <p:tgtEl>
                                          <p:spTgt spid="31"/>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31"/>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55"/>
                                        </p:tgtEl>
                                        <p:attrNameLst>
                                          <p:attrName>style.visibility</p:attrName>
                                        </p:attrNameLst>
                                      </p:cBhvr>
                                      <p:to>
                                        <p:strVal val="visible"/>
                                      </p:to>
                                    </p:set>
                                    <p:animEffect transition="in" filter="wipe(left)">
                                      <p:cBhvr>
                                        <p:cTn id="64" dur="500"/>
                                        <p:tgtEl>
                                          <p:spTgt spid="55"/>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ppt_w</p:attrName>
                                        </p:attrNameLst>
                                      </p:cBhvr>
                                      <p:tavLst>
                                        <p:tav tm="0">
                                          <p:val>
                                            <p:fltVal val="0"/>
                                          </p:val>
                                        </p:tav>
                                        <p:tav tm="100000">
                                          <p:val>
                                            <p:strVal val="#ppt_w"/>
                                          </p:val>
                                        </p:tav>
                                      </p:tavLst>
                                    </p:anim>
                                    <p:anim calcmode="lin" valueType="num">
                                      <p:cBhvr>
                                        <p:cTn id="68" dur="500" fill="hold"/>
                                        <p:tgtEl>
                                          <p:spTgt spid="51"/>
                                        </p:tgtEl>
                                        <p:attrNameLst>
                                          <p:attrName>ppt_h</p:attrName>
                                        </p:attrNameLst>
                                      </p:cBhvr>
                                      <p:tavLst>
                                        <p:tav tm="0">
                                          <p:val>
                                            <p:fltVal val="0"/>
                                          </p:val>
                                        </p:tav>
                                        <p:tav tm="100000">
                                          <p:val>
                                            <p:strVal val="#ppt_h"/>
                                          </p:val>
                                        </p:tav>
                                      </p:tavLst>
                                    </p:anim>
                                    <p:animEffect transition="in" filter="fade">
                                      <p:cBhvr>
                                        <p:cTn id="69" dur="500"/>
                                        <p:tgtEl>
                                          <p:spTgt spid="51"/>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P spid="46" grpId="0"/>
      <p:bldP spid="48" grpId="0"/>
      <p:bldP spid="49" grpId="0"/>
      <p:bldP spid="50" grpId="0"/>
      <p:bldP spid="51" grpId="0"/>
      <p:bldP spid="5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6"/>
          <p:cNvSpPr>
            <a:spLocks/>
          </p:cNvSpPr>
          <p:nvPr/>
        </p:nvSpPr>
        <p:spPr bwMode="auto">
          <a:xfrm>
            <a:off x="8952414"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F5C058"/>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Freeform 7"/>
          <p:cNvSpPr>
            <a:spLocks/>
          </p:cNvSpPr>
          <p:nvPr/>
        </p:nvSpPr>
        <p:spPr bwMode="auto">
          <a:xfrm>
            <a:off x="6379651"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8EB55A"/>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0" name="Oval 8"/>
          <p:cNvSpPr>
            <a:spLocks noChangeArrowheads="1"/>
          </p:cNvSpPr>
          <p:nvPr/>
        </p:nvSpPr>
        <p:spPr bwMode="auto">
          <a:xfrm>
            <a:off x="1993131" y="1923926"/>
            <a:ext cx="1840882" cy="1833732"/>
          </a:xfrm>
          <a:prstGeom prst="ellipse">
            <a:avLst/>
          </a:prstGeom>
          <a:solidFill>
            <a:srgbClr val="8EB55A"/>
          </a:solidFill>
          <a:ln>
            <a:noFill/>
          </a:ln>
        </p:spPr>
        <p:txBody>
          <a:bodyPr vert="horz" wrap="square" lIns="91440" tIns="45720" rIns="91440" bIns="45720" numCol="1" anchor="t" anchorCtr="0" compatLnSpc="1">
            <a:prstTxWarp prst="textNoShape">
              <a:avLst/>
            </a:prstTxWarp>
          </a:bodyPr>
          <a:lstStyle/>
          <a:p>
            <a:r>
              <a:rPr lang="zh-CN" altLang="en-US" dirty="0" smtClean="0">
                <a:solidFill>
                  <a:schemeClr val="bg1"/>
                </a:solidFill>
                <a:latin typeface="微软雅黑" pitchFamily="34" charset="-122"/>
                <a:ea typeface="微软雅黑" pitchFamily="34" charset="-122"/>
              </a:rPr>
              <a:t>添加标题</a:t>
            </a:r>
            <a:endParaRPr lang="zh-CN" altLang="en-US" dirty="0">
              <a:solidFill>
                <a:schemeClr val="bg1"/>
              </a:solidFill>
              <a:latin typeface="微软雅黑" pitchFamily="34" charset="-122"/>
              <a:ea typeface="微软雅黑" pitchFamily="34" charset="-122"/>
            </a:endParaRPr>
          </a:p>
        </p:txBody>
      </p:sp>
      <p:sp>
        <p:nvSpPr>
          <p:cNvPr id="21" name="Oval 9"/>
          <p:cNvSpPr>
            <a:spLocks noChangeArrowheads="1"/>
          </p:cNvSpPr>
          <p:nvPr/>
        </p:nvSpPr>
        <p:spPr bwMode="auto">
          <a:xfrm>
            <a:off x="3362176" y="1830988"/>
            <a:ext cx="2287698" cy="2280548"/>
          </a:xfrm>
          <a:prstGeom prst="ellipse">
            <a:avLst/>
          </a:prstGeom>
          <a:solidFill>
            <a:srgbClr val="F5C058"/>
          </a:solidFill>
          <a:ln>
            <a:noFill/>
          </a:ln>
        </p:spPr>
        <p:txBody>
          <a:bodyPr vert="horz" wrap="square" lIns="91440" tIns="45720" rIns="91440" bIns="45720" numCol="1" anchor="t" anchorCtr="0" compatLnSpc="1">
            <a:prstTxWarp prst="textNoShape">
              <a:avLst/>
            </a:prstTxWarp>
          </a:bodyPr>
          <a:lstStyle/>
          <a:p>
            <a:pPr algn="r"/>
            <a:r>
              <a:rPr lang="zh-CN" altLang="en-US" sz="2400" dirty="0" smtClean="0">
                <a:solidFill>
                  <a:schemeClr val="bg1"/>
                </a:solidFill>
                <a:latin typeface="微软雅黑" pitchFamily="34" charset="-122"/>
                <a:ea typeface="微软雅黑" pitchFamily="34" charset="-122"/>
              </a:rPr>
              <a:t>添加标题</a:t>
            </a:r>
            <a:endParaRPr lang="zh-CN" altLang="en-US" sz="2400" dirty="0">
              <a:solidFill>
                <a:schemeClr val="bg1"/>
              </a:solidFill>
              <a:latin typeface="微软雅黑" pitchFamily="34" charset="-122"/>
              <a:ea typeface="微软雅黑" pitchFamily="34" charset="-122"/>
            </a:endParaRPr>
          </a:p>
        </p:txBody>
      </p:sp>
      <p:sp>
        <p:nvSpPr>
          <p:cNvPr id="22" name="Freeform 15"/>
          <p:cNvSpPr>
            <a:spLocks/>
          </p:cNvSpPr>
          <p:nvPr/>
        </p:nvSpPr>
        <p:spPr bwMode="auto">
          <a:xfrm>
            <a:off x="7659750"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FF6D67">
              <a:alpha val="85882"/>
            </a:srgbClr>
          </a:solidFill>
          <a:ln>
            <a:noFill/>
          </a:ln>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3" name="TextBox 14"/>
          <p:cNvSpPr txBox="1"/>
          <p:nvPr/>
        </p:nvSpPr>
        <p:spPr>
          <a:xfrm>
            <a:off x="6556740" y="3060423"/>
            <a:ext cx="617478" cy="523220"/>
          </a:xfrm>
          <a:prstGeom prst="rect">
            <a:avLst/>
          </a:prstGeom>
          <a:noFill/>
        </p:spPr>
        <p:txBody>
          <a:bodyPr wrap="none" rtlCol="0" anchor="ctr">
            <a:spAutoFit/>
          </a:bodyPr>
          <a:lstStyle/>
          <a:p>
            <a:pPr lvl="0" algn="ctr"/>
            <a:r>
              <a:rPr lang="en-US" altLang="zh-CN" sz="2800" dirty="0" smtClean="0">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dirty="0">
              <a:solidFill>
                <a:srgbClr val="8EB55A"/>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4" name="TextBox 18"/>
          <p:cNvSpPr txBox="1"/>
          <p:nvPr/>
        </p:nvSpPr>
        <p:spPr>
          <a:xfrm>
            <a:off x="7856991" y="2564755"/>
            <a:ext cx="620684" cy="523220"/>
          </a:xfrm>
          <a:prstGeom prst="rect">
            <a:avLst/>
          </a:prstGeom>
          <a:noFill/>
        </p:spPr>
        <p:txBody>
          <a:bodyPr wrap="none" rtlCol="0" anchor="ctr">
            <a:spAutoFit/>
          </a:bodyPr>
          <a:lstStyle/>
          <a:p>
            <a:pPr lvl="0" algn="ctr"/>
            <a:r>
              <a:rPr lang="en-US" altLang="zh-CN" sz="2800" dirty="0" smtClean="0">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dirty="0">
              <a:solidFill>
                <a:srgbClr val="FF6D6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5" name="TextBox 19"/>
          <p:cNvSpPr txBox="1"/>
          <p:nvPr/>
        </p:nvSpPr>
        <p:spPr>
          <a:xfrm>
            <a:off x="9146266" y="1972386"/>
            <a:ext cx="623889" cy="523220"/>
          </a:xfrm>
          <a:prstGeom prst="rect">
            <a:avLst/>
          </a:prstGeom>
          <a:noFill/>
        </p:spPr>
        <p:txBody>
          <a:bodyPr wrap="none" rtlCol="0" anchor="ctr">
            <a:spAutoFit/>
          </a:bodyPr>
          <a:lstStyle/>
          <a:p>
            <a:pPr lvl="0" algn="ctr"/>
            <a:r>
              <a:rPr lang="en-US" altLang="zh-CN" sz="2800" dirty="0" smtClean="0">
                <a:solidFill>
                  <a:srgbClr val="F5C058"/>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dirty="0">
              <a:solidFill>
                <a:srgbClr val="F5C058"/>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cxnSp>
        <p:nvCxnSpPr>
          <p:cNvPr id="30" name="直接连接符 29"/>
          <p:cNvCxnSpPr/>
          <p:nvPr/>
        </p:nvCxnSpPr>
        <p:spPr>
          <a:xfrm>
            <a:off x="4343220" y="3223361"/>
            <a:ext cx="1655835"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999055"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29"/>
          <p:cNvSpPr txBox="1"/>
          <p:nvPr/>
        </p:nvSpPr>
        <p:spPr>
          <a:xfrm flipH="1">
            <a:off x="5999055" y="4627236"/>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800" dirty="0">
                <a:solidFill>
                  <a:srgbClr val="F5C058"/>
                </a:solidFill>
                <a:latin typeface="微软雅黑" panose="020B0503020204020204" pitchFamily="34" charset="-122"/>
                <a:cs typeface="Arial" panose="020B0604020202020204" pitchFamily="34" charset="0"/>
              </a:rPr>
              <a:t>点击输入标题</a:t>
            </a:r>
          </a:p>
        </p:txBody>
      </p:sp>
      <p:sp>
        <p:nvSpPr>
          <p:cNvPr id="33" name="TextBox 30"/>
          <p:cNvSpPr txBox="1"/>
          <p:nvPr/>
        </p:nvSpPr>
        <p:spPr>
          <a:xfrm>
            <a:off x="5999054"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38" name="Oval 10"/>
          <p:cNvSpPr>
            <a:spLocks noChangeArrowheads="1"/>
          </p:cNvSpPr>
          <p:nvPr/>
        </p:nvSpPr>
        <p:spPr bwMode="auto">
          <a:xfrm>
            <a:off x="2568630" y="3049902"/>
            <a:ext cx="1915947" cy="1923095"/>
          </a:xfrm>
          <a:prstGeom prst="ellipse">
            <a:avLst/>
          </a:prstGeom>
          <a:solidFill>
            <a:srgbClr val="FF6D67"/>
          </a:solidFill>
          <a:ln>
            <a:noFill/>
          </a:ln>
        </p:spPr>
        <p:txBody>
          <a:bodyPr vert="horz" wrap="square" lIns="91440" tIns="45720" rIns="91440" bIns="45720" numCol="1" anchor="ctr" anchorCtr="0" compatLnSpc="1">
            <a:prstTxWarp prst="textNoShape">
              <a:avLst/>
            </a:prstTxWarp>
          </a:bodyPr>
          <a:lstStyle/>
          <a:p>
            <a:pPr algn="ctr"/>
            <a:r>
              <a:rPr lang="zh-CN" altLang="en-US" sz="2000" dirty="0" smtClean="0">
                <a:solidFill>
                  <a:schemeClr val="bg1"/>
                </a:solidFill>
                <a:latin typeface="微软雅黑" pitchFamily="34" charset="-122"/>
                <a:ea typeface="微软雅黑" pitchFamily="34" charset="-122"/>
              </a:rPr>
              <a:t>添加标题</a:t>
            </a:r>
            <a:endParaRPr lang="zh-CN" altLang="en-US" sz="2000" dirty="0">
              <a:solidFill>
                <a:schemeClr val="bg1"/>
              </a:solidFill>
              <a:latin typeface="微软雅黑" pitchFamily="34" charset="-122"/>
              <a:ea typeface="微软雅黑" pitchFamily="34" charset="-122"/>
            </a:endParaRPr>
          </a:p>
        </p:txBody>
      </p:sp>
      <p:sp>
        <p:nvSpPr>
          <p:cNvPr id="55" name="矩形 5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en-US" altLang="zh-CN" dirty="0">
                <a:latin typeface="方正兰亭超细黑简体" panose="02000000000000000000" pitchFamily="2" charset="-122"/>
                <a:ea typeface="方正兰亭超细黑简体" panose="02000000000000000000" pitchFamily="2" charset="-122"/>
              </a:rPr>
              <a:t>9</a:t>
            </a:r>
            <a:endParaRPr lang="zh-CN" dirty="0">
              <a:latin typeface="方正兰亭超细黑简体" panose="02000000000000000000" pitchFamily="2" charset="-122"/>
              <a:ea typeface="方正兰亭超细黑简体" panose="02000000000000000000" pitchFamily="2" charset="-122"/>
            </a:endParaRPr>
          </a:p>
        </p:txBody>
      </p:sp>
      <p:sp>
        <p:nvSpPr>
          <p:cNvPr id="60" name="TextBox 5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4" name="矩形 33"/>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92931" y="0"/>
            <a:ext cx="576064" cy="836712"/>
            <a:chOff x="841003" y="360040"/>
            <a:chExt cx="504056" cy="836712"/>
          </a:xfrm>
          <a:solidFill>
            <a:srgbClr val="3CCCC7"/>
          </a:solidFill>
        </p:grpSpPr>
        <p:sp>
          <p:nvSpPr>
            <p:cNvPr id="36" name="矩形 35"/>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36"/>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9"/>
          <p:cNvSpPr txBox="1"/>
          <p:nvPr/>
        </p:nvSpPr>
        <p:spPr>
          <a:xfrm>
            <a:off x="841003" y="202431"/>
            <a:ext cx="1584176"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利润来源分析</a:t>
            </a:r>
            <a:endParaRPr lang="zh-CN" altLang="en-US" dirty="0">
              <a:solidFill>
                <a:srgbClr val="3CCCC7"/>
              </a:solidFill>
              <a:latin typeface="微软雅黑" pitchFamily="34" charset="-122"/>
              <a:ea typeface="微软雅黑" pitchFamily="34" charset="-122"/>
            </a:endParaRPr>
          </a:p>
        </p:txBody>
      </p:sp>
      <p:sp>
        <p:nvSpPr>
          <p:cNvPr id="40" name="KSO_Shape"/>
          <p:cNvSpPr>
            <a:spLocks/>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8444888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350" fill="hold"/>
                                        <p:tgtEl>
                                          <p:spTgt spid="20"/>
                                        </p:tgtEl>
                                        <p:attrNameLst>
                                          <p:attrName>ppt_x</p:attrName>
                                        </p:attrNameLst>
                                      </p:cBhvr>
                                      <p:tavLst>
                                        <p:tav tm="0">
                                          <p:val>
                                            <p:strVal val="0-#ppt_w/2"/>
                                          </p:val>
                                        </p:tav>
                                        <p:tav tm="100000">
                                          <p:val>
                                            <p:strVal val="#ppt_x"/>
                                          </p:val>
                                        </p:tav>
                                      </p:tavLst>
                                    </p:anim>
                                    <p:anim calcmode="lin" valueType="num">
                                      <p:cBhvr additive="base">
                                        <p:cTn id="8" dur="35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400" fill="hold"/>
                                        <p:tgtEl>
                                          <p:spTgt spid="38"/>
                                        </p:tgtEl>
                                        <p:attrNameLst>
                                          <p:attrName>ppt_x</p:attrName>
                                        </p:attrNameLst>
                                      </p:cBhvr>
                                      <p:tavLst>
                                        <p:tav tm="0">
                                          <p:val>
                                            <p:strVal val="#ppt_x"/>
                                          </p:val>
                                        </p:tav>
                                        <p:tav tm="100000">
                                          <p:val>
                                            <p:strVal val="#ppt_x"/>
                                          </p:val>
                                        </p:tav>
                                      </p:tavLst>
                                    </p:anim>
                                    <p:anim calcmode="lin" valueType="num">
                                      <p:cBhvr additive="base">
                                        <p:cTn id="12" dur="4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400" fill="hold"/>
                                        <p:tgtEl>
                                          <p:spTgt spid="21"/>
                                        </p:tgtEl>
                                        <p:attrNameLst>
                                          <p:attrName>ppt_x</p:attrName>
                                        </p:attrNameLst>
                                      </p:cBhvr>
                                      <p:tavLst>
                                        <p:tav tm="0">
                                          <p:val>
                                            <p:strVal val="1+#ppt_w/2"/>
                                          </p:val>
                                        </p:tav>
                                        <p:tav tm="100000">
                                          <p:val>
                                            <p:strVal val="#ppt_x"/>
                                          </p:val>
                                        </p:tav>
                                      </p:tavLst>
                                    </p:anim>
                                    <p:anim calcmode="lin" valueType="num">
                                      <p:cBhvr additive="base">
                                        <p:cTn id="16" dur="400" fill="hold"/>
                                        <p:tgtEl>
                                          <p:spTgt spid="21"/>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400"/>
                                        <p:tgtEl>
                                          <p:spTgt spid="30"/>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350"/>
                                        <p:tgtEl>
                                          <p:spTgt spid="31"/>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32"/>
                                        </p:tgtEl>
                                        <p:attrNameLst>
                                          <p:attrName>style.visibility</p:attrName>
                                        </p:attrNameLst>
                                      </p:cBhvr>
                                      <p:to>
                                        <p:strVal val="visible"/>
                                      </p:to>
                                    </p:set>
                                    <p:animEffect transition="in" filter="fade">
                                      <p:cBhvr>
                                        <p:cTn id="51" dur="100"/>
                                        <p:tgtEl>
                                          <p:spTgt spid="32"/>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33"/>
                                        </p:tgtEl>
                                        <p:attrNameLst>
                                          <p:attrName>style.visibility</p:attrName>
                                        </p:attrNameLst>
                                      </p:cBhvr>
                                      <p:to>
                                        <p:strVal val="visible"/>
                                      </p:to>
                                    </p:set>
                                    <p:animEffect transition="in" filter="fade">
                                      <p:cBhvr>
                                        <p:cTn id="54" dur="100"/>
                                        <p:tgtEl>
                                          <p:spTgt spid="33"/>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1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24" grpId="0"/>
      <p:bldP spid="25" grpId="0"/>
      <p:bldP spid="32" grpId="0"/>
      <p:bldP spid="33" grpId="0"/>
      <p:bldP spid="38" grpId="0" animBg="1"/>
      <p:bldP spid="6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9" name="弧形 18"/>
          <p:cNvSpPr/>
          <p:nvPr/>
        </p:nvSpPr>
        <p:spPr>
          <a:xfrm>
            <a:off x="2305048" y="1643853"/>
            <a:ext cx="1368152" cy="1368152"/>
          </a:xfrm>
          <a:prstGeom prst="arc">
            <a:avLst>
              <a:gd name="adj1" fmla="val 12287900"/>
              <a:gd name="adj2" fmla="val 1569112"/>
            </a:avLst>
          </a:prstGeom>
          <a:ln w="190500">
            <a:solidFill>
              <a:srgbClr val="8EB55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0" name="文本框 9"/>
          <p:cNvSpPr txBox="1"/>
          <p:nvPr/>
        </p:nvSpPr>
        <p:spPr>
          <a:xfrm>
            <a:off x="2497187" y="2219917"/>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8EB55A"/>
                </a:solidFill>
                <a:latin typeface="方正兰亭黑简体" panose="02000000000000000000" pitchFamily="2" charset="-122"/>
                <a:ea typeface="方正兰亭黑简体" panose="02000000000000000000" pitchFamily="2" charset="-122"/>
              </a:rPr>
              <a:t>50%</a:t>
            </a:r>
            <a:endParaRPr lang="zh-CN" altLang="en-US" sz="2000" dirty="0">
              <a:solidFill>
                <a:srgbClr val="8EB55A"/>
              </a:solidFill>
              <a:latin typeface="方正兰亭黑简体" panose="02000000000000000000" pitchFamily="2" charset="-122"/>
              <a:ea typeface="方正兰亭黑简体" panose="02000000000000000000" pitchFamily="2" charset="-122"/>
            </a:endParaRPr>
          </a:p>
        </p:txBody>
      </p:sp>
      <p:sp>
        <p:nvSpPr>
          <p:cNvPr id="21" name="椭圆 20"/>
          <p:cNvSpPr/>
          <p:nvPr/>
        </p:nvSpPr>
        <p:spPr>
          <a:xfrm>
            <a:off x="2137147" y="3012005"/>
            <a:ext cx="167901" cy="167901"/>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777107" y="2723974"/>
            <a:ext cx="288032" cy="288032"/>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865339" y="1484784"/>
            <a:ext cx="663125" cy="663125"/>
            <a:chOff x="8125599" y="1434035"/>
            <a:chExt cx="2036802" cy="2036802"/>
          </a:xfrm>
        </p:grpSpPr>
        <p:sp>
          <p:nvSpPr>
            <p:cNvPr id="24" name="椭圆 23"/>
            <p:cNvSpPr/>
            <p:nvPr/>
          </p:nvSpPr>
          <p:spPr>
            <a:xfrm>
              <a:off x="8125599" y="1434035"/>
              <a:ext cx="2036802" cy="2036802"/>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5"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30" name="矩形 29"/>
          <p:cNvSpPr/>
          <p:nvPr/>
        </p:nvSpPr>
        <p:spPr>
          <a:xfrm>
            <a:off x="3793331" y="223330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8EB55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32" name="椭圆 31"/>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3" name="弧形 32"/>
          <p:cNvSpPr/>
          <p:nvPr/>
        </p:nvSpPr>
        <p:spPr>
          <a:xfrm>
            <a:off x="6985568" y="1658906"/>
            <a:ext cx="1368152" cy="1368152"/>
          </a:xfrm>
          <a:prstGeom prst="arc">
            <a:avLst>
              <a:gd name="adj1" fmla="val 14818203"/>
              <a:gd name="adj2" fmla="val 1569112"/>
            </a:avLst>
          </a:prstGeom>
          <a:ln w="190500">
            <a:solidFill>
              <a:srgbClr val="FF6D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8"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FF6D67"/>
                </a:solidFill>
                <a:latin typeface="方正兰亭黑简体" panose="02000000000000000000" pitchFamily="2" charset="-122"/>
                <a:ea typeface="方正兰亭黑简体" panose="02000000000000000000" pitchFamily="2" charset="-122"/>
              </a:rPr>
              <a:t>40%</a:t>
            </a:r>
            <a:endParaRPr lang="zh-CN" altLang="en-US" sz="2000" dirty="0">
              <a:solidFill>
                <a:srgbClr val="FF6D67"/>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6817667" y="3027058"/>
            <a:ext cx="167901" cy="167901"/>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457627" y="2739027"/>
            <a:ext cx="288032" cy="288032"/>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261"/>
          <p:cNvSpPr>
            <a:spLocks/>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49" name="矩形 48"/>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51" name="椭圆 50"/>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52" name="弧形 51"/>
          <p:cNvSpPr/>
          <p:nvPr/>
        </p:nvSpPr>
        <p:spPr>
          <a:xfrm>
            <a:off x="2305048" y="3861048"/>
            <a:ext cx="1368152" cy="1368152"/>
          </a:xfrm>
          <a:prstGeom prst="arc">
            <a:avLst>
              <a:gd name="adj1" fmla="val 9611967"/>
              <a:gd name="adj2" fmla="val 1569112"/>
            </a:avLst>
          </a:prstGeom>
          <a:ln w="190500">
            <a:solidFill>
              <a:srgbClr val="F5C05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53" name="文本框 9"/>
          <p:cNvSpPr txBox="1"/>
          <p:nvPr/>
        </p:nvSpPr>
        <p:spPr>
          <a:xfrm>
            <a:off x="2497187" y="4437112"/>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F5C058"/>
                </a:solidFill>
                <a:latin typeface="方正兰亭黑简体" panose="02000000000000000000" pitchFamily="2" charset="-122"/>
                <a:ea typeface="方正兰亭黑简体" panose="02000000000000000000" pitchFamily="2" charset="-122"/>
              </a:rPr>
              <a:t>60%</a:t>
            </a:r>
            <a:endParaRPr lang="zh-CN" altLang="en-US" sz="2000" dirty="0">
              <a:solidFill>
                <a:srgbClr val="F5C058"/>
              </a:solidFill>
              <a:latin typeface="方正兰亭黑简体" panose="02000000000000000000" pitchFamily="2" charset="-122"/>
              <a:ea typeface="方正兰亭黑简体" panose="02000000000000000000" pitchFamily="2" charset="-122"/>
            </a:endParaRPr>
          </a:p>
        </p:txBody>
      </p:sp>
      <p:sp>
        <p:nvSpPr>
          <p:cNvPr id="54" name="椭圆 53"/>
          <p:cNvSpPr/>
          <p:nvPr/>
        </p:nvSpPr>
        <p:spPr>
          <a:xfrm>
            <a:off x="2137147" y="5229200"/>
            <a:ext cx="167901" cy="167901"/>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1777107" y="4941169"/>
            <a:ext cx="288032" cy="288032"/>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3793331" y="445050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58" name="椭圆 57"/>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59" name="弧形 58"/>
          <p:cNvSpPr/>
          <p:nvPr/>
        </p:nvSpPr>
        <p:spPr>
          <a:xfrm>
            <a:off x="6985568" y="3876101"/>
            <a:ext cx="1368152" cy="1368152"/>
          </a:xfrm>
          <a:prstGeom prst="arc">
            <a:avLst>
              <a:gd name="adj1" fmla="val 4966099"/>
              <a:gd name="adj2" fmla="val 1569112"/>
            </a:avLst>
          </a:prstGeom>
          <a:ln w="190500">
            <a:solidFill>
              <a:srgbClr val="5E779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60"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5E779F"/>
                </a:solidFill>
                <a:latin typeface="方正兰亭黑简体" panose="02000000000000000000" pitchFamily="2" charset="-122"/>
                <a:ea typeface="方正兰亭黑简体" panose="02000000000000000000" pitchFamily="2" charset="-122"/>
              </a:rPr>
              <a:t>90%</a:t>
            </a:r>
            <a:endParaRPr lang="zh-CN" altLang="en-US" sz="2000" dirty="0">
              <a:solidFill>
                <a:srgbClr val="5E779F"/>
              </a:solidFill>
              <a:latin typeface="方正兰亭黑简体" panose="02000000000000000000" pitchFamily="2" charset="-122"/>
              <a:ea typeface="方正兰亭黑简体" panose="02000000000000000000" pitchFamily="2" charset="-122"/>
            </a:endParaRPr>
          </a:p>
        </p:txBody>
      </p:sp>
      <p:sp>
        <p:nvSpPr>
          <p:cNvPr id="61" name="椭圆 60"/>
          <p:cNvSpPr/>
          <p:nvPr/>
        </p:nvSpPr>
        <p:spPr>
          <a:xfrm>
            <a:off x="6817667" y="5244253"/>
            <a:ext cx="167901" cy="167901"/>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6457627" y="4956222"/>
            <a:ext cx="288032" cy="288032"/>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5E779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4"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grpSp>
        <p:nvGrpSpPr>
          <p:cNvPr id="65" name="组合 64"/>
          <p:cNvGrpSpPr/>
          <p:nvPr/>
        </p:nvGrpSpPr>
        <p:grpSpPr>
          <a:xfrm>
            <a:off x="8545859" y="1504716"/>
            <a:ext cx="663125" cy="663125"/>
            <a:chOff x="8125599" y="1434035"/>
            <a:chExt cx="2036802" cy="2036802"/>
          </a:xfrm>
        </p:grpSpPr>
        <p:sp>
          <p:nvSpPr>
            <p:cNvPr id="66" name="椭圆 65"/>
            <p:cNvSpPr/>
            <p:nvPr/>
          </p:nvSpPr>
          <p:spPr>
            <a:xfrm>
              <a:off x="8125599" y="1434035"/>
              <a:ext cx="2036802" cy="2036802"/>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7"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68" name="组合 67"/>
          <p:cNvGrpSpPr/>
          <p:nvPr/>
        </p:nvGrpSpPr>
        <p:grpSpPr>
          <a:xfrm>
            <a:off x="3865339" y="3717032"/>
            <a:ext cx="663125" cy="663125"/>
            <a:chOff x="8125599" y="1434035"/>
            <a:chExt cx="2036802" cy="2036802"/>
          </a:xfrm>
        </p:grpSpPr>
        <p:sp>
          <p:nvSpPr>
            <p:cNvPr id="69" name="椭圆 68"/>
            <p:cNvSpPr/>
            <p:nvPr/>
          </p:nvSpPr>
          <p:spPr>
            <a:xfrm>
              <a:off x="8125599" y="1434035"/>
              <a:ext cx="2036802" cy="2036802"/>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71" name="组合 70"/>
          <p:cNvGrpSpPr/>
          <p:nvPr/>
        </p:nvGrpSpPr>
        <p:grpSpPr>
          <a:xfrm>
            <a:off x="8550739" y="3701979"/>
            <a:ext cx="663125" cy="663125"/>
            <a:chOff x="8125599" y="1434035"/>
            <a:chExt cx="2036802" cy="2036802"/>
          </a:xfrm>
        </p:grpSpPr>
        <p:sp>
          <p:nvSpPr>
            <p:cNvPr id="72" name="椭圆 71"/>
            <p:cNvSpPr/>
            <p:nvPr/>
          </p:nvSpPr>
          <p:spPr>
            <a:xfrm>
              <a:off x="8125599" y="1434035"/>
              <a:ext cx="2036802" cy="2036802"/>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73" name="组合 72"/>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7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86" name="矩形 8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
        <p:nvSpPr>
          <p:cNvPr id="91" name="TextBox 9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92" name="矩形 9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92931" y="0"/>
            <a:ext cx="576064" cy="836712"/>
            <a:chOff x="841003" y="360040"/>
            <a:chExt cx="504056" cy="836712"/>
          </a:xfrm>
          <a:solidFill>
            <a:srgbClr val="3CCCC7"/>
          </a:solidFill>
        </p:grpSpPr>
        <p:sp>
          <p:nvSpPr>
            <p:cNvPr id="94" name="矩形 9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等腰三角形 9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风险评估</a:t>
            </a:r>
            <a:endParaRPr lang="zh-CN" altLang="en-US" dirty="0">
              <a:solidFill>
                <a:srgbClr val="3CCCC7"/>
              </a:solidFill>
              <a:latin typeface="微软雅黑" pitchFamily="34" charset="-122"/>
              <a:ea typeface="微软雅黑" pitchFamily="34" charset="-122"/>
            </a:endParaRPr>
          </a:p>
        </p:txBody>
      </p:sp>
      <p:sp>
        <p:nvSpPr>
          <p:cNvPr id="97" name="KSO_Shape"/>
          <p:cNvSpPr>
            <a:spLocks/>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10716699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14:presetBounceEnd="53333">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53333">
                                          <p:cBhvr additive="base">
                                            <p:cTn id="29" dur="750" fill="hold"/>
                                            <p:tgtEl>
                                              <p:spTgt spid="23"/>
                                            </p:tgtEl>
                                            <p:attrNameLst>
                                              <p:attrName>ppt_x</p:attrName>
                                            </p:attrNameLst>
                                          </p:cBhvr>
                                          <p:tavLst>
                                            <p:tav tm="0">
                                              <p:val>
                                                <p:strVal val="#ppt_x"/>
                                              </p:val>
                                            </p:tav>
                                            <p:tav tm="100000">
                                              <p:val>
                                                <p:strVal val="#ppt_x"/>
                                              </p:val>
                                            </p:tav>
                                          </p:tavLst>
                                        </p:anim>
                                        <p:anim calcmode="lin" valueType="num" p14:bounceEnd="53333">
                                          <p:cBhvr additive="base">
                                            <p:cTn id="30" dur="750" fill="hold"/>
                                            <p:tgtEl>
                                              <p:spTgt spid="23"/>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heel(1)">
                                          <p:cBhvr>
                                            <p:cTn id="41" dur="1000"/>
                                            <p:tgtEl>
                                              <p:spTgt spid="32"/>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heel(1)">
                                          <p:cBhvr>
                                            <p:cTn id="45" dur="1000"/>
                                            <p:tgtEl>
                                              <p:spTgt spid="33"/>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0-#ppt_w/2"/>
                                              </p:val>
                                            </p:tav>
                                            <p:tav tm="100000">
                                              <p:val>
                                                <p:strVal val="#ppt_x"/>
                                              </p:val>
                                            </p:tav>
                                          </p:tavLst>
                                        </p:anim>
                                        <p:anim calcmode="lin" valueType="num">
                                          <p:cBhvr additive="base">
                                            <p:cTn id="49" dur="500" fill="hold"/>
                                            <p:tgtEl>
                                              <p:spTgt spid="38"/>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1000"/>
                                            <p:tgtEl>
                                              <p:spTgt spid="46"/>
                                            </p:tgtEl>
                                          </p:cBhvr>
                                        </p:animEffect>
                                        <p:anim calcmode="lin" valueType="num">
                                          <p:cBhvr>
                                            <p:cTn id="58" dur="1000" fill="hold"/>
                                            <p:tgtEl>
                                              <p:spTgt spid="46"/>
                                            </p:tgtEl>
                                            <p:attrNameLst>
                                              <p:attrName>ppt_x</p:attrName>
                                            </p:attrNameLst>
                                          </p:cBhvr>
                                          <p:tavLst>
                                            <p:tav tm="0">
                                              <p:val>
                                                <p:strVal val="#ppt_x"/>
                                              </p:val>
                                            </p:tav>
                                            <p:tav tm="100000">
                                              <p:val>
                                                <p:strVal val="#ppt_x"/>
                                              </p:val>
                                            </p:tav>
                                          </p:tavLst>
                                        </p:anim>
                                        <p:anim calcmode="lin" valueType="num">
                                          <p:cBhvr>
                                            <p:cTn id="59" dur="1000" fill="hold"/>
                                            <p:tgtEl>
                                              <p:spTgt spid="46"/>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6750"/>
                                </p:stCondLst>
                                <p:childTnLst>
                                  <p:par>
                                    <p:cTn id="65" presetID="2" presetClass="entr" presetSubtype="1" fill="hold" nodeType="afterEffect" p14:presetBounceEnd="53333">
                                      <p:stCondLst>
                                        <p:cond delay="0"/>
                                      </p:stCondLst>
                                      <p:childTnLst>
                                        <p:set>
                                          <p:cBhvr>
                                            <p:cTn id="66" dur="1" fill="hold">
                                              <p:stCondLst>
                                                <p:cond delay="0"/>
                                              </p:stCondLst>
                                            </p:cTn>
                                            <p:tgtEl>
                                              <p:spTgt spid="65"/>
                                            </p:tgtEl>
                                            <p:attrNameLst>
                                              <p:attrName>style.visibility</p:attrName>
                                            </p:attrNameLst>
                                          </p:cBhvr>
                                          <p:to>
                                            <p:strVal val="visible"/>
                                          </p:to>
                                        </p:set>
                                        <p:anim calcmode="lin" valueType="num" p14:bounceEnd="53333">
                                          <p:cBhvr additive="base">
                                            <p:cTn id="67" dur="750" fill="hold"/>
                                            <p:tgtEl>
                                              <p:spTgt spid="65"/>
                                            </p:tgtEl>
                                            <p:attrNameLst>
                                              <p:attrName>ppt_x</p:attrName>
                                            </p:attrNameLst>
                                          </p:cBhvr>
                                          <p:tavLst>
                                            <p:tav tm="0">
                                              <p:val>
                                                <p:strVal val="#ppt_x"/>
                                              </p:val>
                                            </p:tav>
                                            <p:tav tm="100000">
                                              <p:val>
                                                <p:strVal val="#ppt_x"/>
                                              </p:val>
                                            </p:tav>
                                          </p:tavLst>
                                        </p:anim>
                                        <p:anim calcmode="lin" valueType="num" p14:bounceEnd="53333">
                                          <p:cBhvr additive="base">
                                            <p:cTn id="68" dur="750" fill="hold"/>
                                            <p:tgtEl>
                                              <p:spTgt spid="65"/>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heel(1)">
                                          <p:cBhvr>
                                            <p:cTn id="75" dur="2000"/>
                                            <p:tgtEl>
                                              <p:spTgt spid="51"/>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heel(1)">
                                          <p:cBhvr>
                                            <p:cTn id="79" dur="1000"/>
                                            <p:tgtEl>
                                              <p:spTgt spid="52"/>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additive="base">
                                            <p:cTn id="82" dur="500" fill="hold"/>
                                            <p:tgtEl>
                                              <p:spTgt spid="53"/>
                                            </p:tgtEl>
                                            <p:attrNameLst>
                                              <p:attrName>ppt_x</p:attrName>
                                            </p:attrNameLst>
                                          </p:cBhvr>
                                          <p:tavLst>
                                            <p:tav tm="0">
                                              <p:val>
                                                <p:strVal val="0-#ppt_w/2"/>
                                              </p:val>
                                            </p:tav>
                                            <p:tav tm="100000">
                                              <p:val>
                                                <p:strVal val="#ppt_x"/>
                                              </p:val>
                                            </p:tav>
                                          </p:tavLst>
                                        </p:anim>
                                        <p:anim calcmode="lin" valueType="num">
                                          <p:cBhvr additive="base">
                                            <p:cTn id="83" dur="500" fill="hold"/>
                                            <p:tgtEl>
                                              <p:spTgt spid="53"/>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1000"/>
                                            <p:tgtEl>
                                              <p:spTgt spid="55"/>
                                            </p:tgtEl>
                                          </p:cBhvr>
                                        </p:animEffect>
                                        <p:anim calcmode="lin" valueType="num">
                                          <p:cBhvr>
                                            <p:cTn id="92" dur="1000" fill="hold"/>
                                            <p:tgtEl>
                                              <p:spTgt spid="55"/>
                                            </p:tgtEl>
                                            <p:attrNameLst>
                                              <p:attrName>ppt_x</p:attrName>
                                            </p:attrNameLst>
                                          </p:cBhvr>
                                          <p:tavLst>
                                            <p:tav tm="0">
                                              <p:val>
                                                <p:strVal val="#ppt_x"/>
                                              </p:val>
                                            </p:tav>
                                            <p:tav tm="100000">
                                              <p:val>
                                                <p:strVal val="#ppt_x"/>
                                              </p:val>
                                            </p:tav>
                                          </p:tavLst>
                                        </p:anim>
                                        <p:anim calcmode="lin" valueType="num">
                                          <p:cBhvr>
                                            <p:cTn id="93" dur="1000" fill="hold"/>
                                            <p:tgtEl>
                                              <p:spTgt spid="55"/>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14:presetBounceEnd="53333">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14:bounceEnd="53333">
                                          <p:cBhvr additive="base">
                                            <p:cTn id="97" dur="750" fill="hold"/>
                                            <p:tgtEl>
                                              <p:spTgt spid="68"/>
                                            </p:tgtEl>
                                            <p:attrNameLst>
                                              <p:attrName>ppt_x</p:attrName>
                                            </p:attrNameLst>
                                          </p:cBhvr>
                                          <p:tavLst>
                                            <p:tav tm="0">
                                              <p:val>
                                                <p:strVal val="#ppt_x"/>
                                              </p:val>
                                            </p:tav>
                                            <p:tav tm="100000">
                                              <p:val>
                                                <p:strVal val="#ppt_x"/>
                                              </p:val>
                                            </p:tav>
                                          </p:tavLst>
                                        </p:anim>
                                        <p:anim calcmode="lin" valueType="num" p14:bounceEnd="53333">
                                          <p:cBhvr additive="base">
                                            <p:cTn id="98" dur="750" fill="hold"/>
                                            <p:tgtEl>
                                              <p:spTgt spid="68"/>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left)">
                                          <p:cBhvr>
                                            <p:cTn id="102" dur="500"/>
                                            <p:tgtEl>
                                              <p:spTgt spid="56"/>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wipe(left)">
                                          <p:cBhvr>
                                            <p:cTn id="105" dur="500"/>
                                            <p:tgtEl>
                                              <p:spTgt spid="57"/>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wheel(1)">
                                          <p:cBhvr>
                                            <p:cTn id="109" dur="2000"/>
                                            <p:tgtEl>
                                              <p:spTgt spid="58"/>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heel(1)">
                                          <p:cBhvr>
                                            <p:cTn id="113" dur="1000"/>
                                            <p:tgtEl>
                                              <p:spTgt spid="59"/>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60"/>
                                            </p:tgtEl>
                                            <p:attrNameLst>
                                              <p:attrName>style.visibility</p:attrName>
                                            </p:attrNameLst>
                                          </p:cBhvr>
                                          <p:to>
                                            <p:strVal val="visible"/>
                                          </p:to>
                                        </p:set>
                                        <p:anim calcmode="lin" valueType="num">
                                          <p:cBhvr additive="base">
                                            <p:cTn id="116" dur="500" fill="hold"/>
                                            <p:tgtEl>
                                              <p:spTgt spid="60"/>
                                            </p:tgtEl>
                                            <p:attrNameLst>
                                              <p:attrName>ppt_x</p:attrName>
                                            </p:attrNameLst>
                                          </p:cBhvr>
                                          <p:tavLst>
                                            <p:tav tm="0">
                                              <p:val>
                                                <p:strVal val="0-#ppt_w/2"/>
                                              </p:val>
                                            </p:tav>
                                            <p:tav tm="100000">
                                              <p:val>
                                                <p:strVal val="#ppt_x"/>
                                              </p:val>
                                            </p:tav>
                                          </p:tavLst>
                                        </p:anim>
                                        <p:anim calcmode="lin" valueType="num">
                                          <p:cBhvr additive="base">
                                            <p:cTn id="117" dur="500" fill="hold"/>
                                            <p:tgtEl>
                                              <p:spTgt spid="60"/>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1000"/>
                                            <p:tgtEl>
                                              <p:spTgt spid="61"/>
                                            </p:tgtEl>
                                          </p:cBhvr>
                                        </p:animEffect>
                                        <p:anim calcmode="lin" valueType="num">
                                          <p:cBhvr>
                                            <p:cTn id="121" dur="1000" fill="hold"/>
                                            <p:tgtEl>
                                              <p:spTgt spid="61"/>
                                            </p:tgtEl>
                                            <p:attrNameLst>
                                              <p:attrName>ppt_x</p:attrName>
                                            </p:attrNameLst>
                                          </p:cBhvr>
                                          <p:tavLst>
                                            <p:tav tm="0">
                                              <p:val>
                                                <p:strVal val="#ppt_x"/>
                                              </p:val>
                                            </p:tav>
                                            <p:tav tm="100000">
                                              <p:val>
                                                <p:strVal val="#ppt_x"/>
                                              </p:val>
                                            </p:tav>
                                          </p:tavLst>
                                        </p:anim>
                                        <p:anim calcmode="lin" valueType="num">
                                          <p:cBhvr>
                                            <p:cTn id="122" dur="1000" fill="hold"/>
                                            <p:tgtEl>
                                              <p:spTgt spid="6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62"/>
                                            </p:tgtEl>
                                            <p:attrNameLst>
                                              <p:attrName>style.visibility</p:attrName>
                                            </p:attrNameLst>
                                          </p:cBhvr>
                                          <p:to>
                                            <p:strVal val="visible"/>
                                          </p:to>
                                        </p:set>
                                        <p:animEffect transition="in" filter="fade">
                                          <p:cBhvr>
                                            <p:cTn id="125" dur="1000"/>
                                            <p:tgtEl>
                                              <p:spTgt spid="62"/>
                                            </p:tgtEl>
                                          </p:cBhvr>
                                        </p:animEffect>
                                        <p:anim calcmode="lin" valueType="num">
                                          <p:cBhvr>
                                            <p:cTn id="126" dur="1000" fill="hold"/>
                                            <p:tgtEl>
                                              <p:spTgt spid="62"/>
                                            </p:tgtEl>
                                            <p:attrNameLst>
                                              <p:attrName>ppt_x</p:attrName>
                                            </p:attrNameLst>
                                          </p:cBhvr>
                                          <p:tavLst>
                                            <p:tav tm="0">
                                              <p:val>
                                                <p:strVal val="#ppt_x"/>
                                              </p:val>
                                            </p:tav>
                                            <p:tav tm="100000">
                                              <p:val>
                                                <p:strVal val="#ppt_x"/>
                                              </p:val>
                                            </p:tav>
                                          </p:tavLst>
                                        </p:anim>
                                        <p:anim calcmode="lin" valueType="num">
                                          <p:cBhvr>
                                            <p:cTn id="127" dur="1000" fill="hold"/>
                                            <p:tgtEl>
                                              <p:spTgt spid="62"/>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14:presetBounceEnd="53333">
                                      <p:stCondLst>
                                        <p:cond delay="0"/>
                                      </p:stCondLst>
                                      <p:childTnLst>
                                        <p:set>
                                          <p:cBhvr>
                                            <p:cTn id="130" dur="1" fill="hold">
                                              <p:stCondLst>
                                                <p:cond delay="0"/>
                                              </p:stCondLst>
                                            </p:cTn>
                                            <p:tgtEl>
                                              <p:spTgt spid="71"/>
                                            </p:tgtEl>
                                            <p:attrNameLst>
                                              <p:attrName>style.visibility</p:attrName>
                                            </p:attrNameLst>
                                          </p:cBhvr>
                                          <p:to>
                                            <p:strVal val="visible"/>
                                          </p:to>
                                        </p:set>
                                        <p:anim calcmode="lin" valueType="num" p14:bounceEnd="53333">
                                          <p:cBhvr additive="base">
                                            <p:cTn id="131" dur="750" fill="hold"/>
                                            <p:tgtEl>
                                              <p:spTgt spid="71"/>
                                            </p:tgtEl>
                                            <p:attrNameLst>
                                              <p:attrName>ppt_x</p:attrName>
                                            </p:attrNameLst>
                                          </p:cBhvr>
                                          <p:tavLst>
                                            <p:tav tm="0">
                                              <p:val>
                                                <p:strVal val="#ppt_x"/>
                                              </p:val>
                                            </p:tav>
                                            <p:tav tm="100000">
                                              <p:val>
                                                <p:strVal val="#ppt_x"/>
                                              </p:val>
                                            </p:tav>
                                          </p:tavLst>
                                        </p:anim>
                                        <p:anim calcmode="lin" valueType="num" p14:bounceEnd="53333">
                                          <p:cBhvr additive="base">
                                            <p:cTn id="132" dur="750" fill="hold"/>
                                            <p:tgtEl>
                                              <p:spTgt spid="71"/>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wipe(left)">
                                          <p:cBhvr>
                                            <p:cTn id="136" dur="500"/>
                                            <p:tgtEl>
                                              <p:spTgt spid="63"/>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64"/>
                                            </p:tgtEl>
                                            <p:attrNameLst>
                                              <p:attrName>style.visibility</p:attrName>
                                            </p:attrNameLst>
                                          </p:cBhvr>
                                          <p:to>
                                            <p:strVal val="visible"/>
                                          </p:to>
                                        </p:set>
                                        <p:animEffect transition="in" filter="wipe(left)">
                                          <p:cBhvr>
                                            <p:cTn id="139" dur="500"/>
                                            <p:tgtEl>
                                              <p:spTgt spid="64"/>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1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animBg="1"/>
          <p:bldP spid="22" grpId="0" animBg="1"/>
          <p:bldP spid="30" grpId="0"/>
          <p:bldP spid="31" grpId="0"/>
          <p:bldP spid="32" grpId="0" animBg="1"/>
          <p:bldP spid="33" grpId="0" animBg="1"/>
          <p:bldP spid="38" grpId="0"/>
          <p:bldP spid="41" grpId="0" animBg="1"/>
          <p:bldP spid="46" grpId="0" animBg="1"/>
          <p:bldP spid="49" grpId="0"/>
          <p:bldP spid="50" grpId="0"/>
          <p:bldP spid="51" grpId="0" animBg="1"/>
          <p:bldP spid="52" grpId="0" animBg="1"/>
          <p:bldP spid="53" grpId="0"/>
          <p:bldP spid="54" grpId="0" animBg="1"/>
          <p:bldP spid="55" grpId="0" animBg="1"/>
          <p:bldP spid="56" grpId="0"/>
          <p:bldP spid="57" grpId="0"/>
          <p:bldP spid="58" grpId="0" animBg="1"/>
          <p:bldP spid="59" grpId="0" animBg="1"/>
          <p:bldP spid="60" grpId="0"/>
          <p:bldP spid="61" grpId="0" animBg="1"/>
          <p:bldP spid="62" grpId="0" animBg="1"/>
          <p:bldP spid="63" grpId="0"/>
          <p:bldP spid="64"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heel(1)">
                                          <p:cBhvr>
                                            <p:cTn id="41" dur="1000"/>
                                            <p:tgtEl>
                                              <p:spTgt spid="32"/>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heel(1)">
                                          <p:cBhvr>
                                            <p:cTn id="45" dur="1000"/>
                                            <p:tgtEl>
                                              <p:spTgt spid="33"/>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0-#ppt_w/2"/>
                                              </p:val>
                                            </p:tav>
                                            <p:tav tm="100000">
                                              <p:val>
                                                <p:strVal val="#ppt_x"/>
                                              </p:val>
                                            </p:tav>
                                          </p:tavLst>
                                        </p:anim>
                                        <p:anim calcmode="lin" valueType="num">
                                          <p:cBhvr additive="base">
                                            <p:cTn id="49" dur="500" fill="hold"/>
                                            <p:tgtEl>
                                              <p:spTgt spid="38"/>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1000"/>
                                            <p:tgtEl>
                                              <p:spTgt spid="46"/>
                                            </p:tgtEl>
                                          </p:cBhvr>
                                        </p:animEffect>
                                        <p:anim calcmode="lin" valueType="num">
                                          <p:cBhvr>
                                            <p:cTn id="58" dur="1000" fill="hold"/>
                                            <p:tgtEl>
                                              <p:spTgt spid="46"/>
                                            </p:tgtEl>
                                            <p:attrNameLst>
                                              <p:attrName>ppt_x</p:attrName>
                                            </p:attrNameLst>
                                          </p:cBhvr>
                                          <p:tavLst>
                                            <p:tav tm="0">
                                              <p:val>
                                                <p:strVal val="#ppt_x"/>
                                              </p:val>
                                            </p:tav>
                                            <p:tav tm="100000">
                                              <p:val>
                                                <p:strVal val="#ppt_x"/>
                                              </p:val>
                                            </p:tav>
                                          </p:tavLst>
                                        </p:anim>
                                        <p:anim calcmode="lin" valueType="num">
                                          <p:cBhvr>
                                            <p:cTn id="59" dur="1000" fill="hold"/>
                                            <p:tgtEl>
                                              <p:spTgt spid="46"/>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6750"/>
                                </p:stCondLst>
                                <p:childTnLst>
                                  <p:par>
                                    <p:cTn id="65" presetID="2" presetClass="entr" presetSubtype="1" fill="hold" nodeType="afterEffect">
                                      <p:stCondLst>
                                        <p:cond delay="0"/>
                                      </p:stCondLst>
                                      <p:childTnLst>
                                        <p:set>
                                          <p:cBhvr>
                                            <p:cTn id="66" dur="1" fill="hold">
                                              <p:stCondLst>
                                                <p:cond delay="0"/>
                                              </p:stCondLst>
                                            </p:cTn>
                                            <p:tgtEl>
                                              <p:spTgt spid="65"/>
                                            </p:tgtEl>
                                            <p:attrNameLst>
                                              <p:attrName>style.visibility</p:attrName>
                                            </p:attrNameLst>
                                          </p:cBhvr>
                                          <p:to>
                                            <p:strVal val="visible"/>
                                          </p:to>
                                        </p:set>
                                        <p:anim calcmode="lin" valueType="num">
                                          <p:cBhvr additive="base">
                                            <p:cTn id="67" dur="750" fill="hold"/>
                                            <p:tgtEl>
                                              <p:spTgt spid="65"/>
                                            </p:tgtEl>
                                            <p:attrNameLst>
                                              <p:attrName>ppt_x</p:attrName>
                                            </p:attrNameLst>
                                          </p:cBhvr>
                                          <p:tavLst>
                                            <p:tav tm="0">
                                              <p:val>
                                                <p:strVal val="#ppt_x"/>
                                              </p:val>
                                            </p:tav>
                                            <p:tav tm="100000">
                                              <p:val>
                                                <p:strVal val="#ppt_x"/>
                                              </p:val>
                                            </p:tav>
                                          </p:tavLst>
                                        </p:anim>
                                        <p:anim calcmode="lin" valueType="num">
                                          <p:cBhvr additive="base">
                                            <p:cTn id="68" dur="750" fill="hold"/>
                                            <p:tgtEl>
                                              <p:spTgt spid="65"/>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heel(1)">
                                          <p:cBhvr>
                                            <p:cTn id="75" dur="2000"/>
                                            <p:tgtEl>
                                              <p:spTgt spid="51"/>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heel(1)">
                                          <p:cBhvr>
                                            <p:cTn id="79" dur="1000"/>
                                            <p:tgtEl>
                                              <p:spTgt spid="52"/>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additive="base">
                                            <p:cTn id="82" dur="500" fill="hold"/>
                                            <p:tgtEl>
                                              <p:spTgt spid="53"/>
                                            </p:tgtEl>
                                            <p:attrNameLst>
                                              <p:attrName>ppt_x</p:attrName>
                                            </p:attrNameLst>
                                          </p:cBhvr>
                                          <p:tavLst>
                                            <p:tav tm="0">
                                              <p:val>
                                                <p:strVal val="0-#ppt_w/2"/>
                                              </p:val>
                                            </p:tav>
                                            <p:tav tm="100000">
                                              <p:val>
                                                <p:strVal val="#ppt_x"/>
                                              </p:val>
                                            </p:tav>
                                          </p:tavLst>
                                        </p:anim>
                                        <p:anim calcmode="lin" valueType="num">
                                          <p:cBhvr additive="base">
                                            <p:cTn id="83" dur="500" fill="hold"/>
                                            <p:tgtEl>
                                              <p:spTgt spid="53"/>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1000"/>
                                            <p:tgtEl>
                                              <p:spTgt spid="55"/>
                                            </p:tgtEl>
                                          </p:cBhvr>
                                        </p:animEffect>
                                        <p:anim calcmode="lin" valueType="num">
                                          <p:cBhvr>
                                            <p:cTn id="92" dur="1000" fill="hold"/>
                                            <p:tgtEl>
                                              <p:spTgt spid="55"/>
                                            </p:tgtEl>
                                            <p:attrNameLst>
                                              <p:attrName>ppt_x</p:attrName>
                                            </p:attrNameLst>
                                          </p:cBhvr>
                                          <p:tavLst>
                                            <p:tav tm="0">
                                              <p:val>
                                                <p:strVal val="#ppt_x"/>
                                              </p:val>
                                            </p:tav>
                                            <p:tav tm="100000">
                                              <p:val>
                                                <p:strVal val="#ppt_x"/>
                                              </p:val>
                                            </p:tav>
                                          </p:tavLst>
                                        </p:anim>
                                        <p:anim calcmode="lin" valueType="num">
                                          <p:cBhvr>
                                            <p:cTn id="93" dur="1000" fill="hold"/>
                                            <p:tgtEl>
                                              <p:spTgt spid="55"/>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additive="base">
                                            <p:cTn id="97" dur="750" fill="hold"/>
                                            <p:tgtEl>
                                              <p:spTgt spid="68"/>
                                            </p:tgtEl>
                                            <p:attrNameLst>
                                              <p:attrName>ppt_x</p:attrName>
                                            </p:attrNameLst>
                                          </p:cBhvr>
                                          <p:tavLst>
                                            <p:tav tm="0">
                                              <p:val>
                                                <p:strVal val="#ppt_x"/>
                                              </p:val>
                                            </p:tav>
                                            <p:tav tm="100000">
                                              <p:val>
                                                <p:strVal val="#ppt_x"/>
                                              </p:val>
                                            </p:tav>
                                          </p:tavLst>
                                        </p:anim>
                                        <p:anim calcmode="lin" valueType="num">
                                          <p:cBhvr additive="base">
                                            <p:cTn id="98" dur="750" fill="hold"/>
                                            <p:tgtEl>
                                              <p:spTgt spid="68"/>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left)">
                                          <p:cBhvr>
                                            <p:cTn id="102" dur="500"/>
                                            <p:tgtEl>
                                              <p:spTgt spid="56"/>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wipe(left)">
                                          <p:cBhvr>
                                            <p:cTn id="105" dur="500"/>
                                            <p:tgtEl>
                                              <p:spTgt spid="57"/>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wheel(1)">
                                          <p:cBhvr>
                                            <p:cTn id="109" dur="2000"/>
                                            <p:tgtEl>
                                              <p:spTgt spid="58"/>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heel(1)">
                                          <p:cBhvr>
                                            <p:cTn id="113" dur="1000"/>
                                            <p:tgtEl>
                                              <p:spTgt spid="59"/>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60"/>
                                            </p:tgtEl>
                                            <p:attrNameLst>
                                              <p:attrName>style.visibility</p:attrName>
                                            </p:attrNameLst>
                                          </p:cBhvr>
                                          <p:to>
                                            <p:strVal val="visible"/>
                                          </p:to>
                                        </p:set>
                                        <p:anim calcmode="lin" valueType="num">
                                          <p:cBhvr additive="base">
                                            <p:cTn id="116" dur="500" fill="hold"/>
                                            <p:tgtEl>
                                              <p:spTgt spid="60"/>
                                            </p:tgtEl>
                                            <p:attrNameLst>
                                              <p:attrName>ppt_x</p:attrName>
                                            </p:attrNameLst>
                                          </p:cBhvr>
                                          <p:tavLst>
                                            <p:tav tm="0">
                                              <p:val>
                                                <p:strVal val="0-#ppt_w/2"/>
                                              </p:val>
                                            </p:tav>
                                            <p:tav tm="100000">
                                              <p:val>
                                                <p:strVal val="#ppt_x"/>
                                              </p:val>
                                            </p:tav>
                                          </p:tavLst>
                                        </p:anim>
                                        <p:anim calcmode="lin" valueType="num">
                                          <p:cBhvr additive="base">
                                            <p:cTn id="117" dur="500" fill="hold"/>
                                            <p:tgtEl>
                                              <p:spTgt spid="60"/>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1000"/>
                                            <p:tgtEl>
                                              <p:spTgt spid="61"/>
                                            </p:tgtEl>
                                          </p:cBhvr>
                                        </p:animEffect>
                                        <p:anim calcmode="lin" valueType="num">
                                          <p:cBhvr>
                                            <p:cTn id="121" dur="1000" fill="hold"/>
                                            <p:tgtEl>
                                              <p:spTgt spid="61"/>
                                            </p:tgtEl>
                                            <p:attrNameLst>
                                              <p:attrName>ppt_x</p:attrName>
                                            </p:attrNameLst>
                                          </p:cBhvr>
                                          <p:tavLst>
                                            <p:tav tm="0">
                                              <p:val>
                                                <p:strVal val="#ppt_x"/>
                                              </p:val>
                                            </p:tav>
                                            <p:tav tm="100000">
                                              <p:val>
                                                <p:strVal val="#ppt_x"/>
                                              </p:val>
                                            </p:tav>
                                          </p:tavLst>
                                        </p:anim>
                                        <p:anim calcmode="lin" valueType="num">
                                          <p:cBhvr>
                                            <p:cTn id="122" dur="1000" fill="hold"/>
                                            <p:tgtEl>
                                              <p:spTgt spid="6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62"/>
                                            </p:tgtEl>
                                            <p:attrNameLst>
                                              <p:attrName>style.visibility</p:attrName>
                                            </p:attrNameLst>
                                          </p:cBhvr>
                                          <p:to>
                                            <p:strVal val="visible"/>
                                          </p:to>
                                        </p:set>
                                        <p:animEffect transition="in" filter="fade">
                                          <p:cBhvr>
                                            <p:cTn id="125" dur="1000"/>
                                            <p:tgtEl>
                                              <p:spTgt spid="62"/>
                                            </p:tgtEl>
                                          </p:cBhvr>
                                        </p:animEffect>
                                        <p:anim calcmode="lin" valueType="num">
                                          <p:cBhvr>
                                            <p:cTn id="126" dur="1000" fill="hold"/>
                                            <p:tgtEl>
                                              <p:spTgt spid="62"/>
                                            </p:tgtEl>
                                            <p:attrNameLst>
                                              <p:attrName>ppt_x</p:attrName>
                                            </p:attrNameLst>
                                          </p:cBhvr>
                                          <p:tavLst>
                                            <p:tav tm="0">
                                              <p:val>
                                                <p:strVal val="#ppt_x"/>
                                              </p:val>
                                            </p:tav>
                                            <p:tav tm="100000">
                                              <p:val>
                                                <p:strVal val="#ppt_x"/>
                                              </p:val>
                                            </p:tav>
                                          </p:tavLst>
                                        </p:anim>
                                        <p:anim calcmode="lin" valueType="num">
                                          <p:cBhvr>
                                            <p:cTn id="127" dur="1000" fill="hold"/>
                                            <p:tgtEl>
                                              <p:spTgt spid="62"/>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stCondLst>
                                        <p:cond delay="0"/>
                                      </p:stCondLst>
                                      <p:childTnLst>
                                        <p:set>
                                          <p:cBhvr>
                                            <p:cTn id="130" dur="1" fill="hold">
                                              <p:stCondLst>
                                                <p:cond delay="0"/>
                                              </p:stCondLst>
                                            </p:cTn>
                                            <p:tgtEl>
                                              <p:spTgt spid="71"/>
                                            </p:tgtEl>
                                            <p:attrNameLst>
                                              <p:attrName>style.visibility</p:attrName>
                                            </p:attrNameLst>
                                          </p:cBhvr>
                                          <p:to>
                                            <p:strVal val="visible"/>
                                          </p:to>
                                        </p:set>
                                        <p:anim calcmode="lin" valueType="num">
                                          <p:cBhvr additive="base">
                                            <p:cTn id="131" dur="750" fill="hold"/>
                                            <p:tgtEl>
                                              <p:spTgt spid="71"/>
                                            </p:tgtEl>
                                            <p:attrNameLst>
                                              <p:attrName>ppt_x</p:attrName>
                                            </p:attrNameLst>
                                          </p:cBhvr>
                                          <p:tavLst>
                                            <p:tav tm="0">
                                              <p:val>
                                                <p:strVal val="#ppt_x"/>
                                              </p:val>
                                            </p:tav>
                                            <p:tav tm="100000">
                                              <p:val>
                                                <p:strVal val="#ppt_x"/>
                                              </p:val>
                                            </p:tav>
                                          </p:tavLst>
                                        </p:anim>
                                        <p:anim calcmode="lin" valueType="num">
                                          <p:cBhvr additive="base">
                                            <p:cTn id="132" dur="750" fill="hold"/>
                                            <p:tgtEl>
                                              <p:spTgt spid="71"/>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wipe(left)">
                                          <p:cBhvr>
                                            <p:cTn id="136" dur="500"/>
                                            <p:tgtEl>
                                              <p:spTgt spid="63"/>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64"/>
                                            </p:tgtEl>
                                            <p:attrNameLst>
                                              <p:attrName>style.visibility</p:attrName>
                                            </p:attrNameLst>
                                          </p:cBhvr>
                                          <p:to>
                                            <p:strVal val="visible"/>
                                          </p:to>
                                        </p:set>
                                        <p:animEffect transition="in" filter="wipe(left)">
                                          <p:cBhvr>
                                            <p:cTn id="139" dur="500"/>
                                            <p:tgtEl>
                                              <p:spTgt spid="64"/>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1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animBg="1"/>
          <p:bldP spid="22" grpId="0" animBg="1"/>
          <p:bldP spid="30" grpId="0"/>
          <p:bldP spid="31" grpId="0"/>
          <p:bldP spid="32" grpId="0" animBg="1"/>
          <p:bldP spid="33" grpId="0" animBg="1"/>
          <p:bldP spid="38" grpId="0"/>
          <p:bldP spid="41" grpId="0" animBg="1"/>
          <p:bldP spid="46" grpId="0" animBg="1"/>
          <p:bldP spid="49" grpId="0"/>
          <p:bldP spid="50" grpId="0"/>
          <p:bldP spid="51" grpId="0" animBg="1"/>
          <p:bldP spid="52" grpId="0" animBg="1"/>
          <p:bldP spid="53" grpId="0"/>
          <p:bldP spid="54" grpId="0" animBg="1"/>
          <p:bldP spid="55" grpId="0" animBg="1"/>
          <p:bldP spid="56" grpId="0"/>
          <p:bldP spid="57" grpId="0"/>
          <p:bldP spid="58" grpId="0" animBg="1"/>
          <p:bldP spid="59" grpId="0" animBg="1"/>
          <p:bldP spid="60" grpId="0"/>
          <p:bldP spid="61" grpId="0" animBg="1"/>
          <p:bldP spid="62" grpId="0" animBg="1"/>
          <p:bldP spid="63" grpId="0"/>
          <p:bldP spid="64" grpId="0"/>
          <p:bldP spid="9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stretch>
            <a:fillRect l="-2911" t="-6812" r="-2911" b="-6812"/>
          </a:stretch>
        </a:blipFill>
        <a:effectLst/>
      </p:bgPr>
    </p:bg>
    <p:spTree>
      <p:nvGrpSpPr>
        <p:cNvPr id="1" name=""/>
        <p:cNvGrpSpPr/>
        <p:nvPr/>
      </p:nvGrpSpPr>
      <p:grpSpPr>
        <a:xfrm>
          <a:off x="0" y="0"/>
          <a:ext cx="0" cy="0"/>
          <a:chOff x="0" y="0"/>
          <a:chExt cx="0" cy="0"/>
        </a:xfrm>
      </p:grpSpPr>
      <p:sp>
        <p:nvSpPr>
          <p:cNvPr id="65" name="椭圆 64"/>
          <p:cNvSpPr/>
          <p:nvPr/>
        </p:nvSpPr>
        <p:spPr>
          <a:xfrm>
            <a:off x="2879" y="1339935"/>
            <a:ext cx="5545449" cy="5545449"/>
          </a:xfrm>
          <a:prstGeom prst="ellipse">
            <a:avLst/>
          </a:prstGeom>
          <a:solidFill>
            <a:schemeClr val="accent1">
              <a:lumMod val="50000"/>
              <a:alpha val="2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1934299"/>
            <a:ext cx="4356720" cy="435672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1345059" y="2968735"/>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发展前景</a:t>
            </a:r>
          </a:p>
        </p:txBody>
      </p:sp>
      <p:sp>
        <p:nvSpPr>
          <p:cNvPr id="70" name="标题 4"/>
          <p:cNvSpPr txBox="1">
            <a:spLocks/>
          </p:cNvSpPr>
          <p:nvPr/>
        </p:nvSpPr>
        <p:spPr>
          <a:xfrm>
            <a:off x="1345059" y="3503363"/>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长期战略目标</a:t>
            </a:r>
          </a:p>
        </p:txBody>
      </p:sp>
      <p:grpSp>
        <p:nvGrpSpPr>
          <p:cNvPr id="71" name="组合 70"/>
          <p:cNvGrpSpPr/>
          <p:nvPr/>
        </p:nvGrpSpPr>
        <p:grpSpPr>
          <a:xfrm>
            <a:off x="1417067" y="4336887"/>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产品开发计划</a:t>
              </a:r>
              <a:endParaRPr lang="zh-CN" altLang="en-US" sz="1400" dirty="0">
                <a:solidFill>
                  <a:schemeClr val="bg1"/>
                </a:solidFill>
                <a:latin typeface="微软雅黑" pitchFamily="34" charset="-122"/>
                <a:ea typeface="微软雅黑"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4336887"/>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市场开拓计划</a:t>
              </a:r>
              <a:endParaRPr lang="zh-CN" altLang="en-US" sz="1400" dirty="0">
                <a:solidFill>
                  <a:schemeClr val="bg1"/>
                </a:solidFill>
                <a:latin typeface="微软雅黑" pitchFamily="34" charset="-122"/>
                <a:ea typeface="微软雅黑"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4625499"/>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五年发展计划</a:t>
              </a:r>
              <a:endParaRPr lang="zh-CN" altLang="en-US" sz="1400" dirty="0">
                <a:solidFill>
                  <a:schemeClr val="bg1"/>
                </a:solidFill>
                <a:latin typeface="微软雅黑" pitchFamily="34" charset="-122"/>
                <a:ea typeface="微软雅黑"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4625499"/>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销售网络布局</a:t>
              </a:r>
              <a:endParaRPr lang="zh-CN" altLang="en-US" sz="1400" dirty="0">
                <a:solidFill>
                  <a:schemeClr val="bg1"/>
                </a:solidFill>
                <a:latin typeface="微软雅黑" pitchFamily="34" charset="-122"/>
                <a:ea typeface="微软雅黑"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4912951"/>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短期盈利方式</a:t>
              </a:r>
              <a:endParaRPr lang="zh-CN" altLang="en-US" sz="1400" dirty="0">
                <a:solidFill>
                  <a:schemeClr val="bg1"/>
                </a:solidFill>
                <a:latin typeface="微软雅黑" pitchFamily="34" charset="-122"/>
                <a:ea typeface="微软雅黑" pitchFamily="34" charset="-122"/>
              </a:endParaRP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7" name="组合 126"/>
          <p:cNvGrpSpPr/>
          <p:nvPr/>
        </p:nvGrpSpPr>
        <p:grpSpPr>
          <a:xfrm>
            <a:off x="2857227" y="4912951"/>
            <a:ext cx="1436675" cy="215444"/>
            <a:chOff x="4369395" y="3284984"/>
            <a:chExt cx="1436675" cy="215444"/>
          </a:xfrm>
        </p:grpSpPr>
        <p:sp>
          <p:nvSpPr>
            <p:cNvPr id="1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过程</a:t>
              </a:r>
              <a:r>
                <a:rPr lang="zh-CN" altLang="en-US" sz="1400" dirty="0" smtClean="0">
                  <a:solidFill>
                    <a:schemeClr val="bg1"/>
                  </a:solidFill>
                  <a:latin typeface="微软雅黑" pitchFamily="34" charset="-122"/>
                  <a:ea typeface="微软雅黑" pitchFamily="34" charset="-122"/>
                </a:rPr>
                <a:t>难点评估</a:t>
              </a:r>
              <a:endParaRPr lang="zh-CN" altLang="en-US" sz="1400" dirty="0">
                <a:solidFill>
                  <a:schemeClr val="bg1"/>
                </a:solidFill>
                <a:latin typeface="微软雅黑" pitchFamily="34" charset="-122"/>
                <a:ea typeface="微软雅黑" pitchFamily="34" charset="-122"/>
              </a:endParaRPr>
            </a:p>
          </p:txBody>
        </p:sp>
        <p:grpSp>
          <p:nvGrpSpPr>
            <p:cNvPr id="129" name="组合 128"/>
            <p:cNvGrpSpPr/>
            <p:nvPr/>
          </p:nvGrpSpPr>
          <p:grpSpPr>
            <a:xfrm>
              <a:off x="4369395" y="3316401"/>
              <a:ext cx="168551" cy="168551"/>
              <a:chOff x="5005199" y="3717032"/>
              <a:chExt cx="168551" cy="168551"/>
            </a:xfrm>
          </p:grpSpPr>
          <p:sp>
            <p:nvSpPr>
              <p:cNvPr id="130" name="椭圆 12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1" name="等腰三角形 1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4149080"/>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50" name="Oval 4"/>
          <p:cNvSpPr/>
          <p:nvPr/>
        </p:nvSpPr>
        <p:spPr>
          <a:xfrm>
            <a:off x="4227876" y="2777104"/>
            <a:ext cx="864096" cy="867920"/>
          </a:xfrm>
          <a:prstGeom prst="ellipse">
            <a:avLst/>
          </a:prstGeom>
          <a:solidFill>
            <a:srgbClr val="3CCCC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51" name="Rectangle 4"/>
          <p:cNvSpPr txBox="1">
            <a:spLocks noChangeArrowheads="1"/>
          </p:cNvSpPr>
          <p:nvPr/>
        </p:nvSpPr>
        <p:spPr bwMode="auto">
          <a:xfrm>
            <a:off x="4153371" y="2940548"/>
            <a:ext cx="1005615" cy="541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第四章</a:t>
            </a:r>
            <a:endParaRPr lang="zh-CN" sz="18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04555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50"/>
                                        </p:tgtEl>
                                        <p:attrNameLst>
                                          <p:attrName>style.visibility</p:attrName>
                                        </p:attrNameLst>
                                      </p:cBhvr>
                                      <p:to>
                                        <p:strVal val="visible"/>
                                      </p:to>
                                    </p:set>
                                    <p:anim calcmode="lin" valueType="num">
                                      <p:cBhvr>
                                        <p:cTn id="18" dur="500" fill="hold"/>
                                        <p:tgtEl>
                                          <p:spTgt spid="50"/>
                                        </p:tgtEl>
                                        <p:attrNameLst>
                                          <p:attrName>ppt_w</p:attrName>
                                        </p:attrNameLst>
                                      </p:cBhvr>
                                      <p:tavLst>
                                        <p:tav tm="0">
                                          <p:val>
                                            <p:fltVal val="0"/>
                                          </p:val>
                                        </p:tav>
                                        <p:tav tm="100000">
                                          <p:val>
                                            <p:strVal val="#ppt_w"/>
                                          </p:val>
                                        </p:tav>
                                      </p:tavLst>
                                    </p:anim>
                                    <p:anim calcmode="lin" valueType="num">
                                      <p:cBhvr>
                                        <p:cTn id="19" dur="500" fill="hold"/>
                                        <p:tgtEl>
                                          <p:spTgt spid="50"/>
                                        </p:tgtEl>
                                        <p:attrNameLst>
                                          <p:attrName>ppt_h</p:attrName>
                                        </p:attrNameLst>
                                      </p:cBhvr>
                                      <p:tavLst>
                                        <p:tav tm="0">
                                          <p:val>
                                            <p:fltVal val="0"/>
                                          </p:val>
                                        </p:tav>
                                        <p:tav tm="100000">
                                          <p:val>
                                            <p:strVal val="#ppt_h"/>
                                          </p:val>
                                        </p:tav>
                                      </p:tavLst>
                                    </p:anim>
                                    <p:animEffect transition="in" filter="fade">
                                      <p:cBhvr>
                                        <p:cTn id="20" dur="500"/>
                                        <p:tgtEl>
                                          <p:spTgt spid="50"/>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animEffect transition="in" filter="fade">
                                      <p:cBhvr>
                                        <p:cTn id="37" dur="500"/>
                                        <p:tgtEl>
                                          <p:spTgt spid="70"/>
                                        </p:tgtEl>
                                      </p:cBhvr>
                                    </p:animEffect>
                                  </p:childTnLst>
                                </p:cTn>
                              </p:par>
                              <p:par>
                                <p:cTn id="38" presetID="53" presetClass="entr" presetSubtype="16" fill="hold" nodeType="withEffect">
                                  <p:stCondLst>
                                    <p:cond delay="5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childTnLst>
                                </p:cTn>
                              </p:par>
                              <p:par>
                                <p:cTn id="43" presetID="53" presetClass="entr" presetSubtype="16"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anim calcmode="lin" valueType="num">
                                      <p:cBhvr>
                                        <p:cTn id="45" dur="500" fill="hold"/>
                                        <p:tgtEl>
                                          <p:spTgt spid="76"/>
                                        </p:tgtEl>
                                        <p:attrNameLst>
                                          <p:attrName>ppt_w</p:attrName>
                                        </p:attrNameLst>
                                      </p:cBhvr>
                                      <p:tavLst>
                                        <p:tav tm="0">
                                          <p:val>
                                            <p:fltVal val="0"/>
                                          </p:val>
                                        </p:tav>
                                        <p:tav tm="100000">
                                          <p:val>
                                            <p:strVal val="#ppt_w"/>
                                          </p:val>
                                        </p:tav>
                                      </p:tavLst>
                                    </p:anim>
                                    <p:anim calcmode="lin" valueType="num">
                                      <p:cBhvr>
                                        <p:cTn id="46" dur="500" fill="hold"/>
                                        <p:tgtEl>
                                          <p:spTgt spid="76"/>
                                        </p:tgtEl>
                                        <p:attrNameLst>
                                          <p:attrName>ppt_h</p:attrName>
                                        </p:attrNameLst>
                                      </p:cBhvr>
                                      <p:tavLst>
                                        <p:tav tm="0">
                                          <p:val>
                                            <p:fltVal val="0"/>
                                          </p:val>
                                        </p:tav>
                                        <p:tav tm="100000">
                                          <p:val>
                                            <p:strVal val="#ppt_h"/>
                                          </p:val>
                                        </p:tav>
                                      </p:tavLst>
                                    </p:anim>
                                    <p:animEffect transition="in" filter="fade">
                                      <p:cBhvr>
                                        <p:cTn id="47" dur="500"/>
                                        <p:tgtEl>
                                          <p:spTgt spid="76"/>
                                        </p:tgtEl>
                                      </p:cBhvr>
                                    </p:animEffect>
                                  </p:childTnLst>
                                </p:cTn>
                              </p:par>
                              <p:par>
                                <p:cTn id="48" presetID="53" presetClass="entr" presetSubtype="16" fill="hold" nodeType="withEffect">
                                  <p:stCondLst>
                                    <p:cond delay="500"/>
                                  </p:stCondLst>
                                  <p:childTnLst>
                                    <p:set>
                                      <p:cBhvr>
                                        <p:cTn id="49" dur="1" fill="hold">
                                          <p:stCondLst>
                                            <p:cond delay="0"/>
                                          </p:stCondLst>
                                        </p:cTn>
                                        <p:tgtEl>
                                          <p:spTgt spid="108"/>
                                        </p:tgtEl>
                                        <p:attrNameLst>
                                          <p:attrName>style.visibility</p:attrName>
                                        </p:attrNameLst>
                                      </p:cBhvr>
                                      <p:to>
                                        <p:strVal val="visible"/>
                                      </p:to>
                                    </p:set>
                                    <p:anim calcmode="lin" valueType="num">
                                      <p:cBhvr>
                                        <p:cTn id="50" dur="500" fill="hold"/>
                                        <p:tgtEl>
                                          <p:spTgt spid="108"/>
                                        </p:tgtEl>
                                        <p:attrNameLst>
                                          <p:attrName>ppt_w</p:attrName>
                                        </p:attrNameLst>
                                      </p:cBhvr>
                                      <p:tavLst>
                                        <p:tav tm="0">
                                          <p:val>
                                            <p:fltVal val="0"/>
                                          </p:val>
                                        </p:tav>
                                        <p:tav tm="100000">
                                          <p:val>
                                            <p:strVal val="#ppt_w"/>
                                          </p:val>
                                        </p:tav>
                                      </p:tavLst>
                                    </p:anim>
                                    <p:anim calcmode="lin" valueType="num">
                                      <p:cBhvr>
                                        <p:cTn id="51" dur="500" fill="hold"/>
                                        <p:tgtEl>
                                          <p:spTgt spid="108"/>
                                        </p:tgtEl>
                                        <p:attrNameLst>
                                          <p:attrName>ppt_h</p:attrName>
                                        </p:attrNameLst>
                                      </p:cBhvr>
                                      <p:tavLst>
                                        <p:tav tm="0">
                                          <p:val>
                                            <p:fltVal val="0"/>
                                          </p:val>
                                        </p:tav>
                                        <p:tav tm="100000">
                                          <p:val>
                                            <p:strVal val="#ppt_h"/>
                                          </p:val>
                                        </p:tav>
                                      </p:tavLst>
                                    </p:anim>
                                    <p:animEffect transition="in" filter="fade">
                                      <p:cBhvr>
                                        <p:cTn id="52" dur="500"/>
                                        <p:tgtEl>
                                          <p:spTgt spid="108"/>
                                        </p:tgtEl>
                                      </p:cBhvr>
                                    </p:animEffect>
                                  </p:childTnLst>
                                </p:cTn>
                              </p:par>
                              <p:par>
                                <p:cTn id="53" presetID="53" presetClass="entr" presetSubtype="16" fill="hold" nodeType="withEffect">
                                  <p:stCondLst>
                                    <p:cond delay="500"/>
                                  </p:stCondLst>
                                  <p:childTnLst>
                                    <p:set>
                                      <p:cBhvr>
                                        <p:cTn id="54" dur="1" fill="hold">
                                          <p:stCondLst>
                                            <p:cond delay="0"/>
                                          </p:stCondLst>
                                        </p:cTn>
                                        <p:tgtEl>
                                          <p:spTgt spid="117"/>
                                        </p:tgtEl>
                                        <p:attrNameLst>
                                          <p:attrName>style.visibility</p:attrName>
                                        </p:attrNameLst>
                                      </p:cBhvr>
                                      <p:to>
                                        <p:strVal val="visible"/>
                                      </p:to>
                                    </p:set>
                                    <p:anim calcmode="lin" valueType="num">
                                      <p:cBhvr>
                                        <p:cTn id="55" dur="500" fill="hold"/>
                                        <p:tgtEl>
                                          <p:spTgt spid="117"/>
                                        </p:tgtEl>
                                        <p:attrNameLst>
                                          <p:attrName>ppt_w</p:attrName>
                                        </p:attrNameLst>
                                      </p:cBhvr>
                                      <p:tavLst>
                                        <p:tav tm="0">
                                          <p:val>
                                            <p:fltVal val="0"/>
                                          </p:val>
                                        </p:tav>
                                        <p:tav tm="100000">
                                          <p:val>
                                            <p:strVal val="#ppt_w"/>
                                          </p:val>
                                        </p:tav>
                                      </p:tavLst>
                                    </p:anim>
                                    <p:anim calcmode="lin" valueType="num">
                                      <p:cBhvr>
                                        <p:cTn id="56" dur="500" fill="hold"/>
                                        <p:tgtEl>
                                          <p:spTgt spid="117"/>
                                        </p:tgtEl>
                                        <p:attrNameLst>
                                          <p:attrName>ppt_h</p:attrName>
                                        </p:attrNameLst>
                                      </p:cBhvr>
                                      <p:tavLst>
                                        <p:tav tm="0">
                                          <p:val>
                                            <p:fltVal val="0"/>
                                          </p:val>
                                        </p:tav>
                                        <p:tav tm="100000">
                                          <p:val>
                                            <p:strVal val="#ppt_h"/>
                                          </p:val>
                                        </p:tav>
                                      </p:tavLst>
                                    </p:anim>
                                    <p:animEffect transition="in" filter="fade">
                                      <p:cBhvr>
                                        <p:cTn id="57" dur="500"/>
                                        <p:tgtEl>
                                          <p:spTgt spid="117"/>
                                        </p:tgtEl>
                                      </p:cBhvr>
                                    </p:animEffect>
                                  </p:childTnLst>
                                </p:cTn>
                              </p:par>
                              <p:par>
                                <p:cTn id="58" presetID="53" presetClass="entr" presetSubtype="16" fill="hold" nodeType="withEffect">
                                  <p:stCondLst>
                                    <p:cond delay="500"/>
                                  </p:stCondLst>
                                  <p:childTnLst>
                                    <p:set>
                                      <p:cBhvr>
                                        <p:cTn id="59" dur="1" fill="hold">
                                          <p:stCondLst>
                                            <p:cond delay="0"/>
                                          </p:stCondLst>
                                        </p:cTn>
                                        <p:tgtEl>
                                          <p:spTgt spid="122"/>
                                        </p:tgtEl>
                                        <p:attrNameLst>
                                          <p:attrName>style.visibility</p:attrName>
                                        </p:attrNameLst>
                                      </p:cBhvr>
                                      <p:to>
                                        <p:strVal val="visible"/>
                                      </p:to>
                                    </p:set>
                                    <p:anim calcmode="lin" valueType="num">
                                      <p:cBhvr>
                                        <p:cTn id="60" dur="500" fill="hold"/>
                                        <p:tgtEl>
                                          <p:spTgt spid="122"/>
                                        </p:tgtEl>
                                        <p:attrNameLst>
                                          <p:attrName>ppt_w</p:attrName>
                                        </p:attrNameLst>
                                      </p:cBhvr>
                                      <p:tavLst>
                                        <p:tav tm="0">
                                          <p:val>
                                            <p:fltVal val="0"/>
                                          </p:val>
                                        </p:tav>
                                        <p:tav tm="100000">
                                          <p:val>
                                            <p:strVal val="#ppt_w"/>
                                          </p:val>
                                        </p:tav>
                                      </p:tavLst>
                                    </p:anim>
                                    <p:anim calcmode="lin" valueType="num">
                                      <p:cBhvr>
                                        <p:cTn id="61" dur="500" fill="hold"/>
                                        <p:tgtEl>
                                          <p:spTgt spid="122"/>
                                        </p:tgtEl>
                                        <p:attrNameLst>
                                          <p:attrName>ppt_h</p:attrName>
                                        </p:attrNameLst>
                                      </p:cBhvr>
                                      <p:tavLst>
                                        <p:tav tm="0">
                                          <p:val>
                                            <p:fltVal val="0"/>
                                          </p:val>
                                        </p:tav>
                                        <p:tav tm="100000">
                                          <p:val>
                                            <p:strVal val="#ppt_h"/>
                                          </p:val>
                                        </p:tav>
                                      </p:tavLst>
                                    </p:anim>
                                    <p:animEffect transition="in" filter="fade">
                                      <p:cBhvr>
                                        <p:cTn id="62" dur="500"/>
                                        <p:tgtEl>
                                          <p:spTgt spid="12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27"/>
                                        </p:tgtEl>
                                        <p:attrNameLst>
                                          <p:attrName>style.visibility</p:attrName>
                                        </p:attrNameLst>
                                      </p:cBhvr>
                                      <p:to>
                                        <p:strVal val="visible"/>
                                      </p:to>
                                    </p:set>
                                    <p:anim calcmode="lin" valueType="num">
                                      <p:cBhvr>
                                        <p:cTn id="65" dur="500" fill="hold"/>
                                        <p:tgtEl>
                                          <p:spTgt spid="127"/>
                                        </p:tgtEl>
                                        <p:attrNameLst>
                                          <p:attrName>ppt_w</p:attrName>
                                        </p:attrNameLst>
                                      </p:cBhvr>
                                      <p:tavLst>
                                        <p:tav tm="0">
                                          <p:val>
                                            <p:fltVal val="0"/>
                                          </p:val>
                                        </p:tav>
                                        <p:tav tm="100000">
                                          <p:val>
                                            <p:strVal val="#ppt_w"/>
                                          </p:val>
                                        </p:tav>
                                      </p:tavLst>
                                    </p:anim>
                                    <p:anim calcmode="lin" valueType="num">
                                      <p:cBhvr>
                                        <p:cTn id="66" dur="500" fill="hold"/>
                                        <p:tgtEl>
                                          <p:spTgt spid="127"/>
                                        </p:tgtEl>
                                        <p:attrNameLst>
                                          <p:attrName>ppt_h</p:attrName>
                                        </p:attrNameLst>
                                      </p:cBhvr>
                                      <p:tavLst>
                                        <p:tav tm="0">
                                          <p:val>
                                            <p:fltVal val="0"/>
                                          </p:val>
                                        </p:tav>
                                        <p:tav tm="100000">
                                          <p:val>
                                            <p:strVal val="#ppt_h"/>
                                          </p:val>
                                        </p:tav>
                                      </p:tavLst>
                                    </p:anim>
                                    <p:animEffect transition="in" filter="fade">
                                      <p:cBhvr>
                                        <p:cTn id="67" dur="500"/>
                                        <p:tgtEl>
                                          <p:spTgt spid="127"/>
                                        </p:tgtEl>
                                      </p:cBhvr>
                                    </p:animEffect>
                                  </p:childTnLst>
                                </p:cTn>
                              </p:par>
                            </p:childTnLst>
                          </p:cTn>
                        </p:par>
                        <p:par>
                          <p:cTn id="68" fill="hold">
                            <p:stCondLst>
                              <p:cond delay="3500"/>
                            </p:stCondLst>
                            <p:childTnLst>
                              <p:par>
                                <p:cTn id="69" presetID="53" presetClass="entr" presetSubtype="16" fill="hold" nodeType="afterEffect">
                                  <p:stCondLst>
                                    <p:cond delay="0"/>
                                  </p:stCondLst>
                                  <p:childTnLst>
                                    <p:set>
                                      <p:cBhvr>
                                        <p:cTn id="70" dur="1" fill="hold">
                                          <p:stCondLst>
                                            <p:cond delay="0"/>
                                          </p:stCondLst>
                                        </p:cTn>
                                        <p:tgtEl>
                                          <p:spTgt spid="132"/>
                                        </p:tgtEl>
                                        <p:attrNameLst>
                                          <p:attrName>style.visibility</p:attrName>
                                        </p:attrNameLst>
                                      </p:cBhvr>
                                      <p:to>
                                        <p:strVal val="visible"/>
                                      </p:to>
                                    </p:set>
                                    <p:anim calcmode="lin" valueType="num">
                                      <p:cBhvr>
                                        <p:cTn id="71" dur="500" fill="hold"/>
                                        <p:tgtEl>
                                          <p:spTgt spid="132"/>
                                        </p:tgtEl>
                                        <p:attrNameLst>
                                          <p:attrName>ppt_w</p:attrName>
                                        </p:attrNameLst>
                                      </p:cBhvr>
                                      <p:tavLst>
                                        <p:tav tm="0">
                                          <p:val>
                                            <p:fltVal val="0"/>
                                          </p:val>
                                        </p:tav>
                                        <p:tav tm="100000">
                                          <p:val>
                                            <p:strVal val="#ppt_w"/>
                                          </p:val>
                                        </p:tav>
                                      </p:tavLst>
                                    </p:anim>
                                    <p:anim calcmode="lin" valueType="num">
                                      <p:cBhvr>
                                        <p:cTn id="72" dur="500" fill="hold"/>
                                        <p:tgtEl>
                                          <p:spTgt spid="132"/>
                                        </p:tgtEl>
                                        <p:attrNameLst>
                                          <p:attrName>ppt_h</p:attrName>
                                        </p:attrNameLst>
                                      </p:cBhvr>
                                      <p:tavLst>
                                        <p:tav tm="0">
                                          <p:val>
                                            <p:fltVal val="0"/>
                                          </p:val>
                                        </p:tav>
                                        <p:tav tm="100000">
                                          <p:val>
                                            <p:strVal val="#ppt_h"/>
                                          </p:val>
                                        </p:tav>
                                      </p:tavLst>
                                    </p:anim>
                                    <p:animEffect transition="in" filter="fade">
                                      <p:cBhvr>
                                        <p:cTn id="73" dur="500"/>
                                        <p:tgtEl>
                                          <p:spTgt spid="132"/>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9" grpId="0"/>
      <p:bldP spid="70" grpId="0"/>
      <p:bldP spid="49" grpId="0"/>
      <p:bldP spid="50" grpId="0" animBg="1"/>
      <p:bldP spid="5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71649" y="1834699"/>
            <a:ext cx="6120680" cy="3682533"/>
            <a:chOff x="3022028" y="1587732"/>
            <a:chExt cx="6120680" cy="3682533"/>
          </a:xfrm>
        </p:grpSpPr>
        <p:pic>
          <p:nvPicPr>
            <p:cNvPr id="19"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3937348" y="2060861"/>
              <a:ext cx="4320480" cy="2376251"/>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燕尾形 20"/>
          <p:cNvSpPr/>
          <p:nvPr/>
        </p:nvSpPr>
        <p:spPr>
          <a:xfrm rot="5400000">
            <a:off x="7105699" y="2064036"/>
            <a:ext cx="360040" cy="576064"/>
          </a:xfrm>
          <a:prstGeom prst="chevron">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2" name="直接连接符 21"/>
          <p:cNvCxnSpPr/>
          <p:nvPr/>
        </p:nvCxnSpPr>
        <p:spPr>
          <a:xfrm>
            <a:off x="7285719"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7622717" y="161951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8EB55A"/>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矩形 23"/>
          <p:cNvSpPr>
            <a:spLocks noChangeArrowheads="1"/>
          </p:cNvSpPr>
          <p:nvPr/>
        </p:nvSpPr>
        <p:spPr bwMode="auto">
          <a:xfrm>
            <a:off x="7609755"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描述说明。</a:t>
            </a:r>
            <a:endParaRPr lang="zh-CN" altLang="en-US" sz="1400" dirty="0">
              <a:solidFill>
                <a:schemeClr val="tx1">
                  <a:lumMod val="50000"/>
                  <a:lumOff val="50000"/>
                </a:schemeClr>
              </a:solidFill>
              <a:sym typeface="微软雅黑" pitchFamily="34" charset="-122"/>
            </a:endParaRPr>
          </a:p>
        </p:txBody>
      </p:sp>
      <p:sp>
        <p:nvSpPr>
          <p:cNvPr id="25" name="燕尾形 24"/>
          <p:cNvSpPr/>
          <p:nvPr/>
        </p:nvSpPr>
        <p:spPr>
          <a:xfrm rot="5400000">
            <a:off x="7105699" y="3432188"/>
            <a:ext cx="360040" cy="576064"/>
          </a:xfrm>
          <a:prstGeom prst="chevron">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0" name="直接连接符 29"/>
          <p:cNvCxnSpPr/>
          <p:nvPr/>
        </p:nvCxnSpPr>
        <p:spPr>
          <a:xfrm>
            <a:off x="7285719"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7622717" y="298766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F6D6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矩形 47"/>
          <p:cNvSpPr>
            <a:spLocks noChangeArrowheads="1"/>
          </p:cNvSpPr>
          <p:nvPr/>
        </p:nvSpPr>
        <p:spPr bwMode="auto">
          <a:xfrm>
            <a:off x="7609755"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描述说明。</a:t>
            </a:r>
            <a:endParaRPr lang="zh-CN" altLang="en-US" sz="1400" dirty="0">
              <a:solidFill>
                <a:schemeClr val="tx1">
                  <a:lumMod val="50000"/>
                  <a:lumOff val="50000"/>
                </a:schemeClr>
              </a:solidFill>
              <a:sym typeface="微软雅黑" pitchFamily="34" charset="-122"/>
            </a:endParaRPr>
          </a:p>
        </p:txBody>
      </p:sp>
      <p:sp>
        <p:nvSpPr>
          <p:cNvPr id="33" name="燕尾形 32"/>
          <p:cNvSpPr/>
          <p:nvPr/>
        </p:nvSpPr>
        <p:spPr>
          <a:xfrm rot="5400000">
            <a:off x="7105699" y="4872348"/>
            <a:ext cx="360040" cy="576064"/>
          </a:xfrm>
          <a:prstGeom prst="chevron">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8" name="直接连接符 37"/>
          <p:cNvCxnSpPr/>
          <p:nvPr/>
        </p:nvCxnSpPr>
        <p:spPr>
          <a:xfrm>
            <a:off x="7285719"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7622717" y="442782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矩形 47"/>
          <p:cNvSpPr>
            <a:spLocks noChangeArrowheads="1"/>
          </p:cNvSpPr>
          <p:nvPr/>
        </p:nvSpPr>
        <p:spPr bwMode="auto">
          <a:xfrm>
            <a:off x="7609755"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描述说明。</a:t>
            </a:r>
            <a:endParaRPr lang="zh-CN" altLang="en-US" sz="1400" dirty="0">
              <a:solidFill>
                <a:schemeClr val="tx1">
                  <a:lumMod val="50000"/>
                  <a:lumOff val="50000"/>
                </a:schemeClr>
              </a:solidFill>
              <a:sym typeface="微软雅黑" pitchFamily="34" charset="-122"/>
            </a:endParaRPr>
          </a:p>
        </p:txBody>
      </p:sp>
      <p:sp>
        <p:nvSpPr>
          <p:cNvPr id="58" name="矩形 57"/>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32</a:t>
            </a:r>
            <a:endParaRPr lang="zh-CN" dirty="0">
              <a:latin typeface="方正兰亭超细黑简体" panose="02000000000000000000" pitchFamily="2" charset="-122"/>
              <a:ea typeface="方正兰亭超细黑简体" panose="02000000000000000000" pitchFamily="2" charset="-122"/>
            </a:endParaRPr>
          </a:p>
        </p:txBody>
      </p:sp>
      <p:sp>
        <p:nvSpPr>
          <p:cNvPr id="63" name="TextBox 6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4" name="矩形 33"/>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92931" y="0"/>
            <a:ext cx="576064" cy="836712"/>
            <a:chOff x="841003" y="360040"/>
            <a:chExt cx="504056" cy="836712"/>
          </a:xfrm>
          <a:solidFill>
            <a:srgbClr val="3CCCC7"/>
          </a:solidFill>
        </p:grpSpPr>
        <p:sp>
          <p:nvSpPr>
            <p:cNvPr id="36" name="矩形 35"/>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36"/>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9"/>
          <p:cNvSpPr txBox="1"/>
          <p:nvPr/>
        </p:nvSpPr>
        <p:spPr>
          <a:xfrm>
            <a:off x="841003" y="202431"/>
            <a:ext cx="1944216"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产品开发计划</a:t>
            </a:r>
            <a:endParaRPr lang="zh-CN" altLang="en-US" dirty="0">
              <a:solidFill>
                <a:srgbClr val="3CCCC7"/>
              </a:solidFill>
              <a:latin typeface="微软雅黑" pitchFamily="34" charset="-122"/>
              <a:ea typeface="微软雅黑" pitchFamily="34" charset="-122"/>
            </a:endParaRPr>
          </a:p>
        </p:txBody>
      </p:sp>
      <p:sp>
        <p:nvSpPr>
          <p:cNvPr id="42" name="KSO_Shape"/>
          <p:cNvSpPr>
            <a:spLocks/>
          </p:cNvSpPr>
          <p:nvPr/>
        </p:nvSpPr>
        <p:spPr bwMode="auto">
          <a:xfrm>
            <a:off x="321762" y="160736"/>
            <a:ext cx="341493" cy="29026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9486207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wipe(left)">
                                      <p:cBhvr>
                                        <p:cTn id="60" dur="500"/>
                                        <p:tgtEl>
                                          <p:spTgt spid="46"/>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12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animBg="1"/>
      <p:bldP spid="31" grpId="0"/>
      <p:bldP spid="32" grpId="0"/>
      <p:bldP spid="33" grpId="0" animBg="1"/>
      <p:bldP spid="41" grpId="0"/>
      <p:bldP spid="46" grpId="0"/>
      <p:bldP spid="6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直接箭头连接符 56"/>
          <p:cNvCxnSpPr/>
          <p:nvPr/>
        </p:nvCxnSpPr>
        <p:spPr>
          <a:xfrm>
            <a:off x="1846227" y="3323406"/>
            <a:ext cx="8859872"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58" name="Oval 4"/>
          <p:cNvSpPr/>
          <p:nvPr/>
        </p:nvSpPr>
        <p:spPr>
          <a:xfrm>
            <a:off x="2554639" y="3008791"/>
            <a:ext cx="626458" cy="629230"/>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59" name="Rectangle 4"/>
          <p:cNvSpPr txBox="1">
            <a:spLocks noChangeArrowheads="1"/>
          </p:cNvSpPr>
          <p:nvPr/>
        </p:nvSpPr>
        <p:spPr bwMode="auto">
          <a:xfrm>
            <a:off x="2554639"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01</a:t>
            </a:r>
            <a:endParaRPr lang="zh-CN" dirty="0">
              <a:latin typeface="方正兰亭黑简体" panose="02000000000000000000" pitchFamily="2" charset="-122"/>
              <a:ea typeface="方正兰亭黑简体" panose="02000000000000000000" pitchFamily="2" charset="-122"/>
            </a:endParaRPr>
          </a:p>
        </p:txBody>
      </p:sp>
      <p:sp>
        <p:nvSpPr>
          <p:cNvPr id="60" name="矩形 59"/>
          <p:cNvSpPr/>
          <p:nvPr/>
        </p:nvSpPr>
        <p:spPr>
          <a:xfrm>
            <a:off x="1777107" y="3789040"/>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1" name="Oval 4"/>
          <p:cNvSpPr/>
          <p:nvPr/>
        </p:nvSpPr>
        <p:spPr>
          <a:xfrm>
            <a:off x="4130127" y="2996952"/>
            <a:ext cx="626458" cy="629230"/>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2" name="Rectangle 4"/>
          <p:cNvSpPr txBox="1">
            <a:spLocks noChangeArrowheads="1"/>
          </p:cNvSpPr>
          <p:nvPr/>
        </p:nvSpPr>
        <p:spPr bwMode="auto">
          <a:xfrm>
            <a:off x="4130127"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02</a:t>
            </a:r>
            <a:endParaRPr lang="zh-CN" dirty="0">
              <a:latin typeface="方正兰亭黑简体" panose="02000000000000000000" pitchFamily="2" charset="-122"/>
              <a:ea typeface="方正兰亭黑简体" panose="02000000000000000000" pitchFamily="2" charset="-122"/>
            </a:endParaRPr>
          </a:p>
        </p:txBody>
      </p:sp>
      <p:sp>
        <p:nvSpPr>
          <p:cNvPr id="63" name="矩形 62"/>
          <p:cNvSpPr/>
          <p:nvPr/>
        </p:nvSpPr>
        <p:spPr>
          <a:xfrm>
            <a:off x="3325087"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4" name="Oval 4"/>
          <p:cNvSpPr/>
          <p:nvPr/>
        </p:nvSpPr>
        <p:spPr>
          <a:xfrm>
            <a:off x="5722991" y="3015794"/>
            <a:ext cx="626458" cy="62923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5" name="Rectangle 4"/>
          <p:cNvSpPr txBox="1">
            <a:spLocks noChangeArrowheads="1"/>
          </p:cNvSpPr>
          <p:nvPr/>
        </p:nvSpPr>
        <p:spPr bwMode="auto">
          <a:xfrm>
            <a:off x="572299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03</a:t>
            </a:r>
            <a:endParaRPr lang="zh-CN" dirty="0">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4950494"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67" name="Oval 4"/>
          <p:cNvSpPr/>
          <p:nvPr/>
        </p:nvSpPr>
        <p:spPr>
          <a:xfrm>
            <a:off x="7235159" y="3015794"/>
            <a:ext cx="626458" cy="629230"/>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8" name="Rectangle 4"/>
          <p:cNvSpPr txBox="1">
            <a:spLocks noChangeArrowheads="1"/>
          </p:cNvSpPr>
          <p:nvPr/>
        </p:nvSpPr>
        <p:spPr bwMode="auto">
          <a:xfrm>
            <a:off x="7235159"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04</a:t>
            </a:r>
            <a:endParaRPr lang="zh-CN" dirty="0">
              <a:latin typeface="方正兰亭黑简体" panose="02000000000000000000" pitchFamily="2" charset="-122"/>
              <a:ea typeface="方正兰亭黑简体" panose="02000000000000000000" pitchFamily="2" charset="-122"/>
            </a:endParaRPr>
          </a:p>
        </p:txBody>
      </p:sp>
      <p:sp>
        <p:nvSpPr>
          <p:cNvPr id="69" name="矩形 68"/>
          <p:cNvSpPr/>
          <p:nvPr/>
        </p:nvSpPr>
        <p:spPr>
          <a:xfrm>
            <a:off x="6427462" y="20272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70" name="Oval 4"/>
          <p:cNvSpPr/>
          <p:nvPr/>
        </p:nvSpPr>
        <p:spPr>
          <a:xfrm>
            <a:off x="8819335" y="3015794"/>
            <a:ext cx="626458" cy="629230"/>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71" name="Rectangle 4"/>
          <p:cNvSpPr txBox="1">
            <a:spLocks noChangeArrowheads="1"/>
          </p:cNvSpPr>
          <p:nvPr/>
        </p:nvSpPr>
        <p:spPr bwMode="auto">
          <a:xfrm>
            <a:off x="8819335"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05</a:t>
            </a:r>
            <a:endParaRPr lang="zh-CN" dirty="0">
              <a:latin typeface="方正兰亭黑简体" panose="02000000000000000000" pitchFamily="2" charset="-122"/>
              <a:ea typeface="方正兰亭黑简体" panose="02000000000000000000" pitchFamily="2" charset="-122"/>
            </a:endParaRPr>
          </a:p>
        </p:txBody>
      </p:sp>
      <p:sp>
        <p:nvSpPr>
          <p:cNvPr id="72" name="矩形 71"/>
          <p:cNvSpPr/>
          <p:nvPr/>
        </p:nvSpPr>
        <p:spPr>
          <a:xfrm>
            <a:off x="8083646" y="3827462"/>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54" name="矩形 53"/>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33</a:t>
            </a:r>
            <a:endParaRPr lang="zh-CN" dirty="0">
              <a:latin typeface="方正兰亭超细黑简体" panose="02000000000000000000" pitchFamily="2" charset="-122"/>
              <a:ea typeface="方正兰亭超细黑简体" panose="02000000000000000000" pitchFamily="2" charset="-122"/>
            </a:endParaRP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3" name="矩形 3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92931" y="0"/>
            <a:ext cx="576064" cy="836712"/>
            <a:chOff x="841003" y="360040"/>
            <a:chExt cx="504056" cy="836712"/>
          </a:xfrm>
          <a:solidFill>
            <a:srgbClr val="3CCCC7"/>
          </a:solidFill>
        </p:grpSpPr>
        <p:sp>
          <p:nvSpPr>
            <p:cNvPr id="35" name="矩形 3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9"/>
          <p:cNvSpPr txBox="1"/>
          <p:nvPr/>
        </p:nvSpPr>
        <p:spPr>
          <a:xfrm>
            <a:off x="841003" y="202431"/>
            <a:ext cx="220439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市场开拓计划</a:t>
            </a:r>
            <a:endParaRPr lang="zh-CN" altLang="en-US" dirty="0">
              <a:solidFill>
                <a:srgbClr val="3CCCC7"/>
              </a:solidFill>
              <a:latin typeface="微软雅黑" pitchFamily="34" charset="-122"/>
              <a:ea typeface="微软雅黑" pitchFamily="34" charset="-122"/>
            </a:endParaRPr>
          </a:p>
        </p:txBody>
      </p:sp>
      <p:sp>
        <p:nvSpPr>
          <p:cNvPr id="39" name="KSO_Shape"/>
          <p:cNvSpPr>
            <a:spLocks/>
          </p:cNvSpPr>
          <p:nvPr/>
        </p:nvSpPr>
        <p:spPr bwMode="auto">
          <a:xfrm>
            <a:off x="321762" y="160736"/>
            <a:ext cx="341493" cy="29026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4550842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400"/>
                                        <p:tgtEl>
                                          <p:spTgt spid="58"/>
                                        </p:tgtEl>
                                      </p:cBhvr>
                                    </p:animEffect>
                                  </p:childTnLst>
                                </p:cTn>
                              </p:par>
                            </p:childTnLst>
                          </p:cTn>
                        </p:par>
                        <p:par>
                          <p:cTn id="11" fill="hold">
                            <p:stCondLst>
                              <p:cond delay="900"/>
                            </p:stCondLst>
                            <p:childTnLst>
                              <p:par>
                                <p:cTn id="12" presetID="22" presetClass="entr" presetSubtype="8" fill="hold" grpId="0"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wipe(left)">
                                      <p:cBhvr>
                                        <p:cTn id="14" dur="500"/>
                                        <p:tgtEl>
                                          <p:spTgt spid="59"/>
                                        </p:tgtEl>
                                      </p:cBhvr>
                                    </p:animEffect>
                                  </p:childTnLst>
                                </p:cTn>
                              </p:par>
                            </p:childTnLst>
                          </p:cTn>
                        </p:par>
                        <p:par>
                          <p:cTn id="15" fill="hold">
                            <p:stCondLst>
                              <p:cond delay="1400"/>
                            </p:stCondLst>
                            <p:childTnLst>
                              <p:par>
                                <p:cTn id="16" presetID="22" presetClass="entr" presetSubtype="1" fill="hold" grpId="0"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up)">
                                      <p:cBhvr>
                                        <p:cTn id="18" dur="500"/>
                                        <p:tgtEl>
                                          <p:spTgt spid="60"/>
                                        </p:tgtEl>
                                      </p:cBhvr>
                                    </p:animEffect>
                                  </p:childTnLst>
                                </p:cTn>
                              </p:par>
                              <p:par>
                                <p:cTn id="19" presetID="21" presetClass="entr" presetSubtype="1" fill="hold" grpId="0" nodeType="withEffect">
                                  <p:stCondLst>
                                    <p:cond delay="500"/>
                                  </p:stCondLst>
                                  <p:childTnLst>
                                    <p:set>
                                      <p:cBhvr>
                                        <p:cTn id="20" dur="1" fill="hold">
                                          <p:stCondLst>
                                            <p:cond delay="0"/>
                                          </p:stCondLst>
                                        </p:cTn>
                                        <p:tgtEl>
                                          <p:spTgt spid="61"/>
                                        </p:tgtEl>
                                        <p:attrNameLst>
                                          <p:attrName>style.visibility</p:attrName>
                                        </p:attrNameLst>
                                      </p:cBhvr>
                                      <p:to>
                                        <p:strVal val="visible"/>
                                      </p:to>
                                    </p:set>
                                    <p:animEffect transition="in" filter="wheel(1)">
                                      <p:cBhvr>
                                        <p:cTn id="21" dur="400"/>
                                        <p:tgtEl>
                                          <p:spTgt spid="61"/>
                                        </p:tgtEl>
                                      </p:cBhvr>
                                    </p:animEffect>
                                  </p:childTnLst>
                                </p:cTn>
                              </p:par>
                            </p:childTnLst>
                          </p:cTn>
                        </p:par>
                        <p:par>
                          <p:cTn id="22" fill="hold">
                            <p:stCondLst>
                              <p:cond delay="2300"/>
                            </p:stCondLst>
                            <p:childTnLst>
                              <p:par>
                                <p:cTn id="23" presetID="22" presetClass="entr" presetSubtype="8"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wipe(left)">
                                      <p:cBhvr>
                                        <p:cTn id="25" dur="500"/>
                                        <p:tgtEl>
                                          <p:spTgt spid="62"/>
                                        </p:tgtEl>
                                      </p:cBhvr>
                                    </p:animEffect>
                                  </p:childTnLst>
                                </p:cTn>
                              </p:par>
                            </p:childTnLst>
                          </p:cTn>
                        </p:par>
                        <p:par>
                          <p:cTn id="26" fill="hold">
                            <p:stCondLst>
                              <p:cond delay="2800"/>
                            </p:stCondLst>
                            <p:childTnLst>
                              <p:par>
                                <p:cTn id="27" presetID="22" presetClass="entr" presetSubtype="1"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up)">
                                      <p:cBhvr>
                                        <p:cTn id="29" dur="500"/>
                                        <p:tgtEl>
                                          <p:spTgt spid="63"/>
                                        </p:tgtEl>
                                      </p:cBhvr>
                                    </p:animEffect>
                                  </p:childTnLst>
                                </p:cTn>
                              </p:par>
                              <p:par>
                                <p:cTn id="30" presetID="21" presetClass="entr" presetSubtype="1" fill="hold" grpId="0" nodeType="withEffect">
                                  <p:stCondLst>
                                    <p:cond delay="500"/>
                                  </p:stCondLst>
                                  <p:childTnLst>
                                    <p:set>
                                      <p:cBhvr>
                                        <p:cTn id="31" dur="1" fill="hold">
                                          <p:stCondLst>
                                            <p:cond delay="0"/>
                                          </p:stCondLst>
                                        </p:cTn>
                                        <p:tgtEl>
                                          <p:spTgt spid="64"/>
                                        </p:tgtEl>
                                        <p:attrNameLst>
                                          <p:attrName>style.visibility</p:attrName>
                                        </p:attrNameLst>
                                      </p:cBhvr>
                                      <p:to>
                                        <p:strVal val="visible"/>
                                      </p:to>
                                    </p:set>
                                    <p:animEffect transition="in" filter="wheel(1)">
                                      <p:cBhvr>
                                        <p:cTn id="32" dur="400"/>
                                        <p:tgtEl>
                                          <p:spTgt spid="64"/>
                                        </p:tgtEl>
                                      </p:cBhvr>
                                    </p:animEffect>
                                  </p:childTnLst>
                                </p:cTn>
                              </p:par>
                            </p:childTnLst>
                          </p:cTn>
                        </p:par>
                        <p:par>
                          <p:cTn id="33" fill="hold">
                            <p:stCondLst>
                              <p:cond delay="3700"/>
                            </p:stCondLst>
                            <p:childTnLst>
                              <p:par>
                                <p:cTn id="34" presetID="22" presetClass="entr" presetSubtype="8"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wipe(left)">
                                      <p:cBhvr>
                                        <p:cTn id="36" dur="500"/>
                                        <p:tgtEl>
                                          <p:spTgt spid="65"/>
                                        </p:tgtEl>
                                      </p:cBhvr>
                                    </p:animEffect>
                                  </p:childTnLst>
                                </p:cTn>
                              </p:par>
                            </p:childTnLst>
                          </p:cTn>
                        </p:par>
                        <p:par>
                          <p:cTn id="37" fill="hold">
                            <p:stCondLst>
                              <p:cond delay="42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par>
                                <p:cTn id="41" presetID="21" presetClass="entr" presetSubtype="1" fill="hold" grpId="0" nodeType="withEffect">
                                  <p:stCondLst>
                                    <p:cond delay="500"/>
                                  </p:stCondLst>
                                  <p:childTnLst>
                                    <p:set>
                                      <p:cBhvr>
                                        <p:cTn id="42" dur="1" fill="hold">
                                          <p:stCondLst>
                                            <p:cond delay="0"/>
                                          </p:stCondLst>
                                        </p:cTn>
                                        <p:tgtEl>
                                          <p:spTgt spid="67"/>
                                        </p:tgtEl>
                                        <p:attrNameLst>
                                          <p:attrName>style.visibility</p:attrName>
                                        </p:attrNameLst>
                                      </p:cBhvr>
                                      <p:to>
                                        <p:strVal val="visible"/>
                                      </p:to>
                                    </p:set>
                                    <p:animEffect transition="in" filter="wheel(1)">
                                      <p:cBhvr>
                                        <p:cTn id="43" dur="400"/>
                                        <p:tgtEl>
                                          <p:spTgt spid="67"/>
                                        </p:tgtEl>
                                      </p:cBhvr>
                                    </p:animEffect>
                                  </p:childTnLst>
                                </p:cTn>
                              </p:par>
                            </p:childTnLst>
                          </p:cTn>
                        </p:par>
                        <p:par>
                          <p:cTn id="44" fill="hold">
                            <p:stCondLst>
                              <p:cond delay="5100"/>
                            </p:stCondLst>
                            <p:childTnLst>
                              <p:par>
                                <p:cTn id="45" presetID="22" presetClass="entr" presetSubtype="8"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left)">
                                      <p:cBhvr>
                                        <p:cTn id="47" dur="500"/>
                                        <p:tgtEl>
                                          <p:spTgt spid="68"/>
                                        </p:tgtEl>
                                      </p:cBhvr>
                                    </p:animEffect>
                                  </p:childTnLst>
                                </p:cTn>
                              </p:par>
                            </p:childTnLst>
                          </p:cTn>
                        </p:par>
                        <p:par>
                          <p:cTn id="48" fill="hold">
                            <p:stCondLst>
                              <p:cond delay="5600"/>
                            </p:stCondLst>
                            <p:childTnLst>
                              <p:par>
                                <p:cTn id="49" presetID="22" presetClass="entr" presetSubtype="1" fill="hold" grpId="0"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par>
                                <p:cTn id="52" presetID="21" presetClass="entr" presetSubtype="1" fill="hold" grpId="0" nodeType="withEffect">
                                  <p:stCondLst>
                                    <p:cond delay="500"/>
                                  </p:stCondLst>
                                  <p:childTnLst>
                                    <p:set>
                                      <p:cBhvr>
                                        <p:cTn id="53" dur="1" fill="hold">
                                          <p:stCondLst>
                                            <p:cond delay="0"/>
                                          </p:stCondLst>
                                        </p:cTn>
                                        <p:tgtEl>
                                          <p:spTgt spid="70"/>
                                        </p:tgtEl>
                                        <p:attrNameLst>
                                          <p:attrName>style.visibility</p:attrName>
                                        </p:attrNameLst>
                                      </p:cBhvr>
                                      <p:to>
                                        <p:strVal val="visible"/>
                                      </p:to>
                                    </p:set>
                                    <p:animEffect transition="in" filter="wheel(1)">
                                      <p:cBhvr>
                                        <p:cTn id="54" dur="400"/>
                                        <p:tgtEl>
                                          <p:spTgt spid="70"/>
                                        </p:tgtEl>
                                      </p:cBhvr>
                                    </p:animEffec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wipe(left)">
                                      <p:cBhvr>
                                        <p:cTn id="58" dur="500"/>
                                        <p:tgtEl>
                                          <p:spTgt spid="71"/>
                                        </p:tgtEl>
                                      </p:cBhvr>
                                    </p:animEffect>
                                  </p:childTnLst>
                                </p:cTn>
                              </p:par>
                            </p:childTnLst>
                          </p:cTn>
                        </p:par>
                        <p:par>
                          <p:cTn id="59" fill="hold">
                            <p:stCondLst>
                              <p:cond delay="7000"/>
                            </p:stCondLst>
                            <p:childTnLst>
                              <p:par>
                                <p:cTn id="60" presetID="22" presetClass="entr" presetSubtype="1"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wipe(up)">
                                      <p:cBhvr>
                                        <p:cTn id="62" dur="500"/>
                                        <p:tgtEl>
                                          <p:spTgt spid="72"/>
                                        </p:tgtEl>
                                      </p:cBhvr>
                                    </p:animEffect>
                                  </p:childTnLst>
                                </p:cTn>
                              </p:par>
                            </p:childTnLst>
                          </p:cTn>
                        </p:par>
                        <p:par>
                          <p:cTn id="63" fill="hold">
                            <p:stCondLst>
                              <p:cond delay="7500"/>
                            </p:stCondLst>
                            <p:childTnLst>
                              <p:par>
                                <p:cTn id="64" presetID="10" presetClass="entr" presetSubtype="0" fill="hold" grpId="0" nodeType="after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0" grpId="0"/>
      <p:bldP spid="61" grpId="0" animBg="1"/>
      <p:bldP spid="62" grpId="0"/>
      <p:bldP spid="63" grpId="0"/>
      <p:bldP spid="64" grpId="0" animBg="1"/>
      <p:bldP spid="65" grpId="0"/>
      <p:bldP spid="66" grpId="0"/>
      <p:bldP spid="67" grpId="0" animBg="1"/>
      <p:bldP spid="68" grpId="0"/>
      <p:bldP spid="69" grpId="0"/>
      <p:bldP spid="70" grpId="0" animBg="1"/>
      <p:bldP spid="71" grpId="0"/>
      <p:bldP spid="72" grpId="0"/>
      <p:bldP spid="7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273725" y="314791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8EB55A"/>
                </a:solidFill>
                <a:latin typeface="Impact MT Std" pitchFamily="34" charset="0"/>
                <a:ea typeface="微软雅黑" panose="020B0503020204020204" pitchFamily="34" charset="-122"/>
                <a:cs typeface="Times New Roman" panose="02020603050405020304" pitchFamily="18" charset="0"/>
              </a:rPr>
              <a:t>2016</a:t>
            </a:r>
          </a:p>
          <a:p>
            <a:pPr algn="ct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 name="矩形 19"/>
          <p:cNvSpPr/>
          <p:nvPr/>
        </p:nvSpPr>
        <p:spPr>
          <a:xfrm>
            <a:off x="3283970" y="3435947"/>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FF6D67"/>
                </a:solidFill>
                <a:latin typeface="Impact MT Std" pitchFamily="34" charset="0"/>
                <a:ea typeface="微软雅黑" panose="020B0503020204020204" pitchFamily="34" charset="-122"/>
                <a:cs typeface="Times New Roman" panose="02020603050405020304" pitchFamily="18" charset="0"/>
              </a:rPr>
              <a:t>2017</a:t>
            </a:r>
          </a:p>
          <a:p>
            <a:pPr algn="ct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1" name="矩形 20"/>
          <p:cNvSpPr/>
          <p:nvPr/>
        </p:nvSpPr>
        <p:spPr>
          <a:xfrm>
            <a:off x="5306173" y="426868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accent1">
                    <a:lumMod val="50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2" name="矩形 21"/>
          <p:cNvSpPr/>
          <p:nvPr/>
        </p:nvSpPr>
        <p:spPr>
          <a:xfrm>
            <a:off x="7226250" y="2888664"/>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F5C058"/>
                </a:solidFill>
                <a:latin typeface="Impact MT Std" pitchFamily="34" charset="0"/>
                <a:ea typeface="微软雅黑" panose="020B0503020204020204" pitchFamily="34" charset="-122"/>
                <a:cs typeface="Times New Roman" panose="02020603050405020304" pitchFamily="18" charset="0"/>
              </a:rPr>
              <a:t>2019</a:t>
            </a:r>
          </a:p>
          <a:p>
            <a:pPr algn="ct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3" name="矩形 22"/>
          <p:cNvSpPr/>
          <p:nvPr/>
        </p:nvSpPr>
        <p:spPr>
          <a:xfrm>
            <a:off x="9337947" y="2676158"/>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5E779F"/>
                </a:solidFill>
                <a:latin typeface="Impact MT Std" pitchFamily="34" charset="0"/>
                <a:ea typeface="微软雅黑" panose="020B0503020204020204" pitchFamily="34" charset="-122"/>
                <a:cs typeface="Times New Roman" panose="02020603050405020304" pitchFamily="18" charset="0"/>
              </a:rPr>
              <a:t>2020</a:t>
            </a:r>
          </a:p>
          <a:p>
            <a:pPr algn="ctr">
              <a:spcBef>
                <a:spcPct val="0"/>
              </a:spcBef>
              <a:buFont typeface="Arial" charset="0"/>
              <a:buNone/>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4" name="组合 23"/>
          <p:cNvGrpSpPr/>
          <p:nvPr/>
        </p:nvGrpSpPr>
        <p:grpSpPr>
          <a:xfrm>
            <a:off x="2032939" y="2460134"/>
            <a:ext cx="663125" cy="663125"/>
            <a:chOff x="8077071" y="845254"/>
            <a:chExt cx="2036801" cy="2036802"/>
          </a:xfrm>
        </p:grpSpPr>
        <p:sp>
          <p:nvSpPr>
            <p:cNvPr id="25" name="椭圆 24"/>
            <p:cNvSpPr/>
            <p:nvPr/>
          </p:nvSpPr>
          <p:spPr>
            <a:xfrm>
              <a:off x="8077071" y="845254"/>
              <a:ext cx="2036801" cy="2036802"/>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1" name="组合 30"/>
          <p:cNvGrpSpPr/>
          <p:nvPr/>
        </p:nvGrpSpPr>
        <p:grpSpPr>
          <a:xfrm>
            <a:off x="4043184" y="2748166"/>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8" name="组合 37"/>
          <p:cNvGrpSpPr/>
          <p:nvPr/>
        </p:nvGrpSpPr>
        <p:grpSpPr>
          <a:xfrm>
            <a:off x="6065390" y="3580904"/>
            <a:ext cx="663125" cy="663125"/>
            <a:chOff x="8125599" y="1434035"/>
            <a:chExt cx="2036802" cy="2036802"/>
          </a:xfrm>
        </p:grpSpPr>
        <p:sp>
          <p:nvSpPr>
            <p:cNvPr id="41" name="椭圆 40"/>
            <p:cNvSpPr/>
            <p:nvPr/>
          </p:nvSpPr>
          <p:spPr>
            <a:xfrm>
              <a:off x="8125599" y="1434035"/>
              <a:ext cx="2036802" cy="203680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46" name="组合 45"/>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1" name="组合 50"/>
          <p:cNvGrpSpPr/>
          <p:nvPr/>
        </p:nvGrpSpPr>
        <p:grpSpPr>
          <a:xfrm>
            <a:off x="7985466" y="4245281"/>
            <a:ext cx="663125" cy="663125"/>
            <a:chOff x="8125599" y="1434035"/>
            <a:chExt cx="2036802" cy="2036802"/>
          </a:xfrm>
        </p:grpSpPr>
        <p:sp>
          <p:nvSpPr>
            <p:cNvPr id="52" name="椭圆 51"/>
            <p:cNvSpPr/>
            <p:nvPr/>
          </p:nvSpPr>
          <p:spPr>
            <a:xfrm>
              <a:off x="8125599" y="1434035"/>
              <a:ext cx="2036802" cy="2036802"/>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4" name="组合 53"/>
          <p:cNvGrpSpPr/>
          <p:nvPr/>
        </p:nvGrpSpPr>
        <p:grpSpPr>
          <a:xfrm>
            <a:off x="10097162" y="4098685"/>
            <a:ext cx="663125" cy="663125"/>
            <a:chOff x="8125599" y="1434035"/>
            <a:chExt cx="2036802" cy="2036802"/>
          </a:xfrm>
        </p:grpSpPr>
        <p:sp>
          <p:nvSpPr>
            <p:cNvPr id="55" name="椭圆 54"/>
            <p:cNvSpPr/>
            <p:nvPr/>
          </p:nvSpPr>
          <p:spPr>
            <a:xfrm>
              <a:off x="8125599" y="1434035"/>
              <a:ext cx="2036802" cy="2036802"/>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66" name="矩形 6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en-US" altLang="zh-CN" dirty="0">
                <a:latin typeface="方正兰亭超细黑简体" panose="02000000000000000000" pitchFamily="2" charset="-122"/>
                <a:ea typeface="方正兰亭超细黑简体" panose="02000000000000000000" pitchFamily="2" charset="-122"/>
              </a:rPr>
              <a:t>4</a:t>
            </a:r>
            <a:endParaRPr lang="zh-CN" dirty="0">
              <a:latin typeface="方正兰亭超细黑简体" panose="02000000000000000000" pitchFamily="2" charset="-122"/>
              <a:ea typeface="方正兰亭超细黑简体" panose="02000000000000000000" pitchFamily="2" charset="-122"/>
            </a:endParaRPr>
          </a:p>
        </p:txBody>
      </p:sp>
      <p:sp>
        <p:nvSpPr>
          <p:cNvPr id="71" name="TextBox 7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2" name="矩形 4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92931" y="0"/>
            <a:ext cx="576064" cy="836712"/>
            <a:chOff x="841003" y="360040"/>
            <a:chExt cx="504056" cy="836712"/>
          </a:xfrm>
          <a:solidFill>
            <a:srgbClr val="3CCCC7"/>
          </a:solidFill>
        </p:grpSpPr>
        <p:sp>
          <p:nvSpPr>
            <p:cNvPr id="44" name="矩形 4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文本框 9"/>
          <p:cNvSpPr txBox="1"/>
          <p:nvPr/>
        </p:nvSpPr>
        <p:spPr>
          <a:xfrm>
            <a:off x="841002" y="202431"/>
            <a:ext cx="1855061"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五年发展计划</a:t>
            </a:r>
            <a:endParaRPr lang="zh-CN" altLang="en-US" dirty="0">
              <a:solidFill>
                <a:srgbClr val="3CCCC7"/>
              </a:solidFill>
              <a:latin typeface="微软雅黑" pitchFamily="34" charset="-122"/>
              <a:ea typeface="微软雅黑" pitchFamily="34" charset="-122"/>
            </a:endParaRPr>
          </a:p>
        </p:txBody>
      </p:sp>
      <p:sp>
        <p:nvSpPr>
          <p:cNvPr id="72" name="KSO_Shape"/>
          <p:cNvSpPr>
            <a:spLocks/>
          </p:cNvSpPr>
          <p:nvPr/>
        </p:nvSpPr>
        <p:spPr bwMode="auto">
          <a:xfrm>
            <a:off x="321762" y="160736"/>
            <a:ext cx="341493" cy="29026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9382194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53333">
                                          <p:cBhvr additive="base">
                                            <p:cTn id="11" dur="750" fill="hold"/>
                                            <p:tgtEl>
                                              <p:spTgt spid="24"/>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24"/>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14:bounceEnd="53333">
                                          <p:cBhvr additive="base">
                                            <p:cTn id="19"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31"/>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14:bounceEnd="53333">
                                          <p:cBhvr additive="base">
                                            <p:cTn id="27" dur="750" fill="hold"/>
                                            <p:tgtEl>
                                              <p:spTgt spid="38"/>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38"/>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14:bounceEnd="53333">
                                          <p:cBhvr additive="base">
                                            <p:cTn id="35" dur="750" fill="hold"/>
                                            <p:tgtEl>
                                              <p:spTgt spid="51"/>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5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14:bounceEnd="53333">
                                          <p:cBhvr additive="base">
                                            <p:cTn id="43" dur="750" fill="hold"/>
                                            <p:tgtEl>
                                              <p:spTgt spid="54"/>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5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750" fill="hold"/>
                                            <p:tgtEl>
                                              <p:spTgt spid="24"/>
                                            </p:tgtEl>
                                            <p:attrNameLst>
                                              <p:attrName>ppt_x</p:attrName>
                                            </p:attrNameLst>
                                          </p:cBhvr>
                                          <p:tavLst>
                                            <p:tav tm="0">
                                              <p:val>
                                                <p:strVal val="#ppt_x"/>
                                              </p:val>
                                            </p:tav>
                                            <p:tav tm="100000">
                                              <p:val>
                                                <p:strVal val="#ppt_x"/>
                                              </p:val>
                                            </p:tav>
                                          </p:tavLst>
                                        </p:anim>
                                        <p:anim calcmode="lin" valueType="num">
                                          <p:cBhvr additive="base">
                                            <p:cTn id="12" dur="750" fill="hold"/>
                                            <p:tgtEl>
                                              <p:spTgt spid="24"/>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750" fill="hold"/>
                                            <p:tgtEl>
                                              <p:spTgt spid="31"/>
                                            </p:tgtEl>
                                            <p:attrNameLst>
                                              <p:attrName>ppt_x</p:attrName>
                                            </p:attrNameLst>
                                          </p:cBhvr>
                                          <p:tavLst>
                                            <p:tav tm="0">
                                              <p:val>
                                                <p:strVal val="#ppt_x"/>
                                              </p:val>
                                            </p:tav>
                                            <p:tav tm="100000">
                                              <p:val>
                                                <p:strVal val="#ppt_x"/>
                                              </p:val>
                                            </p:tav>
                                          </p:tavLst>
                                        </p:anim>
                                        <p:anim calcmode="lin" valueType="num">
                                          <p:cBhvr additive="base">
                                            <p:cTn id="20" dur="750" fill="hold"/>
                                            <p:tgtEl>
                                              <p:spTgt spid="31"/>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750" fill="hold"/>
                                            <p:tgtEl>
                                              <p:spTgt spid="38"/>
                                            </p:tgtEl>
                                            <p:attrNameLst>
                                              <p:attrName>ppt_x</p:attrName>
                                            </p:attrNameLst>
                                          </p:cBhvr>
                                          <p:tavLst>
                                            <p:tav tm="0">
                                              <p:val>
                                                <p:strVal val="#ppt_x"/>
                                              </p:val>
                                            </p:tav>
                                            <p:tav tm="100000">
                                              <p:val>
                                                <p:strVal val="#ppt_x"/>
                                              </p:val>
                                            </p:tav>
                                          </p:tavLst>
                                        </p:anim>
                                        <p:anim calcmode="lin" valueType="num">
                                          <p:cBhvr additive="base">
                                            <p:cTn id="28" dur="750" fill="hold"/>
                                            <p:tgtEl>
                                              <p:spTgt spid="38"/>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750" fill="hold"/>
                                            <p:tgtEl>
                                              <p:spTgt spid="51"/>
                                            </p:tgtEl>
                                            <p:attrNameLst>
                                              <p:attrName>ppt_x</p:attrName>
                                            </p:attrNameLst>
                                          </p:cBhvr>
                                          <p:tavLst>
                                            <p:tav tm="0">
                                              <p:val>
                                                <p:strVal val="#ppt_x"/>
                                              </p:val>
                                            </p:tav>
                                            <p:tav tm="100000">
                                              <p:val>
                                                <p:strVal val="#ppt_x"/>
                                              </p:val>
                                            </p:tav>
                                          </p:tavLst>
                                        </p:anim>
                                        <p:anim calcmode="lin" valueType="num">
                                          <p:cBhvr additive="base">
                                            <p:cTn id="36" dur="750" fill="hold"/>
                                            <p:tgtEl>
                                              <p:spTgt spid="5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750" fill="hold"/>
                                            <p:tgtEl>
                                              <p:spTgt spid="54"/>
                                            </p:tgtEl>
                                            <p:attrNameLst>
                                              <p:attrName>ppt_x</p:attrName>
                                            </p:attrNameLst>
                                          </p:cBhvr>
                                          <p:tavLst>
                                            <p:tav tm="0">
                                              <p:val>
                                                <p:strVal val="#ppt_x"/>
                                              </p:val>
                                            </p:tav>
                                            <p:tav tm="100000">
                                              <p:val>
                                                <p:strVal val="#ppt_x"/>
                                              </p:val>
                                            </p:tav>
                                          </p:tavLst>
                                        </p:anim>
                                        <p:anim calcmode="lin" valueType="num">
                                          <p:cBhvr additive="base">
                                            <p:cTn id="44" dur="750" fill="hold"/>
                                            <p:tgtEl>
                                              <p:spTgt spid="5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p:bldP spid="71"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609"/>
          <p:cNvSpPr>
            <a:spLocks noEditPoints="1"/>
          </p:cNvSpPr>
          <p:nvPr/>
        </p:nvSpPr>
        <p:spPr bwMode="auto">
          <a:xfrm>
            <a:off x="3143985" y="1242558"/>
            <a:ext cx="6864323" cy="3410578"/>
          </a:xfrm>
          <a:custGeom>
            <a:avLst/>
            <a:gdLst>
              <a:gd name="T0" fmla="*/ 42 w 1779"/>
              <a:gd name="T1" fmla="*/ 140 h 895"/>
              <a:gd name="T2" fmla="*/ 155 w 1779"/>
              <a:gd name="T3" fmla="*/ 148 h 895"/>
              <a:gd name="T4" fmla="*/ 327 w 1779"/>
              <a:gd name="T5" fmla="*/ 46 h 895"/>
              <a:gd name="T6" fmla="*/ 337 w 1779"/>
              <a:gd name="T7" fmla="*/ 74 h 895"/>
              <a:gd name="T8" fmla="*/ 382 w 1779"/>
              <a:gd name="T9" fmla="*/ 79 h 895"/>
              <a:gd name="T10" fmla="*/ 161 w 1779"/>
              <a:gd name="T11" fmla="*/ 328 h 895"/>
              <a:gd name="T12" fmla="*/ 431 w 1779"/>
              <a:gd name="T13" fmla="*/ 71 h 895"/>
              <a:gd name="T14" fmla="*/ 414 w 1779"/>
              <a:gd name="T15" fmla="*/ 103 h 895"/>
              <a:gd name="T16" fmla="*/ 488 w 1779"/>
              <a:gd name="T17" fmla="*/ 57 h 895"/>
              <a:gd name="T18" fmla="*/ 433 w 1779"/>
              <a:gd name="T19" fmla="*/ 121 h 895"/>
              <a:gd name="T20" fmla="*/ 466 w 1779"/>
              <a:gd name="T21" fmla="*/ 106 h 895"/>
              <a:gd name="T22" fmla="*/ 287 w 1779"/>
              <a:gd name="T23" fmla="*/ 329 h 895"/>
              <a:gd name="T24" fmla="*/ 507 w 1779"/>
              <a:gd name="T25" fmla="*/ 132 h 895"/>
              <a:gd name="T26" fmla="*/ 476 w 1779"/>
              <a:gd name="T27" fmla="*/ 193 h 895"/>
              <a:gd name="T28" fmla="*/ 468 w 1779"/>
              <a:gd name="T29" fmla="*/ 231 h 895"/>
              <a:gd name="T30" fmla="*/ 583 w 1779"/>
              <a:gd name="T31" fmla="*/ 125 h 895"/>
              <a:gd name="T32" fmla="*/ 643 w 1779"/>
              <a:gd name="T33" fmla="*/ 97 h 895"/>
              <a:gd name="T34" fmla="*/ 305 w 1779"/>
              <a:gd name="T35" fmla="*/ 463 h 895"/>
              <a:gd name="T36" fmla="*/ 333 w 1779"/>
              <a:gd name="T37" fmla="*/ 478 h 895"/>
              <a:gd name="T38" fmla="*/ 324 w 1779"/>
              <a:gd name="T39" fmla="*/ 552 h 895"/>
              <a:gd name="T40" fmla="*/ 751 w 1779"/>
              <a:gd name="T41" fmla="*/ 184 h 895"/>
              <a:gd name="T42" fmla="*/ 797 w 1779"/>
              <a:gd name="T43" fmla="*/ 160 h 895"/>
              <a:gd name="T44" fmla="*/ 851 w 1779"/>
              <a:gd name="T45" fmla="*/ 147 h 895"/>
              <a:gd name="T46" fmla="*/ 380 w 1779"/>
              <a:gd name="T47" fmla="*/ 639 h 895"/>
              <a:gd name="T48" fmla="*/ 911 w 1779"/>
              <a:gd name="T49" fmla="*/ 138 h 895"/>
              <a:gd name="T50" fmla="*/ 941 w 1779"/>
              <a:gd name="T51" fmla="*/ 127 h 895"/>
              <a:gd name="T52" fmla="*/ 1002 w 1779"/>
              <a:gd name="T53" fmla="*/ 80 h 895"/>
              <a:gd name="T54" fmla="*/ 708 w 1779"/>
              <a:gd name="T55" fmla="*/ 410 h 895"/>
              <a:gd name="T56" fmla="*/ 399 w 1779"/>
              <a:gd name="T57" fmla="*/ 743 h 895"/>
              <a:gd name="T58" fmla="*/ 1157 w 1779"/>
              <a:gd name="T59" fmla="*/ 18 h 895"/>
              <a:gd name="T60" fmla="*/ 591 w 1779"/>
              <a:gd name="T61" fmla="*/ 592 h 895"/>
              <a:gd name="T62" fmla="*/ 1152 w 1779"/>
              <a:gd name="T63" fmla="*/ 50 h 895"/>
              <a:gd name="T64" fmla="*/ 980 w 1779"/>
              <a:gd name="T65" fmla="*/ 242 h 895"/>
              <a:gd name="T66" fmla="*/ 928 w 1779"/>
              <a:gd name="T67" fmla="*/ 308 h 895"/>
              <a:gd name="T68" fmla="*/ 1246 w 1779"/>
              <a:gd name="T69" fmla="*/ 41 h 895"/>
              <a:gd name="T70" fmla="*/ 1065 w 1779"/>
              <a:gd name="T71" fmla="*/ 245 h 895"/>
              <a:gd name="T72" fmla="*/ 1087 w 1779"/>
              <a:gd name="T73" fmla="*/ 265 h 895"/>
              <a:gd name="T74" fmla="*/ 1337 w 1779"/>
              <a:gd name="T75" fmla="*/ 38 h 895"/>
              <a:gd name="T76" fmla="*/ 865 w 1779"/>
              <a:gd name="T77" fmla="*/ 557 h 895"/>
              <a:gd name="T78" fmla="*/ 1027 w 1779"/>
              <a:gd name="T79" fmla="*/ 418 h 895"/>
              <a:gd name="T80" fmla="*/ 1057 w 1779"/>
              <a:gd name="T81" fmla="*/ 449 h 895"/>
              <a:gd name="T82" fmla="*/ 1191 w 1779"/>
              <a:gd name="T83" fmla="*/ 371 h 895"/>
              <a:gd name="T84" fmla="*/ 890 w 1779"/>
              <a:gd name="T85" fmla="*/ 717 h 895"/>
              <a:gd name="T86" fmla="*/ 1001 w 1779"/>
              <a:gd name="T87" fmla="*/ 659 h 895"/>
              <a:gd name="T88" fmla="*/ 1597 w 1779"/>
              <a:gd name="T89" fmla="*/ 91 h 895"/>
              <a:gd name="T90" fmla="*/ 1457 w 1779"/>
              <a:gd name="T91" fmla="*/ 277 h 895"/>
              <a:gd name="T92" fmla="*/ 1342 w 1779"/>
              <a:gd name="T93" fmla="*/ 397 h 895"/>
              <a:gd name="T94" fmla="*/ 1546 w 1779"/>
              <a:gd name="T95" fmla="*/ 221 h 895"/>
              <a:gd name="T96" fmla="*/ 1576 w 1779"/>
              <a:gd name="T97" fmla="*/ 242 h 895"/>
              <a:gd name="T98" fmla="*/ 1348 w 1779"/>
              <a:gd name="T99" fmla="*/ 482 h 895"/>
              <a:gd name="T100" fmla="*/ 1535 w 1779"/>
              <a:gd name="T101" fmla="*/ 317 h 895"/>
              <a:gd name="T102" fmla="*/ 1380 w 1779"/>
              <a:gd name="T103" fmla="*/ 520 h 895"/>
              <a:gd name="T104" fmla="*/ 1393 w 1779"/>
              <a:gd name="T105" fmla="*/ 547 h 895"/>
              <a:gd name="T106" fmla="*/ 1532 w 1779"/>
              <a:gd name="T107" fmla="*/ 459 h 895"/>
              <a:gd name="T108" fmla="*/ 1482 w 1779"/>
              <a:gd name="T109" fmla="*/ 537 h 895"/>
              <a:gd name="T110" fmla="*/ 1500 w 1779"/>
              <a:gd name="T111" fmla="*/ 561 h 895"/>
              <a:gd name="T112" fmla="*/ 1590 w 1779"/>
              <a:gd name="T113" fmla="*/ 535 h 895"/>
              <a:gd name="T114" fmla="*/ 1578 w 1779"/>
              <a:gd name="T115" fmla="*/ 599 h 895"/>
              <a:gd name="T116" fmla="*/ 1597 w 1779"/>
              <a:gd name="T117" fmla="*/ 632 h 895"/>
              <a:gd name="T118" fmla="*/ 1680 w 1779"/>
              <a:gd name="T119" fmla="*/ 599 h 895"/>
              <a:gd name="T120" fmla="*/ 1739 w 1779"/>
              <a:gd name="T121" fmla="*/ 588 h 895"/>
              <a:gd name="T122" fmla="*/ 1692 w 1779"/>
              <a:gd name="T123" fmla="*/ 817 h 895"/>
              <a:gd name="T124" fmla="*/ 997 w 1779"/>
              <a:gd name="T125" fmla="*/ 690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79" h="895">
                <a:moveTo>
                  <a:pt x="33" y="74"/>
                </a:moveTo>
                <a:cubicBezTo>
                  <a:pt x="32" y="73"/>
                  <a:pt x="30" y="73"/>
                  <a:pt x="29" y="74"/>
                </a:cubicBezTo>
                <a:cubicBezTo>
                  <a:pt x="8" y="95"/>
                  <a:pt x="8" y="95"/>
                  <a:pt x="8" y="95"/>
                </a:cubicBezTo>
                <a:cubicBezTo>
                  <a:pt x="7" y="96"/>
                  <a:pt x="7" y="98"/>
                  <a:pt x="8" y="99"/>
                </a:cubicBezTo>
                <a:cubicBezTo>
                  <a:pt x="9" y="100"/>
                  <a:pt x="10" y="100"/>
                  <a:pt x="11" y="100"/>
                </a:cubicBezTo>
                <a:cubicBezTo>
                  <a:pt x="11" y="100"/>
                  <a:pt x="12" y="100"/>
                  <a:pt x="13" y="99"/>
                </a:cubicBezTo>
                <a:cubicBezTo>
                  <a:pt x="33" y="78"/>
                  <a:pt x="33" y="78"/>
                  <a:pt x="33" y="78"/>
                </a:cubicBezTo>
                <a:cubicBezTo>
                  <a:pt x="35" y="77"/>
                  <a:pt x="35" y="75"/>
                  <a:pt x="33" y="74"/>
                </a:cubicBezTo>
                <a:close/>
                <a:moveTo>
                  <a:pt x="55" y="70"/>
                </a:moveTo>
                <a:cubicBezTo>
                  <a:pt x="55" y="70"/>
                  <a:pt x="56" y="70"/>
                  <a:pt x="57" y="69"/>
                </a:cubicBezTo>
                <a:cubicBezTo>
                  <a:pt x="62" y="64"/>
                  <a:pt x="62" y="64"/>
                  <a:pt x="62" y="64"/>
                </a:cubicBezTo>
                <a:cubicBezTo>
                  <a:pt x="63" y="63"/>
                  <a:pt x="63" y="61"/>
                  <a:pt x="62" y="59"/>
                </a:cubicBezTo>
                <a:cubicBezTo>
                  <a:pt x="61" y="58"/>
                  <a:pt x="59" y="58"/>
                  <a:pt x="58" y="59"/>
                </a:cubicBezTo>
                <a:cubicBezTo>
                  <a:pt x="52" y="65"/>
                  <a:pt x="52" y="65"/>
                  <a:pt x="52" y="65"/>
                </a:cubicBezTo>
                <a:cubicBezTo>
                  <a:pt x="51" y="66"/>
                  <a:pt x="51" y="68"/>
                  <a:pt x="52" y="69"/>
                </a:cubicBezTo>
                <a:cubicBezTo>
                  <a:pt x="53" y="70"/>
                  <a:pt x="54" y="70"/>
                  <a:pt x="55" y="70"/>
                </a:cubicBezTo>
                <a:close/>
                <a:moveTo>
                  <a:pt x="20" y="105"/>
                </a:moveTo>
                <a:cubicBezTo>
                  <a:pt x="21" y="105"/>
                  <a:pt x="21" y="104"/>
                  <a:pt x="22" y="104"/>
                </a:cubicBezTo>
                <a:cubicBezTo>
                  <a:pt x="42" y="84"/>
                  <a:pt x="42" y="84"/>
                  <a:pt x="42" y="84"/>
                </a:cubicBezTo>
                <a:cubicBezTo>
                  <a:pt x="43" y="83"/>
                  <a:pt x="43" y="81"/>
                  <a:pt x="42" y="80"/>
                </a:cubicBezTo>
                <a:cubicBezTo>
                  <a:pt x="41" y="78"/>
                  <a:pt x="39" y="78"/>
                  <a:pt x="38" y="80"/>
                </a:cubicBezTo>
                <a:cubicBezTo>
                  <a:pt x="18" y="100"/>
                  <a:pt x="18" y="100"/>
                  <a:pt x="18" y="100"/>
                </a:cubicBezTo>
                <a:cubicBezTo>
                  <a:pt x="16" y="101"/>
                  <a:pt x="16" y="103"/>
                  <a:pt x="18" y="104"/>
                </a:cubicBezTo>
                <a:cubicBezTo>
                  <a:pt x="18" y="104"/>
                  <a:pt x="19" y="105"/>
                  <a:pt x="20" y="105"/>
                </a:cubicBezTo>
                <a:close/>
                <a:moveTo>
                  <a:pt x="30" y="106"/>
                </a:moveTo>
                <a:cubicBezTo>
                  <a:pt x="29" y="105"/>
                  <a:pt x="27" y="105"/>
                  <a:pt x="25" y="106"/>
                </a:cubicBezTo>
                <a:cubicBezTo>
                  <a:pt x="24" y="107"/>
                  <a:pt x="24" y="107"/>
                  <a:pt x="24" y="107"/>
                </a:cubicBezTo>
                <a:cubicBezTo>
                  <a:pt x="23" y="108"/>
                  <a:pt x="23" y="110"/>
                  <a:pt x="24" y="112"/>
                </a:cubicBezTo>
                <a:cubicBezTo>
                  <a:pt x="24" y="112"/>
                  <a:pt x="25" y="112"/>
                  <a:pt x="26" y="112"/>
                </a:cubicBezTo>
                <a:cubicBezTo>
                  <a:pt x="27" y="112"/>
                  <a:pt x="28" y="112"/>
                  <a:pt x="28" y="112"/>
                </a:cubicBezTo>
                <a:cubicBezTo>
                  <a:pt x="30" y="110"/>
                  <a:pt x="30" y="110"/>
                  <a:pt x="30" y="110"/>
                </a:cubicBezTo>
                <a:cubicBezTo>
                  <a:pt x="31" y="109"/>
                  <a:pt x="31" y="107"/>
                  <a:pt x="30" y="106"/>
                </a:cubicBezTo>
                <a:close/>
                <a:moveTo>
                  <a:pt x="37" y="99"/>
                </a:moveTo>
                <a:cubicBezTo>
                  <a:pt x="37" y="99"/>
                  <a:pt x="38" y="100"/>
                  <a:pt x="39" y="100"/>
                </a:cubicBezTo>
                <a:cubicBezTo>
                  <a:pt x="40" y="100"/>
                  <a:pt x="41" y="99"/>
                  <a:pt x="41" y="99"/>
                </a:cubicBezTo>
                <a:cubicBezTo>
                  <a:pt x="50" y="90"/>
                  <a:pt x="50" y="90"/>
                  <a:pt x="50" y="90"/>
                </a:cubicBezTo>
                <a:cubicBezTo>
                  <a:pt x="51" y="89"/>
                  <a:pt x="51" y="87"/>
                  <a:pt x="50" y="86"/>
                </a:cubicBezTo>
                <a:cubicBezTo>
                  <a:pt x="48" y="85"/>
                  <a:pt x="46" y="85"/>
                  <a:pt x="45" y="86"/>
                </a:cubicBezTo>
                <a:cubicBezTo>
                  <a:pt x="37" y="94"/>
                  <a:pt x="37" y="94"/>
                  <a:pt x="37" y="94"/>
                </a:cubicBezTo>
                <a:cubicBezTo>
                  <a:pt x="36" y="95"/>
                  <a:pt x="36" y="97"/>
                  <a:pt x="37" y="99"/>
                </a:cubicBezTo>
                <a:close/>
                <a:moveTo>
                  <a:pt x="20" y="133"/>
                </a:moveTo>
                <a:cubicBezTo>
                  <a:pt x="21" y="133"/>
                  <a:pt x="21" y="132"/>
                  <a:pt x="22" y="132"/>
                </a:cubicBezTo>
                <a:cubicBezTo>
                  <a:pt x="25" y="129"/>
                  <a:pt x="25" y="129"/>
                  <a:pt x="25" y="129"/>
                </a:cubicBezTo>
                <a:cubicBezTo>
                  <a:pt x="26" y="128"/>
                  <a:pt x="26" y="126"/>
                  <a:pt x="25" y="125"/>
                </a:cubicBezTo>
                <a:cubicBezTo>
                  <a:pt x="24" y="123"/>
                  <a:pt x="22" y="123"/>
                  <a:pt x="20" y="125"/>
                </a:cubicBezTo>
                <a:cubicBezTo>
                  <a:pt x="18" y="127"/>
                  <a:pt x="18" y="127"/>
                  <a:pt x="18" y="127"/>
                </a:cubicBezTo>
                <a:cubicBezTo>
                  <a:pt x="16" y="129"/>
                  <a:pt x="16" y="131"/>
                  <a:pt x="18" y="132"/>
                </a:cubicBezTo>
                <a:cubicBezTo>
                  <a:pt x="18" y="132"/>
                  <a:pt x="19" y="133"/>
                  <a:pt x="20" y="133"/>
                </a:cubicBezTo>
                <a:close/>
                <a:moveTo>
                  <a:pt x="54" y="110"/>
                </a:moveTo>
                <a:cubicBezTo>
                  <a:pt x="52" y="109"/>
                  <a:pt x="50" y="109"/>
                  <a:pt x="49" y="110"/>
                </a:cubicBezTo>
                <a:cubicBezTo>
                  <a:pt x="31" y="128"/>
                  <a:pt x="31" y="128"/>
                  <a:pt x="31" y="128"/>
                </a:cubicBezTo>
                <a:cubicBezTo>
                  <a:pt x="30" y="130"/>
                  <a:pt x="30" y="131"/>
                  <a:pt x="31" y="133"/>
                </a:cubicBezTo>
                <a:cubicBezTo>
                  <a:pt x="31" y="133"/>
                  <a:pt x="32" y="134"/>
                  <a:pt x="33" y="134"/>
                </a:cubicBezTo>
                <a:cubicBezTo>
                  <a:pt x="34" y="134"/>
                  <a:pt x="35" y="133"/>
                  <a:pt x="35" y="133"/>
                </a:cubicBezTo>
                <a:cubicBezTo>
                  <a:pt x="54" y="114"/>
                  <a:pt x="54" y="114"/>
                  <a:pt x="54" y="114"/>
                </a:cubicBezTo>
                <a:cubicBezTo>
                  <a:pt x="55" y="113"/>
                  <a:pt x="55" y="111"/>
                  <a:pt x="54" y="110"/>
                </a:cubicBezTo>
                <a:close/>
                <a:moveTo>
                  <a:pt x="59" y="105"/>
                </a:moveTo>
                <a:cubicBezTo>
                  <a:pt x="59" y="105"/>
                  <a:pt x="60" y="106"/>
                  <a:pt x="61" y="106"/>
                </a:cubicBezTo>
                <a:cubicBezTo>
                  <a:pt x="62" y="106"/>
                  <a:pt x="62" y="105"/>
                  <a:pt x="63" y="105"/>
                </a:cubicBezTo>
                <a:cubicBezTo>
                  <a:pt x="72" y="96"/>
                  <a:pt x="72" y="96"/>
                  <a:pt x="72" y="96"/>
                </a:cubicBezTo>
                <a:cubicBezTo>
                  <a:pt x="73" y="94"/>
                  <a:pt x="73" y="92"/>
                  <a:pt x="72" y="91"/>
                </a:cubicBezTo>
                <a:cubicBezTo>
                  <a:pt x="71" y="90"/>
                  <a:pt x="69" y="90"/>
                  <a:pt x="68" y="91"/>
                </a:cubicBezTo>
                <a:cubicBezTo>
                  <a:pt x="59" y="100"/>
                  <a:pt x="59" y="100"/>
                  <a:pt x="59" y="100"/>
                </a:cubicBezTo>
                <a:cubicBezTo>
                  <a:pt x="57" y="102"/>
                  <a:pt x="57" y="104"/>
                  <a:pt x="59" y="105"/>
                </a:cubicBezTo>
                <a:close/>
                <a:moveTo>
                  <a:pt x="3" y="156"/>
                </a:moveTo>
                <a:cubicBezTo>
                  <a:pt x="1" y="158"/>
                  <a:pt x="1" y="158"/>
                  <a:pt x="1" y="158"/>
                </a:cubicBezTo>
                <a:cubicBezTo>
                  <a:pt x="0" y="159"/>
                  <a:pt x="0" y="161"/>
                  <a:pt x="1" y="162"/>
                </a:cubicBezTo>
                <a:cubicBezTo>
                  <a:pt x="2" y="163"/>
                  <a:pt x="2" y="163"/>
                  <a:pt x="3" y="163"/>
                </a:cubicBezTo>
                <a:cubicBezTo>
                  <a:pt x="4" y="163"/>
                  <a:pt x="5" y="163"/>
                  <a:pt x="5" y="162"/>
                </a:cubicBezTo>
                <a:cubicBezTo>
                  <a:pt x="8" y="160"/>
                  <a:pt x="8" y="160"/>
                  <a:pt x="8" y="160"/>
                </a:cubicBezTo>
                <a:cubicBezTo>
                  <a:pt x="9" y="159"/>
                  <a:pt x="9" y="157"/>
                  <a:pt x="8" y="156"/>
                </a:cubicBezTo>
                <a:cubicBezTo>
                  <a:pt x="6" y="155"/>
                  <a:pt x="4" y="155"/>
                  <a:pt x="3" y="156"/>
                </a:cubicBezTo>
                <a:close/>
                <a:moveTo>
                  <a:pt x="23" y="150"/>
                </a:moveTo>
                <a:cubicBezTo>
                  <a:pt x="18" y="155"/>
                  <a:pt x="18" y="155"/>
                  <a:pt x="18" y="155"/>
                </a:cubicBezTo>
                <a:cubicBezTo>
                  <a:pt x="16" y="157"/>
                  <a:pt x="16" y="159"/>
                  <a:pt x="18" y="160"/>
                </a:cubicBezTo>
                <a:cubicBezTo>
                  <a:pt x="18" y="160"/>
                  <a:pt x="19" y="161"/>
                  <a:pt x="20" y="161"/>
                </a:cubicBezTo>
                <a:cubicBezTo>
                  <a:pt x="21" y="161"/>
                  <a:pt x="21" y="160"/>
                  <a:pt x="22" y="160"/>
                </a:cubicBezTo>
                <a:cubicBezTo>
                  <a:pt x="28" y="154"/>
                  <a:pt x="28" y="154"/>
                  <a:pt x="28" y="154"/>
                </a:cubicBezTo>
                <a:cubicBezTo>
                  <a:pt x="29" y="153"/>
                  <a:pt x="29" y="151"/>
                  <a:pt x="28" y="150"/>
                </a:cubicBezTo>
                <a:cubicBezTo>
                  <a:pt x="27" y="148"/>
                  <a:pt x="25" y="148"/>
                  <a:pt x="23" y="150"/>
                </a:cubicBezTo>
                <a:close/>
                <a:moveTo>
                  <a:pt x="42" y="140"/>
                </a:moveTo>
                <a:cubicBezTo>
                  <a:pt x="79" y="103"/>
                  <a:pt x="79" y="103"/>
                  <a:pt x="79" y="103"/>
                </a:cubicBezTo>
                <a:cubicBezTo>
                  <a:pt x="85" y="96"/>
                  <a:pt x="85" y="96"/>
                  <a:pt x="85" y="96"/>
                </a:cubicBezTo>
                <a:cubicBezTo>
                  <a:pt x="87" y="95"/>
                  <a:pt x="87" y="93"/>
                  <a:pt x="85" y="92"/>
                </a:cubicBezTo>
                <a:cubicBezTo>
                  <a:pt x="84" y="91"/>
                  <a:pt x="82" y="91"/>
                  <a:pt x="81" y="92"/>
                </a:cubicBezTo>
                <a:cubicBezTo>
                  <a:pt x="77" y="96"/>
                  <a:pt x="77" y="96"/>
                  <a:pt x="77" y="96"/>
                </a:cubicBezTo>
                <a:cubicBezTo>
                  <a:pt x="38" y="135"/>
                  <a:pt x="38" y="135"/>
                  <a:pt x="38" y="135"/>
                </a:cubicBezTo>
                <a:cubicBezTo>
                  <a:pt x="37" y="137"/>
                  <a:pt x="37" y="139"/>
                  <a:pt x="38" y="140"/>
                </a:cubicBezTo>
                <a:cubicBezTo>
                  <a:pt x="38" y="140"/>
                  <a:pt x="39" y="141"/>
                  <a:pt x="40" y="141"/>
                </a:cubicBezTo>
                <a:cubicBezTo>
                  <a:pt x="41" y="141"/>
                  <a:pt x="41" y="140"/>
                  <a:pt x="42" y="140"/>
                </a:cubicBezTo>
                <a:close/>
                <a:moveTo>
                  <a:pt x="89" y="91"/>
                </a:moveTo>
                <a:cubicBezTo>
                  <a:pt x="90" y="91"/>
                  <a:pt x="91" y="91"/>
                  <a:pt x="92" y="90"/>
                </a:cubicBezTo>
                <a:cubicBezTo>
                  <a:pt x="102" y="79"/>
                  <a:pt x="102" y="79"/>
                  <a:pt x="102" y="79"/>
                </a:cubicBezTo>
                <a:cubicBezTo>
                  <a:pt x="104" y="78"/>
                  <a:pt x="104" y="76"/>
                  <a:pt x="102" y="75"/>
                </a:cubicBezTo>
                <a:cubicBezTo>
                  <a:pt x="101" y="74"/>
                  <a:pt x="99" y="74"/>
                  <a:pt x="98" y="75"/>
                </a:cubicBezTo>
                <a:cubicBezTo>
                  <a:pt x="87" y="86"/>
                  <a:pt x="87" y="86"/>
                  <a:pt x="87" y="86"/>
                </a:cubicBezTo>
                <a:cubicBezTo>
                  <a:pt x="86" y="87"/>
                  <a:pt x="86" y="89"/>
                  <a:pt x="87" y="90"/>
                </a:cubicBezTo>
                <a:cubicBezTo>
                  <a:pt x="88" y="91"/>
                  <a:pt x="89" y="91"/>
                  <a:pt x="89" y="91"/>
                </a:cubicBezTo>
                <a:close/>
                <a:moveTo>
                  <a:pt x="125" y="66"/>
                </a:moveTo>
                <a:cubicBezTo>
                  <a:pt x="124" y="65"/>
                  <a:pt x="122" y="65"/>
                  <a:pt x="121" y="66"/>
                </a:cubicBezTo>
                <a:cubicBezTo>
                  <a:pt x="52" y="135"/>
                  <a:pt x="52" y="135"/>
                  <a:pt x="52" y="135"/>
                </a:cubicBezTo>
                <a:cubicBezTo>
                  <a:pt x="46" y="141"/>
                  <a:pt x="46" y="141"/>
                  <a:pt x="46" y="141"/>
                </a:cubicBezTo>
                <a:cubicBezTo>
                  <a:pt x="46" y="141"/>
                  <a:pt x="45" y="142"/>
                  <a:pt x="45" y="142"/>
                </a:cubicBezTo>
                <a:cubicBezTo>
                  <a:pt x="45" y="142"/>
                  <a:pt x="45" y="142"/>
                  <a:pt x="45" y="142"/>
                </a:cubicBezTo>
                <a:cubicBezTo>
                  <a:pt x="39" y="148"/>
                  <a:pt x="39" y="148"/>
                  <a:pt x="39" y="148"/>
                </a:cubicBezTo>
                <a:cubicBezTo>
                  <a:pt x="38" y="149"/>
                  <a:pt x="38" y="151"/>
                  <a:pt x="39" y="152"/>
                </a:cubicBezTo>
                <a:cubicBezTo>
                  <a:pt x="40" y="153"/>
                  <a:pt x="40" y="153"/>
                  <a:pt x="41" y="153"/>
                </a:cubicBezTo>
                <a:cubicBezTo>
                  <a:pt x="42" y="153"/>
                  <a:pt x="43" y="153"/>
                  <a:pt x="43" y="152"/>
                </a:cubicBezTo>
                <a:cubicBezTo>
                  <a:pt x="49" y="147"/>
                  <a:pt x="49" y="147"/>
                  <a:pt x="49" y="147"/>
                </a:cubicBezTo>
                <a:cubicBezTo>
                  <a:pt x="49" y="147"/>
                  <a:pt x="49" y="146"/>
                  <a:pt x="49" y="146"/>
                </a:cubicBezTo>
                <a:cubicBezTo>
                  <a:pt x="50" y="146"/>
                  <a:pt x="50" y="146"/>
                  <a:pt x="50" y="146"/>
                </a:cubicBezTo>
                <a:cubicBezTo>
                  <a:pt x="56" y="140"/>
                  <a:pt x="56" y="140"/>
                  <a:pt x="56" y="140"/>
                </a:cubicBezTo>
                <a:cubicBezTo>
                  <a:pt x="125" y="71"/>
                  <a:pt x="125" y="71"/>
                  <a:pt x="125" y="71"/>
                </a:cubicBezTo>
                <a:cubicBezTo>
                  <a:pt x="126" y="69"/>
                  <a:pt x="126" y="67"/>
                  <a:pt x="125" y="66"/>
                </a:cubicBezTo>
                <a:close/>
                <a:moveTo>
                  <a:pt x="141" y="64"/>
                </a:moveTo>
                <a:cubicBezTo>
                  <a:pt x="140" y="63"/>
                  <a:pt x="138" y="63"/>
                  <a:pt x="137" y="64"/>
                </a:cubicBezTo>
                <a:cubicBezTo>
                  <a:pt x="62" y="139"/>
                  <a:pt x="62" y="139"/>
                  <a:pt x="62" y="139"/>
                </a:cubicBezTo>
                <a:cubicBezTo>
                  <a:pt x="61" y="140"/>
                  <a:pt x="61" y="142"/>
                  <a:pt x="62" y="143"/>
                </a:cubicBezTo>
                <a:cubicBezTo>
                  <a:pt x="63" y="144"/>
                  <a:pt x="63" y="144"/>
                  <a:pt x="64" y="144"/>
                </a:cubicBezTo>
                <a:cubicBezTo>
                  <a:pt x="65" y="144"/>
                  <a:pt x="66" y="144"/>
                  <a:pt x="66" y="143"/>
                </a:cubicBezTo>
                <a:cubicBezTo>
                  <a:pt x="141" y="68"/>
                  <a:pt x="141" y="68"/>
                  <a:pt x="141" y="68"/>
                </a:cubicBezTo>
                <a:cubicBezTo>
                  <a:pt x="142" y="67"/>
                  <a:pt x="142" y="65"/>
                  <a:pt x="141" y="64"/>
                </a:cubicBezTo>
                <a:close/>
                <a:moveTo>
                  <a:pt x="157" y="66"/>
                </a:moveTo>
                <a:cubicBezTo>
                  <a:pt x="159" y="65"/>
                  <a:pt x="159" y="63"/>
                  <a:pt x="157" y="62"/>
                </a:cubicBezTo>
                <a:cubicBezTo>
                  <a:pt x="156" y="61"/>
                  <a:pt x="154" y="61"/>
                  <a:pt x="153" y="62"/>
                </a:cubicBezTo>
                <a:cubicBezTo>
                  <a:pt x="98" y="117"/>
                  <a:pt x="98" y="117"/>
                  <a:pt x="98" y="117"/>
                </a:cubicBezTo>
                <a:cubicBezTo>
                  <a:pt x="92" y="123"/>
                  <a:pt x="92" y="123"/>
                  <a:pt x="92" y="123"/>
                </a:cubicBezTo>
                <a:cubicBezTo>
                  <a:pt x="83" y="132"/>
                  <a:pt x="83" y="132"/>
                  <a:pt x="83" y="132"/>
                </a:cubicBezTo>
                <a:cubicBezTo>
                  <a:pt x="82" y="133"/>
                  <a:pt x="82" y="135"/>
                  <a:pt x="83" y="137"/>
                </a:cubicBezTo>
                <a:cubicBezTo>
                  <a:pt x="83" y="137"/>
                  <a:pt x="84" y="137"/>
                  <a:pt x="85" y="137"/>
                </a:cubicBezTo>
                <a:cubicBezTo>
                  <a:pt x="86" y="137"/>
                  <a:pt x="87" y="137"/>
                  <a:pt x="87" y="137"/>
                </a:cubicBezTo>
                <a:cubicBezTo>
                  <a:pt x="102" y="122"/>
                  <a:pt x="102" y="122"/>
                  <a:pt x="102" y="122"/>
                </a:cubicBezTo>
                <a:lnTo>
                  <a:pt x="157" y="66"/>
                </a:lnTo>
                <a:close/>
                <a:moveTo>
                  <a:pt x="168" y="65"/>
                </a:moveTo>
                <a:cubicBezTo>
                  <a:pt x="167" y="64"/>
                  <a:pt x="165" y="64"/>
                  <a:pt x="164" y="65"/>
                </a:cubicBezTo>
                <a:cubicBezTo>
                  <a:pt x="101" y="127"/>
                  <a:pt x="101" y="127"/>
                  <a:pt x="101" y="127"/>
                </a:cubicBezTo>
                <a:cubicBezTo>
                  <a:pt x="100" y="129"/>
                  <a:pt x="100" y="131"/>
                  <a:pt x="101" y="132"/>
                </a:cubicBezTo>
                <a:cubicBezTo>
                  <a:pt x="102" y="132"/>
                  <a:pt x="103" y="133"/>
                  <a:pt x="104" y="133"/>
                </a:cubicBezTo>
                <a:cubicBezTo>
                  <a:pt x="104" y="133"/>
                  <a:pt x="105" y="132"/>
                  <a:pt x="106" y="132"/>
                </a:cubicBezTo>
                <a:cubicBezTo>
                  <a:pt x="168" y="70"/>
                  <a:pt x="168" y="70"/>
                  <a:pt x="168" y="70"/>
                </a:cubicBezTo>
                <a:cubicBezTo>
                  <a:pt x="169" y="68"/>
                  <a:pt x="169" y="67"/>
                  <a:pt x="168" y="65"/>
                </a:cubicBezTo>
                <a:close/>
                <a:moveTo>
                  <a:pt x="181" y="66"/>
                </a:moveTo>
                <a:cubicBezTo>
                  <a:pt x="180" y="65"/>
                  <a:pt x="178" y="65"/>
                  <a:pt x="177" y="66"/>
                </a:cubicBezTo>
                <a:cubicBezTo>
                  <a:pt x="119" y="124"/>
                  <a:pt x="119" y="124"/>
                  <a:pt x="119" y="124"/>
                </a:cubicBezTo>
                <a:cubicBezTo>
                  <a:pt x="117" y="125"/>
                  <a:pt x="117" y="127"/>
                  <a:pt x="119" y="129"/>
                </a:cubicBezTo>
                <a:cubicBezTo>
                  <a:pt x="119" y="129"/>
                  <a:pt x="120" y="130"/>
                  <a:pt x="121" y="130"/>
                </a:cubicBezTo>
                <a:cubicBezTo>
                  <a:pt x="122" y="130"/>
                  <a:pt x="122" y="129"/>
                  <a:pt x="123" y="129"/>
                </a:cubicBezTo>
                <a:cubicBezTo>
                  <a:pt x="181" y="71"/>
                  <a:pt x="181" y="71"/>
                  <a:pt x="181" y="71"/>
                </a:cubicBezTo>
                <a:cubicBezTo>
                  <a:pt x="182" y="70"/>
                  <a:pt x="182" y="68"/>
                  <a:pt x="181" y="66"/>
                </a:cubicBezTo>
                <a:close/>
                <a:moveTo>
                  <a:pt x="130" y="131"/>
                </a:moveTo>
                <a:cubicBezTo>
                  <a:pt x="131" y="132"/>
                  <a:pt x="132" y="132"/>
                  <a:pt x="132" y="132"/>
                </a:cubicBezTo>
                <a:cubicBezTo>
                  <a:pt x="133" y="132"/>
                  <a:pt x="134" y="132"/>
                  <a:pt x="135" y="131"/>
                </a:cubicBezTo>
                <a:cubicBezTo>
                  <a:pt x="193" y="73"/>
                  <a:pt x="193" y="73"/>
                  <a:pt x="193" y="73"/>
                </a:cubicBezTo>
                <a:cubicBezTo>
                  <a:pt x="194" y="72"/>
                  <a:pt x="194" y="70"/>
                  <a:pt x="193" y="69"/>
                </a:cubicBezTo>
                <a:cubicBezTo>
                  <a:pt x="192" y="67"/>
                  <a:pt x="190" y="67"/>
                  <a:pt x="188" y="69"/>
                </a:cubicBezTo>
                <a:cubicBezTo>
                  <a:pt x="130" y="127"/>
                  <a:pt x="130" y="127"/>
                  <a:pt x="130" y="127"/>
                </a:cubicBezTo>
                <a:cubicBezTo>
                  <a:pt x="129" y="128"/>
                  <a:pt x="129" y="130"/>
                  <a:pt x="130" y="131"/>
                </a:cubicBezTo>
                <a:close/>
                <a:moveTo>
                  <a:pt x="141" y="134"/>
                </a:moveTo>
                <a:cubicBezTo>
                  <a:pt x="142" y="135"/>
                  <a:pt x="142" y="135"/>
                  <a:pt x="143" y="135"/>
                </a:cubicBezTo>
                <a:cubicBezTo>
                  <a:pt x="144" y="135"/>
                  <a:pt x="145" y="135"/>
                  <a:pt x="145" y="134"/>
                </a:cubicBezTo>
                <a:cubicBezTo>
                  <a:pt x="205" y="75"/>
                  <a:pt x="205" y="75"/>
                  <a:pt x="205" y="75"/>
                </a:cubicBezTo>
                <a:cubicBezTo>
                  <a:pt x="206" y="73"/>
                  <a:pt x="206" y="71"/>
                  <a:pt x="205" y="70"/>
                </a:cubicBezTo>
                <a:cubicBezTo>
                  <a:pt x="204" y="69"/>
                  <a:pt x="202" y="69"/>
                  <a:pt x="201" y="70"/>
                </a:cubicBezTo>
                <a:cubicBezTo>
                  <a:pt x="141" y="130"/>
                  <a:pt x="141" y="130"/>
                  <a:pt x="141" y="130"/>
                </a:cubicBezTo>
                <a:cubicBezTo>
                  <a:pt x="140" y="131"/>
                  <a:pt x="140" y="133"/>
                  <a:pt x="141" y="134"/>
                </a:cubicBezTo>
                <a:close/>
                <a:moveTo>
                  <a:pt x="148" y="141"/>
                </a:moveTo>
                <a:cubicBezTo>
                  <a:pt x="149" y="142"/>
                  <a:pt x="149" y="142"/>
                  <a:pt x="150" y="142"/>
                </a:cubicBezTo>
                <a:cubicBezTo>
                  <a:pt x="151" y="142"/>
                  <a:pt x="152" y="142"/>
                  <a:pt x="152" y="141"/>
                </a:cubicBezTo>
                <a:cubicBezTo>
                  <a:pt x="216" y="78"/>
                  <a:pt x="216" y="78"/>
                  <a:pt x="216" y="78"/>
                </a:cubicBezTo>
                <a:cubicBezTo>
                  <a:pt x="217" y="76"/>
                  <a:pt x="217" y="74"/>
                  <a:pt x="216" y="73"/>
                </a:cubicBezTo>
                <a:cubicBezTo>
                  <a:pt x="215" y="72"/>
                  <a:pt x="213" y="72"/>
                  <a:pt x="212" y="73"/>
                </a:cubicBezTo>
                <a:cubicBezTo>
                  <a:pt x="148" y="137"/>
                  <a:pt x="148" y="137"/>
                  <a:pt x="148" y="137"/>
                </a:cubicBezTo>
                <a:cubicBezTo>
                  <a:pt x="147" y="138"/>
                  <a:pt x="147" y="140"/>
                  <a:pt x="148" y="141"/>
                </a:cubicBezTo>
                <a:close/>
                <a:moveTo>
                  <a:pt x="164" y="135"/>
                </a:moveTo>
                <a:cubicBezTo>
                  <a:pt x="164" y="135"/>
                  <a:pt x="164" y="135"/>
                  <a:pt x="164" y="135"/>
                </a:cubicBezTo>
                <a:cubicBezTo>
                  <a:pt x="158" y="141"/>
                  <a:pt x="158" y="141"/>
                  <a:pt x="158" y="141"/>
                </a:cubicBezTo>
                <a:cubicBezTo>
                  <a:pt x="158" y="141"/>
                  <a:pt x="158" y="141"/>
                  <a:pt x="158" y="141"/>
                </a:cubicBezTo>
                <a:cubicBezTo>
                  <a:pt x="158" y="141"/>
                  <a:pt x="157" y="141"/>
                  <a:pt x="157" y="142"/>
                </a:cubicBezTo>
                <a:cubicBezTo>
                  <a:pt x="155" y="144"/>
                  <a:pt x="155" y="144"/>
                  <a:pt x="155" y="144"/>
                </a:cubicBezTo>
                <a:cubicBezTo>
                  <a:pt x="154" y="145"/>
                  <a:pt x="154" y="147"/>
                  <a:pt x="155" y="148"/>
                </a:cubicBezTo>
                <a:cubicBezTo>
                  <a:pt x="156" y="149"/>
                  <a:pt x="156" y="149"/>
                  <a:pt x="157" y="149"/>
                </a:cubicBezTo>
                <a:cubicBezTo>
                  <a:pt x="158" y="149"/>
                  <a:pt x="159" y="149"/>
                  <a:pt x="159" y="148"/>
                </a:cubicBezTo>
                <a:cubicBezTo>
                  <a:pt x="162" y="146"/>
                  <a:pt x="162" y="146"/>
                  <a:pt x="162" y="146"/>
                </a:cubicBezTo>
                <a:cubicBezTo>
                  <a:pt x="162" y="146"/>
                  <a:pt x="162" y="146"/>
                  <a:pt x="162" y="146"/>
                </a:cubicBezTo>
                <a:cubicBezTo>
                  <a:pt x="162" y="145"/>
                  <a:pt x="162" y="145"/>
                  <a:pt x="162" y="145"/>
                </a:cubicBezTo>
                <a:cubicBezTo>
                  <a:pt x="168" y="139"/>
                  <a:pt x="168" y="139"/>
                  <a:pt x="168" y="139"/>
                </a:cubicBezTo>
                <a:cubicBezTo>
                  <a:pt x="168" y="139"/>
                  <a:pt x="168" y="139"/>
                  <a:pt x="168" y="139"/>
                </a:cubicBezTo>
                <a:cubicBezTo>
                  <a:pt x="232" y="75"/>
                  <a:pt x="232" y="75"/>
                  <a:pt x="232" y="75"/>
                </a:cubicBezTo>
                <a:cubicBezTo>
                  <a:pt x="233" y="74"/>
                  <a:pt x="233" y="72"/>
                  <a:pt x="232" y="71"/>
                </a:cubicBezTo>
                <a:cubicBezTo>
                  <a:pt x="231" y="70"/>
                  <a:pt x="229" y="70"/>
                  <a:pt x="228" y="71"/>
                </a:cubicBezTo>
                <a:cubicBezTo>
                  <a:pt x="164" y="135"/>
                  <a:pt x="164" y="135"/>
                  <a:pt x="164" y="135"/>
                </a:cubicBezTo>
                <a:close/>
                <a:moveTo>
                  <a:pt x="153" y="160"/>
                </a:moveTo>
                <a:cubicBezTo>
                  <a:pt x="152" y="161"/>
                  <a:pt x="152" y="161"/>
                  <a:pt x="152" y="161"/>
                </a:cubicBezTo>
                <a:cubicBezTo>
                  <a:pt x="144" y="169"/>
                  <a:pt x="144" y="169"/>
                  <a:pt x="144" y="169"/>
                </a:cubicBezTo>
                <a:cubicBezTo>
                  <a:pt x="144" y="169"/>
                  <a:pt x="144" y="169"/>
                  <a:pt x="144" y="169"/>
                </a:cubicBezTo>
                <a:cubicBezTo>
                  <a:pt x="143" y="170"/>
                  <a:pt x="143" y="170"/>
                  <a:pt x="143" y="170"/>
                </a:cubicBezTo>
                <a:cubicBezTo>
                  <a:pt x="141" y="172"/>
                  <a:pt x="141" y="172"/>
                  <a:pt x="141" y="172"/>
                </a:cubicBezTo>
                <a:cubicBezTo>
                  <a:pt x="140" y="173"/>
                  <a:pt x="140" y="175"/>
                  <a:pt x="141" y="176"/>
                </a:cubicBezTo>
                <a:cubicBezTo>
                  <a:pt x="141" y="177"/>
                  <a:pt x="142" y="177"/>
                  <a:pt x="143" y="177"/>
                </a:cubicBezTo>
                <a:cubicBezTo>
                  <a:pt x="144" y="177"/>
                  <a:pt x="145" y="177"/>
                  <a:pt x="145" y="176"/>
                </a:cubicBezTo>
                <a:cubicBezTo>
                  <a:pt x="147" y="174"/>
                  <a:pt x="147" y="174"/>
                  <a:pt x="147" y="174"/>
                </a:cubicBezTo>
                <a:cubicBezTo>
                  <a:pt x="148" y="174"/>
                  <a:pt x="148" y="174"/>
                  <a:pt x="148" y="174"/>
                </a:cubicBezTo>
                <a:cubicBezTo>
                  <a:pt x="148" y="174"/>
                  <a:pt x="148" y="173"/>
                  <a:pt x="148" y="173"/>
                </a:cubicBezTo>
                <a:cubicBezTo>
                  <a:pt x="156" y="165"/>
                  <a:pt x="156" y="165"/>
                  <a:pt x="156" y="165"/>
                </a:cubicBezTo>
                <a:cubicBezTo>
                  <a:pt x="157" y="165"/>
                  <a:pt x="157" y="165"/>
                  <a:pt x="157" y="164"/>
                </a:cubicBezTo>
                <a:cubicBezTo>
                  <a:pt x="161" y="160"/>
                  <a:pt x="161" y="160"/>
                  <a:pt x="161" y="160"/>
                </a:cubicBezTo>
                <a:cubicBezTo>
                  <a:pt x="161" y="160"/>
                  <a:pt x="161" y="160"/>
                  <a:pt x="161" y="160"/>
                </a:cubicBezTo>
                <a:cubicBezTo>
                  <a:pt x="168" y="154"/>
                  <a:pt x="168" y="154"/>
                  <a:pt x="168" y="154"/>
                </a:cubicBezTo>
                <a:cubicBezTo>
                  <a:pt x="169" y="153"/>
                  <a:pt x="169" y="153"/>
                  <a:pt x="169" y="153"/>
                </a:cubicBezTo>
                <a:cubicBezTo>
                  <a:pt x="250" y="72"/>
                  <a:pt x="250" y="72"/>
                  <a:pt x="250" y="72"/>
                </a:cubicBezTo>
                <a:cubicBezTo>
                  <a:pt x="251" y="71"/>
                  <a:pt x="251" y="69"/>
                  <a:pt x="250" y="68"/>
                </a:cubicBezTo>
                <a:cubicBezTo>
                  <a:pt x="248" y="67"/>
                  <a:pt x="246" y="67"/>
                  <a:pt x="245" y="68"/>
                </a:cubicBezTo>
                <a:cubicBezTo>
                  <a:pt x="242" y="71"/>
                  <a:pt x="242" y="71"/>
                  <a:pt x="242" y="71"/>
                </a:cubicBezTo>
                <a:cubicBezTo>
                  <a:pt x="163" y="150"/>
                  <a:pt x="163" y="150"/>
                  <a:pt x="163" y="150"/>
                </a:cubicBezTo>
                <a:lnTo>
                  <a:pt x="153" y="160"/>
                </a:lnTo>
                <a:close/>
                <a:moveTo>
                  <a:pt x="158" y="173"/>
                </a:moveTo>
                <a:cubicBezTo>
                  <a:pt x="159" y="173"/>
                  <a:pt x="160" y="174"/>
                  <a:pt x="161" y="174"/>
                </a:cubicBezTo>
                <a:cubicBezTo>
                  <a:pt x="161" y="174"/>
                  <a:pt x="162" y="173"/>
                  <a:pt x="163" y="173"/>
                </a:cubicBezTo>
                <a:cubicBezTo>
                  <a:pt x="262" y="74"/>
                  <a:pt x="262" y="74"/>
                  <a:pt x="262" y="74"/>
                </a:cubicBezTo>
                <a:cubicBezTo>
                  <a:pt x="263" y="72"/>
                  <a:pt x="263" y="70"/>
                  <a:pt x="262" y="69"/>
                </a:cubicBezTo>
                <a:cubicBezTo>
                  <a:pt x="261" y="68"/>
                  <a:pt x="259" y="68"/>
                  <a:pt x="258" y="69"/>
                </a:cubicBezTo>
                <a:cubicBezTo>
                  <a:pt x="158" y="168"/>
                  <a:pt x="158" y="168"/>
                  <a:pt x="158" y="168"/>
                </a:cubicBezTo>
                <a:cubicBezTo>
                  <a:pt x="157" y="170"/>
                  <a:pt x="157" y="172"/>
                  <a:pt x="158" y="173"/>
                </a:cubicBezTo>
                <a:close/>
                <a:moveTo>
                  <a:pt x="156" y="184"/>
                </a:moveTo>
                <a:cubicBezTo>
                  <a:pt x="151" y="190"/>
                  <a:pt x="151" y="190"/>
                  <a:pt x="151" y="190"/>
                </a:cubicBezTo>
                <a:cubicBezTo>
                  <a:pt x="150" y="191"/>
                  <a:pt x="150" y="193"/>
                  <a:pt x="151" y="194"/>
                </a:cubicBezTo>
                <a:cubicBezTo>
                  <a:pt x="152" y="195"/>
                  <a:pt x="152" y="195"/>
                  <a:pt x="153" y="195"/>
                </a:cubicBezTo>
                <a:cubicBezTo>
                  <a:pt x="154" y="195"/>
                  <a:pt x="155" y="195"/>
                  <a:pt x="155" y="194"/>
                </a:cubicBezTo>
                <a:cubicBezTo>
                  <a:pt x="161" y="189"/>
                  <a:pt x="161" y="189"/>
                  <a:pt x="161" y="189"/>
                </a:cubicBezTo>
                <a:cubicBezTo>
                  <a:pt x="166" y="184"/>
                  <a:pt x="166" y="184"/>
                  <a:pt x="166" y="184"/>
                </a:cubicBezTo>
                <a:cubicBezTo>
                  <a:pt x="277" y="72"/>
                  <a:pt x="277" y="72"/>
                  <a:pt x="277" y="72"/>
                </a:cubicBezTo>
                <a:cubicBezTo>
                  <a:pt x="278" y="71"/>
                  <a:pt x="278" y="69"/>
                  <a:pt x="277" y="68"/>
                </a:cubicBezTo>
                <a:cubicBezTo>
                  <a:pt x="276" y="67"/>
                  <a:pt x="274" y="67"/>
                  <a:pt x="273" y="68"/>
                </a:cubicBezTo>
                <a:cubicBezTo>
                  <a:pt x="161" y="179"/>
                  <a:pt x="161" y="179"/>
                  <a:pt x="161" y="179"/>
                </a:cubicBezTo>
                <a:lnTo>
                  <a:pt x="156" y="184"/>
                </a:lnTo>
                <a:close/>
                <a:moveTo>
                  <a:pt x="295" y="67"/>
                </a:moveTo>
                <a:cubicBezTo>
                  <a:pt x="296" y="67"/>
                  <a:pt x="297" y="67"/>
                  <a:pt x="298" y="66"/>
                </a:cubicBezTo>
                <a:cubicBezTo>
                  <a:pt x="316" y="48"/>
                  <a:pt x="316" y="48"/>
                  <a:pt x="316" y="48"/>
                </a:cubicBezTo>
                <a:cubicBezTo>
                  <a:pt x="317" y="47"/>
                  <a:pt x="317" y="45"/>
                  <a:pt x="316" y="44"/>
                </a:cubicBezTo>
                <a:cubicBezTo>
                  <a:pt x="314" y="42"/>
                  <a:pt x="312" y="42"/>
                  <a:pt x="311" y="44"/>
                </a:cubicBezTo>
                <a:cubicBezTo>
                  <a:pt x="293" y="62"/>
                  <a:pt x="293" y="62"/>
                  <a:pt x="293" y="62"/>
                </a:cubicBezTo>
                <a:cubicBezTo>
                  <a:pt x="292" y="63"/>
                  <a:pt x="292" y="65"/>
                  <a:pt x="293" y="66"/>
                </a:cubicBezTo>
                <a:cubicBezTo>
                  <a:pt x="294" y="67"/>
                  <a:pt x="295" y="67"/>
                  <a:pt x="295" y="67"/>
                </a:cubicBezTo>
                <a:close/>
                <a:moveTo>
                  <a:pt x="166" y="189"/>
                </a:moveTo>
                <a:cubicBezTo>
                  <a:pt x="157" y="198"/>
                  <a:pt x="157" y="198"/>
                  <a:pt x="157" y="198"/>
                </a:cubicBezTo>
                <a:cubicBezTo>
                  <a:pt x="156" y="199"/>
                  <a:pt x="156" y="201"/>
                  <a:pt x="157" y="202"/>
                </a:cubicBezTo>
                <a:cubicBezTo>
                  <a:pt x="158" y="203"/>
                  <a:pt x="158" y="203"/>
                  <a:pt x="159" y="203"/>
                </a:cubicBezTo>
                <a:cubicBezTo>
                  <a:pt x="160" y="203"/>
                  <a:pt x="161" y="203"/>
                  <a:pt x="162" y="202"/>
                </a:cubicBezTo>
                <a:cubicBezTo>
                  <a:pt x="178" y="187"/>
                  <a:pt x="178" y="187"/>
                  <a:pt x="178" y="187"/>
                </a:cubicBezTo>
                <a:cubicBezTo>
                  <a:pt x="178" y="187"/>
                  <a:pt x="178" y="187"/>
                  <a:pt x="178" y="187"/>
                </a:cubicBezTo>
                <a:cubicBezTo>
                  <a:pt x="290" y="74"/>
                  <a:pt x="290" y="74"/>
                  <a:pt x="290" y="74"/>
                </a:cubicBezTo>
                <a:cubicBezTo>
                  <a:pt x="292" y="72"/>
                  <a:pt x="291" y="71"/>
                  <a:pt x="290" y="69"/>
                </a:cubicBezTo>
                <a:cubicBezTo>
                  <a:pt x="289" y="68"/>
                  <a:pt x="287" y="68"/>
                  <a:pt x="286" y="69"/>
                </a:cubicBezTo>
                <a:cubicBezTo>
                  <a:pt x="166" y="189"/>
                  <a:pt x="166" y="189"/>
                  <a:pt x="166" y="189"/>
                </a:cubicBezTo>
                <a:close/>
                <a:moveTo>
                  <a:pt x="296" y="73"/>
                </a:moveTo>
                <a:cubicBezTo>
                  <a:pt x="169" y="199"/>
                  <a:pt x="169" y="199"/>
                  <a:pt x="169" y="199"/>
                </a:cubicBezTo>
                <a:cubicBezTo>
                  <a:pt x="169" y="199"/>
                  <a:pt x="169" y="199"/>
                  <a:pt x="169" y="199"/>
                </a:cubicBezTo>
                <a:cubicBezTo>
                  <a:pt x="151" y="217"/>
                  <a:pt x="151" y="217"/>
                  <a:pt x="151" y="217"/>
                </a:cubicBezTo>
                <a:cubicBezTo>
                  <a:pt x="150" y="219"/>
                  <a:pt x="150" y="221"/>
                  <a:pt x="151" y="222"/>
                </a:cubicBezTo>
                <a:cubicBezTo>
                  <a:pt x="152" y="222"/>
                  <a:pt x="153" y="223"/>
                  <a:pt x="154" y="223"/>
                </a:cubicBezTo>
                <a:cubicBezTo>
                  <a:pt x="154" y="223"/>
                  <a:pt x="155" y="222"/>
                  <a:pt x="155" y="222"/>
                </a:cubicBezTo>
                <a:cubicBezTo>
                  <a:pt x="178" y="198"/>
                  <a:pt x="178" y="198"/>
                  <a:pt x="178" y="198"/>
                </a:cubicBezTo>
                <a:cubicBezTo>
                  <a:pt x="300" y="77"/>
                  <a:pt x="300" y="77"/>
                  <a:pt x="300" y="77"/>
                </a:cubicBezTo>
                <a:cubicBezTo>
                  <a:pt x="301" y="76"/>
                  <a:pt x="301" y="74"/>
                  <a:pt x="300" y="73"/>
                </a:cubicBezTo>
                <a:cubicBezTo>
                  <a:pt x="299" y="72"/>
                  <a:pt x="297" y="72"/>
                  <a:pt x="296" y="73"/>
                </a:cubicBezTo>
                <a:close/>
                <a:moveTo>
                  <a:pt x="316" y="57"/>
                </a:moveTo>
                <a:cubicBezTo>
                  <a:pt x="317" y="58"/>
                  <a:pt x="317" y="58"/>
                  <a:pt x="318" y="58"/>
                </a:cubicBezTo>
                <a:cubicBezTo>
                  <a:pt x="319" y="58"/>
                  <a:pt x="320" y="58"/>
                  <a:pt x="320" y="57"/>
                </a:cubicBezTo>
                <a:cubicBezTo>
                  <a:pt x="327" y="50"/>
                  <a:pt x="327" y="50"/>
                  <a:pt x="327" y="50"/>
                </a:cubicBezTo>
                <a:cubicBezTo>
                  <a:pt x="328" y="49"/>
                  <a:pt x="328" y="47"/>
                  <a:pt x="327" y="46"/>
                </a:cubicBezTo>
                <a:cubicBezTo>
                  <a:pt x="326" y="45"/>
                  <a:pt x="324" y="45"/>
                  <a:pt x="323" y="46"/>
                </a:cubicBezTo>
                <a:cubicBezTo>
                  <a:pt x="316" y="53"/>
                  <a:pt x="316" y="53"/>
                  <a:pt x="316" y="53"/>
                </a:cubicBezTo>
                <a:cubicBezTo>
                  <a:pt x="315" y="54"/>
                  <a:pt x="315" y="56"/>
                  <a:pt x="316" y="57"/>
                </a:cubicBezTo>
                <a:close/>
                <a:moveTo>
                  <a:pt x="334" y="43"/>
                </a:moveTo>
                <a:cubicBezTo>
                  <a:pt x="334" y="43"/>
                  <a:pt x="335" y="42"/>
                  <a:pt x="336" y="42"/>
                </a:cubicBezTo>
                <a:cubicBezTo>
                  <a:pt x="342" y="36"/>
                  <a:pt x="342" y="36"/>
                  <a:pt x="342" y="36"/>
                </a:cubicBezTo>
                <a:cubicBezTo>
                  <a:pt x="343" y="34"/>
                  <a:pt x="343" y="32"/>
                  <a:pt x="342" y="31"/>
                </a:cubicBezTo>
                <a:cubicBezTo>
                  <a:pt x="341" y="30"/>
                  <a:pt x="339" y="30"/>
                  <a:pt x="338" y="31"/>
                </a:cubicBezTo>
                <a:cubicBezTo>
                  <a:pt x="331" y="37"/>
                  <a:pt x="331" y="37"/>
                  <a:pt x="331" y="37"/>
                </a:cubicBezTo>
                <a:cubicBezTo>
                  <a:pt x="330" y="39"/>
                  <a:pt x="330" y="41"/>
                  <a:pt x="331" y="42"/>
                </a:cubicBezTo>
                <a:cubicBezTo>
                  <a:pt x="332" y="42"/>
                  <a:pt x="333" y="43"/>
                  <a:pt x="334" y="43"/>
                </a:cubicBezTo>
                <a:close/>
                <a:moveTo>
                  <a:pt x="130" y="260"/>
                </a:moveTo>
                <a:cubicBezTo>
                  <a:pt x="131" y="260"/>
                  <a:pt x="132" y="260"/>
                  <a:pt x="132" y="259"/>
                </a:cubicBezTo>
                <a:cubicBezTo>
                  <a:pt x="308" y="84"/>
                  <a:pt x="308" y="84"/>
                  <a:pt x="308" y="84"/>
                </a:cubicBezTo>
                <a:cubicBezTo>
                  <a:pt x="308" y="83"/>
                  <a:pt x="308" y="83"/>
                  <a:pt x="308" y="83"/>
                </a:cubicBezTo>
                <a:cubicBezTo>
                  <a:pt x="309" y="83"/>
                  <a:pt x="309" y="83"/>
                  <a:pt x="309" y="83"/>
                </a:cubicBezTo>
                <a:cubicBezTo>
                  <a:pt x="315" y="76"/>
                  <a:pt x="315" y="76"/>
                  <a:pt x="315" y="76"/>
                </a:cubicBezTo>
                <a:cubicBezTo>
                  <a:pt x="319" y="72"/>
                  <a:pt x="319" y="72"/>
                  <a:pt x="319" y="72"/>
                </a:cubicBezTo>
                <a:cubicBezTo>
                  <a:pt x="322" y="70"/>
                  <a:pt x="322" y="70"/>
                  <a:pt x="322" y="70"/>
                </a:cubicBezTo>
                <a:cubicBezTo>
                  <a:pt x="335" y="57"/>
                  <a:pt x="335" y="57"/>
                  <a:pt x="335" y="57"/>
                </a:cubicBezTo>
                <a:cubicBezTo>
                  <a:pt x="338" y="54"/>
                  <a:pt x="338" y="54"/>
                  <a:pt x="338" y="54"/>
                </a:cubicBezTo>
                <a:cubicBezTo>
                  <a:pt x="339" y="52"/>
                  <a:pt x="339" y="52"/>
                  <a:pt x="339" y="52"/>
                </a:cubicBezTo>
                <a:cubicBezTo>
                  <a:pt x="341" y="51"/>
                  <a:pt x="341" y="49"/>
                  <a:pt x="339" y="48"/>
                </a:cubicBezTo>
                <a:cubicBezTo>
                  <a:pt x="338" y="47"/>
                  <a:pt x="336" y="47"/>
                  <a:pt x="335" y="48"/>
                </a:cubicBezTo>
                <a:cubicBezTo>
                  <a:pt x="333" y="50"/>
                  <a:pt x="333" y="50"/>
                  <a:pt x="333" y="50"/>
                </a:cubicBezTo>
                <a:cubicBezTo>
                  <a:pt x="330" y="53"/>
                  <a:pt x="330" y="53"/>
                  <a:pt x="330" y="53"/>
                </a:cubicBezTo>
                <a:cubicBezTo>
                  <a:pt x="305" y="78"/>
                  <a:pt x="305" y="78"/>
                  <a:pt x="305" y="78"/>
                </a:cubicBezTo>
                <a:cubicBezTo>
                  <a:pt x="304" y="78"/>
                  <a:pt x="304" y="79"/>
                  <a:pt x="304" y="79"/>
                </a:cubicBezTo>
                <a:cubicBezTo>
                  <a:pt x="304" y="79"/>
                  <a:pt x="304" y="79"/>
                  <a:pt x="303" y="79"/>
                </a:cubicBezTo>
                <a:cubicBezTo>
                  <a:pt x="128" y="255"/>
                  <a:pt x="128" y="255"/>
                  <a:pt x="128" y="255"/>
                </a:cubicBezTo>
                <a:cubicBezTo>
                  <a:pt x="127" y="256"/>
                  <a:pt x="127" y="258"/>
                  <a:pt x="128" y="259"/>
                </a:cubicBezTo>
                <a:cubicBezTo>
                  <a:pt x="129" y="260"/>
                  <a:pt x="129" y="260"/>
                  <a:pt x="130" y="260"/>
                </a:cubicBezTo>
                <a:close/>
                <a:moveTo>
                  <a:pt x="342" y="45"/>
                </a:moveTo>
                <a:cubicBezTo>
                  <a:pt x="342" y="46"/>
                  <a:pt x="343" y="46"/>
                  <a:pt x="344" y="46"/>
                </a:cubicBezTo>
                <a:cubicBezTo>
                  <a:pt x="345" y="46"/>
                  <a:pt x="346" y="46"/>
                  <a:pt x="346" y="45"/>
                </a:cubicBezTo>
                <a:cubicBezTo>
                  <a:pt x="352" y="40"/>
                  <a:pt x="352" y="40"/>
                  <a:pt x="352" y="40"/>
                </a:cubicBezTo>
                <a:cubicBezTo>
                  <a:pt x="352" y="40"/>
                  <a:pt x="352" y="40"/>
                  <a:pt x="352" y="40"/>
                </a:cubicBezTo>
                <a:cubicBezTo>
                  <a:pt x="358" y="33"/>
                  <a:pt x="358" y="33"/>
                  <a:pt x="358" y="33"/>
                </a:cubicBezTo>
                <a:cubicBezTo>
                  <a:pt x="360" y="32"/>
                  <a:pt x="360" y="30"/>
                  <a:pt x="358" y="29"/>
                </a:cubicBezTo>
                <a:cubicBezTo>
                  <a:pt x="357" y="28"/>
                  <a:pt x="355" y="28"/>
                  <a:pt x="354" y="29"/>
                </a:cubicBezTo>
                <a:cubicBezTo>
                  <a:pt x="352" y="30"/>
                  <a:pt x="352" y="30"/>
                  <a:pt x="352" y="30"/>
                </a:cubicBezTo>
                <a:cubicBezTo>
                  <a:pt x="352" y="30"/>
                  <a:pt x="352" y="30"/>
                  <a:pt x="352" y="31"/>
                </a:cubicBezTo>
                <a:cubicBezTo>
                  <a:pt x="342" y="41"/>
                  <a:pt x="342" y="41"/>
                  <a:pt x="342" y="41"/>
                </a:cubicBezTo>
                <a:cubicBezTo>
                  <a:pt x="341" y="42"/>
                  <a:pt x="341" y="44"/>
                  <a:pt x="342" y="45"/>
                </a:cubicBezTo>
                <a:close/>
                <a:moveTo>
                  <a:pt x="324" y="82"/>
                </a:moveTo>
                <a:cubicBezTo>
                  <a:pt x="333" y="73"/>
                  <a:pt x="333" y="73"/>
                  <a:pt x="333" y="73"/>
                </a:cubicBezTo>
                <a:cubicBezTo>
                  <a:pt x="333" y="73"/>
                  <a:pt x="333" y="72"/>
                  <a:pt x="333" y="72"/>
                </a:cubicBezTo>
                <a:cubicBezTo>
                  <a:pt x="334" y="72"/>
                  <a:pt x="334" y="72"/>
                  <a:pt x="334" y="71"/>
                </a:cubicBezTo>
                <a:cubicBezTo>
                  <a:pt x="349" y="57"/>
                  <a:pt x="349" y="57"/>
                  <a:pt x="349" y="57"/>
                </a:cubicBezTo>
                <a:cubicBezTo>
                  <a:pt x="350" y="56"/>
                  <a:pt x="350" y="54"/>
                  <a:pt x="349" y="53"/>
                </a:cubicBezTo>
                <a:cubicBezTo>
                  <a:pt x="347" y="51"/>
                  <a:pt x="345" y="51"/>
                  <a:pt x="344" y="53"/>
                </a:cubicBezTo>
                <a:cubicBezTo>
                  <a:pt x="330" y="67"/>
                  <a:pt x="330" y="67"/>
                  <a:pt x="330" y="67"/>
                </a:cubicBezTo>
                <a:cubicBezTo>
                  <a:pt x="329" y="67"/>
                  <a:pt x="329" y="68"/>
                  <a:pt x="329" y="68"/>
                </a:cubicBezTo>
                <a:cubicBezTo>
                  <a:pt x="329" y="68"/>
                  <a:pt x="329" y="68"/>
                  <a:pt x="328" y="68"/>
                </a:cubicBezTo>
                <a:cubicBezTo>
                  <a:pt x="320" y="77"/>
                  <a:pt x="320" y="77"/>
                  <a:pt x="320" y="77"/>
                </a:cubicBezTo>
                <a:cubicBezTo>
                  <a:pt x="319" y="78"/>
                  <a:pt x="318" y="79"/>
                  <a:pt x="319" y="81"/>
                </a:cubicBezTo>
                <a:cubicBezTo>
                  <a:pt x="318" y="80"/>
                  <a:pt x="316" y="80"/>
                  <a:pt x="316" y="81"/>
                </a:cubicBezTo>
                <a:cubicBezTo>
                  <a:pt x="130" y="267"/>
                  <a:pt x="130" y="267"/>
                  <a:pt x="130" y="267"/>
                </a:cubicBezTo>
                <a:cubicBezTo>
                  <a:pt x="128" y="268"/>
                  <a:pt x="128" y="270"/>
                  <a:pt x="130" y="272"/>
                </a:cubicBezTo>
                <a:cubicBezTo>
                  <a:pt x="130" y="272"/>
                  <a:pt x="131" y="273"/>
                  <a:pt x="132" y="273"/>
                </a:cubicBezTo>
                <a:cubicBezTo>
                  <a:pt x="133" y="273"/>
                  <a:pt x="133" y="272"/>
                  <a:pt x="134" y="272"/>
                </a:cubicBezTo>
                <a:cubicBezTo>
                  <a:pt x="320" y="86"/>
                  <a:pt x="320" y="86"/>
                  <a:pt x="320" y="86"/>
                </a:cubicBezTo>
                <a:cubicBezTo>
                  <a:pt x="321" y="85"/>
                  <a:pt x="321" y="83"/>
                  <a:pt x="321" y="82"/>
                </a:cubicBezTo>
                <a:cubicBezTo>
                  <a:pt x="321" y="82"/>
                  <a:pt x="321" y="83"/>
                  <a:pt x="322" y="83"/>
                </a:cubicBezTo>
                <a:cubicBezTo>
                  <a:pt x="323" y="83"/>
                  <a:pt x="323" y="82"/>
                  <a:pt x="324" y="82"/>
                </a:cubicBezTo>
                <a:close/>
                <a:moveTo>
                  <a:pt x="352" y="49"/>
                </a:moveTo>
                <a:cubicBezTo>
                  <a:pt x="353" y="50"/>
                  <a:pt x="354" y="50"/>
                  <a:pt x="354" y="50"/>
                </a:cubicBezTo>
                <a:cubicBezTo>
                  <a:pt x="355" y="50"/>
                  <a:pt x="356" y="50"/>
                  <a:pt x="357" y="49"/>
                </a:cubicBezTo>
                <a:cubicBezTo>
                  <a:pt x="367" y="39"/>
                  <a:pt x="367" y="39"/>
                  <a:pt x="367" y="39"/>
                </a:cubicBezTo>
                <a:cubicBezTo>
                  <a:pt x="368" y="38"/>
                  <a:pt x="368" y="36"/>
                  <a:pt x="367" y="35"/>
                </a:cubicBezTo>
                <a:cubicBezTo>
                  <a:pt x="365" y="33"/>
                  <a:pt x="363" y="33"/>
                  <a:pt x="362" y="35"/>
                </a:cubicBezTo>
                <a:cubicBezTo>
                  <a:pt x="352" y="45"/>
                  <a:pt x="352" y="45"/>
                  <a:pt x="352" y="45"/>
                </a:cubicBezTo>
                <a:cubicBezTo>
                  <a:pt x="351" y="46"/>
                  <a:pt x="351" y="48"/>
                  <a:pt x="352" y="49"/>
                </a:cubicBezTo>
                <a:close/>
                <a:moveTo>
                  <a:pt x="333" y="87"/>
                </a:moveTo>
                <a:cubicBezTo>
                  <a:pt x="334" y="86"/>
                  <a:pt x="334" y="84"/>
                  <a:pt x="333" y="82"/>
                </a:cubicBezTo>
                <a:cubicBezTo>
                  <a:pt x="332" y="81"/>
                  <a:pt x="330" y="81"/>
                  <a:pt x="328" y="82"/>
                </a:cubicBezTo>
                <a:cubicBezTo>
                  <a:pt x="129" y="282"/>
                  <a:pt x="129" y="282"/>
                  <a:pt x="129" y="282"/>
                </a:cubicBezTo>
                <a:cubicBezTo>
                  <a:pt x="127" y="283"/>
                  <a:pt x="127" y="285"/>
                  <a:pt x="129" y="287"/>
                </a:cubicBezTo>
                <a:cubicBezTo>
                  <a:pt x="129" y="287"/>
                  <a:pt x="130" y="287"/>
                  <a:pt x="131" y="287"/>
                </a:cubicBezTo>
                <a:cubicBezTo>
                  <a:pt x="132" y="287"/>
                  <a:pt x="132" y="287"/>
                  <a:pt x="133" y="287"/>
                </a:cubicBezTo>
                <a:lnTo>
                  <a:pt x="333" y="87"/>
                </a:lnTo>
                <a:close/>
                <a:moveTo>
                  <a:pt x="335" y="83"/>
                </a:moveTo>
                <a:cubicBezTo>
                  <a:pt x="336" y="83"/>
                  <a:pt x="337" y="83"/>
                  <a:pt x="337" y="82"/>
                </a:cubicBezTo>
                <a:cubicBezTo>
                  <a:pt x="341" y="78"/>
                  <a:pt x="341" y="78"/>
                  <a:pt x="341" y="78"/>
                </a:cubicBezTo>
                <a:cubicBezTo>
                  <a:pt x="344" y="76"/>
                  <a:pt x="344" y="76"/>
                  <a:pt x="344" y="76"/>
                </a:cubicBezTo>
                <a:cubicBezTo>
                  <a:pt x="361" y="58"/>
                  <a:pt x="361" y="58"/>
                  <a:pt x="361" y="58"/>
                </a:cubicBezTo>
                <a:cubicBezTo>
                  <a:pt x="362" y="57"/>
                  <a:pt x="362" y="55"/>
                  <a:pt x="361" y="54"/>
                </a:cubicBezTo>
                <a:cubicBezTo>
                  <a:pt x="360" y="53"/>
                  <a:pt x="358" y="53"/>
                  <a:pt x="357" y="54"/>
                </a:cubicBezTo>
                <a:cubicBezTo>
                  <a:pt x="339" y="71"/>
                  <a:pt x="339" y="71"/>
                  <a:pt x="339" y="71"/>
                </a:cubicBezTo>
                <a:cubicBezTo>
                  <a:pt x="337" y="74"/>
                  <a:pt x="337" y="74"/>
                  <a:pt x="337" y="74"/>
                </a:cubicBezTo>
                <a:cubicBezTo>
                  <a:pt x="333" y="78"/>
                  <a:pt x="333" y="78"/>
                  <a:pt x="333" y="78"/>
                </a:cubicBezTo>
                <a:cubicBezTo>
                  <a:pt x="332" y="79"/>
                  <a:pt x="332" y="81"/>
                  <a:pt x="333" y="82"/>
                </a:cubicBezTo>
                <a:cubicBezTo>
                  <a:pt x="333" y="83"/>
                  <a:pt x="334" y="83"/>
                  <a:pt x="335" y="83"/>
                </a:cubicBezTo>
                <a:close/>
                <a:moveTo>
                  <a:pt x="372" y="46"/>
                </a:moveTo>
                <a:cubicBezTo>
                  <a:pt x="373" y="46"/>
                  <a:pt x="374" y="46"/>
                  <a:pt x="374" y="45"/>
                </a:cubicBezTo>
                <a:cubicBezTo>
                  <a:pt x="386" y="34"/>
                  <a:pt x="386" y="34"/>
                  <a:pt x="386" y="34"/>
                </a:cubicBezTo>
                <a:cubicBezTo>
                  <a:pt x="386" y="34"/>
                  <a:pt x="386" y="34"/>
                  <a:pt x="386" y="34"/>
                </a:cubicBezTo>
                <a:cubicBezTo>
                  <a:pt x="388" y="32"/>
                  <a:pt x="388" y="32"/>
                  <a:pt x="388" y="32"/>
                </a:cubicBezTo>
                <a:cubicBezTo>
                  <a:pt x="391" y="29"/>
                  <a:pt x="391" y="29"/>
                  <a:pt x="391" y="29"/>
                </a:cubicBezTo>
                <a:cubicBezTo>
                  <a:pt x="394" y="26"/>
                  <a:pt x="394" y="26"/>
                  <a:pt x="394" y="26"/>
                </a:cubicBezTo>
                <a:cubicBezTo>
                  <a:pt x="395" y="24"/>
                  <a:pt x="395" y="22"/>
                  <a:pt x="394" y="21"/>
                </a:cubicBezTo>
                <a:cubicBezTo>
                  <a:pt x="394" y="21"/>
                  <a:pt x="393" y="21"/>
                  <a:pt x="393" y="20"/>
                </a:cubicBezTo>
                <a:cubicBezTo>
                  <a:pt x="392" y="20"/>
                  <a:pt x="391" y="20"/>
                  <a:pt x="391" y="21"/>
                </a:cubicBezTo>
                <a:cubicBezTo>
                  <a:pt x="390" y="21"/>
                  <a:pt x="390" y="21"/>
                  <a:pt x="390" y="21"/>
                </a:cubicBezTo>
                <a:cubicBezTo>
                  <a:pt x="387" y="24"/>
                  <a:pt x="387" y="24"/>
                  <a:pt x="387" y="24"/>
                </a:cubicBezTo>
                <a:cubicBezTo>
                  <a:pt x="387" y="24"/>
                  <a:pt x="387" y="24"/>
                  <a:pt x="387" y="24"/>
                </a:cubicBezTo>
                <a:cubicBezTo>
                  <a:pt x="385" y="26"/>
                  <a:pt x="385" y="26"/>
                  <a:pt x="385" y="26"/>
                </a:cubicBezTo>
                <a:cubicBezTo>
                  <a:pt x="385" y="26"/>
                  <a:pt x="385" y="26"/>
                  <a:pt x="385" y="26"/>
                </a:cubicBezTo>
                <a:cubicBezTo>
                  <a:pt x="382" y="29"/>
                  <a:pt x="382" y="29"/>
                  <a:pt x="382" y="29"/>
                </a:cubicBezTo>
                <a:cubicBezTo>
                  <a:pt x="379" y="32"/>
                  <a:pt x="379" y="32"/>
                  <a:pt x="379" y="32"/>
                </a:cubicBezTo>
                <a:cubicBezTo>
                  <a:pt x="376" y="36"/>
                  <a:pt x="376" y="36"/>
                  <a:pt x="376" y="36"/>
                </a:cubicBezTo>
                <a:cubicBezTo>
                  <a:pt x="376" y="36"/>
                  <a:pt x="376" y="36"/>
                  <a:pt x="376" y="36"/>
                </a:cubicBezTo>
                <a:cubicBezTo>
                  <a:pt x="370" y="41"/>
                  <a:pt x="370" y="41"/>
                  <a:pt x="370" y="41"/>
                </a:cubicBezTo>
                <a:cubicBezTo>
                  <a:pt x="369" y="42"/>
                  <a:pt x="369" y="44"/>
                  <a:pt x="370" y="45"/>
                </a:cubicBezTo>
                <a:cubicBezTo>
                  <a:pt x="371" y="46"/>
                  <a:pt x="371" y="46"/>
                  <a:pt x="372" y="46"/>
                </a:cubicBezTo>
                <a:close/>
                <a:moveTo>
                  <a:pt x="390" y="44"/>
                </a:moveTo>
                <a:cubicBezTo>
                  <a:pt x="393" y="40"/>
                  <a:pt x="393" y="40"/>
                  <a:pt x="393" y="40"/>
                </a:cubicBezTo>
                <a:cubicBezTo>
                  <a:pt x="394" y="39"/>
                  <a:pt x="394" y="37"/>
                  <a:pt x="393" y="36"/>
                </a:cubicBezTo>
                <a:cubicBezTo>
                  <a:pt x="392" y="35"/>
                  <a:pt x="390" y="35"/>
                  <a:pt x="389" y="36"/>
                </a:cubicBezTo>
                <a:cubicBezTo>
                  <a:pt x="385" y="40"/>
                  <a:pt x="385" y="40"/>
                  <a:pt x="385" y="40"/>
                </a:cubicBezTo>
                <a:cubicBezTo>
                  <a:pt x="384" y="41"/>
                  <a:pt x="384" y="43"/>
                  <a:pt x="385" y="44"/>
                </a:cubicBezTo>
                <a:cubicBezTo>
                  <a:pt x="386" y="45"/>
                  <a:pt x="387" y="45"/>
                  <a:pt x="387" y="45"/>
                </a:cubicBezTo>
                <a:cubicBezTo>
                  <a:pt x="388" y="45"/>
                  <a:pt x="389" y="45"/>
                  <a:pt x="390" y="44"/>
                </a:cubicBezTo>
                <a:close/>
                <a:moveTo>
                  <a:pt x="381" y="52"/>
                </a:moveTo>
                <a:cubicBezTo>
                  <a:pt x="383" y="51"/>
                  <a:pt x="383" y="49"/>
                  <a:pt x="381" y="48"/>
                </a:cubicBezTo>
                <a:cubicBezTo>
                  <a:pt x="380" y="46"/>
                  <a:pt x="378" y="46"/>
                  <a:pt x="377" y="48"/>
                </a:cubicBezTo>
                <a:cubicBezTo>
                  <a:pt x="370" y="54"/>
                  <a:pt x="370" y="54"/>
                  <a:pt x="370" y="54"/>
                </a:cubicBezTo>
                <a:cubicBezTo>
                  <a:pt x="351" y="73"/>
                  <a:pt x="351" y="73"/>
                  <a:pt x="351" y="73"/>
                </a:cubicBezTo>
                <a:cubicBezTo>
                  <a:pt x="351" y="73"/>
                  <a:pt x="351" y="73"/>
                  <a:pt x="351" y="73"/>
                </a:cubicBezTo>
                <a:cubicBezTo>
                  <a:pt x="348" y="77"/>
                  <a:pt x="348" y="77"/>
                  <a:pt x="348" y="77"/>
                </a:cubicBezTo>
                <a:cubicBezTo>
                  <a:pt x="132" y="292"/>
                  <a:pt x="132" y="292"/>
                  <a:pt x="132" y="292"/>
                </a:cubicBezTo>
                <a:cubicBezTo>
                  <a:pt x="131" y="294"/>
                  <a:pt x="131" y="295"/>
                  <a:pt x="132" y="297"/>
                </a:cubicBezTo>
                <a:cubicBezTo>
                  <a:pt x="133" y="297"/>
                  <a:pt x="134" y="298"/>
                  <a:pt x="135" y="298"/>
                </a:cubicBezTo>
                <a:cubicBezTo>
                  <a:pt x="135" y="298"/>
                  <a:pt x="136" y="297"/>
                  <a:pt x="137" y="297"/>
                </a:cubicBezTo>
                <a:cubicBezTo>
                  <a:pt x="353" y="81"/>
                  <a:pt x="353" y="81"/>
                  <a:pt x="353" y="81"/>
                </a:cubicBezTo>
                <a:lnTo>
                  <a:pt x="381" y="52"/>
                </a:lnTo>
                <a:close/>
                <a:moveTo>
                  <a:pt x="388" y="59"/>
                </a:moveTo>
                <a:cubicBezTo>
                  <a:pt x="391" y="56"/>
                  <a:pt x="391" y="56"/>
                  <a:pt x="391" y="56"/>
                </a:cubicBezTo>
                <a:cubicBezTo>
                  <a:pt x="392" y="55"/>
                  <a:pt x="392" y="53"/>
                  <a:pt x="391" y="52"/>
                </a:cubicBezTo>
                <a:cubicBezTo>
                  <a:pt x="390" y="51"/>
                  <a:pt x="388" y="51"/>
                  <a:pt x="387" y="52"/>
                </a:cubicBezTo>
                <a:cubicBezTo>
                  <a:pt x="384" y="55"/>
                  <a:pt x="384" y="55"/>
                  <a:pt x="384" y="55"/>
                </a:cubicBezTo>
                <a:cubicBezTo>
                  <a:pt x="383" y="56"/>
                  <a:pt x="383" y="58"/>
                  <a:pt x="384" y="59"/>
                </a:cubicBezTo>
                <a:cubicBezTo>
                  <a:pt x="385" y="60"/>
                  <a:pt x="385" y="60"/>
                  <a:pt x="386" y="60"/>
                </a:cubicBezTo>
                <a:cubicBezTo>
                  <a:pt x="387" y="60"/>
                  <a:pt x="388" y="60"/>
                  <a:pt x="388" y="59"/>
                </a:cubicBezTo>
                <a:close/>
                <a:moveTo>
                  <a:pt x="416" y="30"/>
                </a:moveTo>
                <a:cubicBezTo>
                  <a:pt x="417" y="30"/>
                  <a:pt x="417" y="30"/>
                  <a:pt x="418" y="30"/>
                </a:cubicBezTo>
                <a:cubicBezTo>
                  <a:pt x="424" y="24"/>
                  <a:pt x="424" y="24"/>
                  <a:pt x="424" y="24"/>
                </a:cubicBezTo>
                <a:cubicBezTo>
                  <a:pt x="425" y="23"/>
                  <a:pt x="425" y="21"/>
                  <a:pt x="424" y="20"/>
                </a:cubicBezTo>
                <a:cubicBezTo>
                  <a:pt x="422" y="18"/>
                  <a:pt x="420" y="18"/>
                  <a:pt x="419" y="20"/>
                </a:cubicBezTo>
                <a:cubicBezTo>
                  <a:pt x="414" y="25"/>
                  <a:pt x="414" y="25"/>
                  <a:pt x="414" y="25"/>
                </a:cubicBezTo>
                <a:cubicBezTo>
                  <a:pt x="412" y="26"/>
                  <a:pt x="412" y="28"/>
                  <a:pt x="414" y="30"/>
                </a:cubicBezTo>
                <a:cubicBezTo>
                  <a:pt x="414" y="30"/>
                  <a:pt x="415" y="30"/>
                  <a:pt x="416" y="30"/>
                </a:cubicBezTo>
                <a:close/>
                <a:moveTo>
                  <a:pt x="403" y="44"/>
                </a:moveTo>
                <a:cubicBezTo>
                  <a:pt x="403" y="44"/>
                  <a:pt x="404" y="43"/>
                  <a:pt x="405" y="43"/>
                </a:cubicBezTo>
                <a:cubicBezTo>
                  <a:pt x="407" y="41"/>
                  <a:pt x="407" y="41"/>
                  <a:pt x="407" y="41"/>
                </a:cubicBezTo>
                <a:cubicBezTo>
                  <a:pt x="408" y="40"/>
                  <a:pt x="408" y="38"/>
                  <a:pt x="407" y="36"/>
                </a:cubicBezTo>
                <a:cubicBezTo>
                  <a:pt x="406" y="35"/>
                  <a:pt x="404" y="35"/>
                  <a:pt x="402" y="36"/>
                </a:cubicBezTo>
                <a:cubicBezTo>
                  <a:pt x="400" y="38"/>
                  <a:pt x="400" y="38"/>
                  <a:pt x="400" y="38"/>
                </a:cubicBezTo>
                <a:cubicBezTo>
                  <a:pt x="399" y="40"/>
                  <a:pt x="399" y="42"/>
                  <a:pt x="400" y="43"/>
                </a:cubicBezTo>
                <a:cubicBezTo>
                  <a:pt x="401" y="43"/>
                  <a:pt x="402" y="44"/>
                  <a:pt x="403" y="44"/>
                </a:cubicBezTo>
                <a:close/>
                <a:moveTo>
                  <a:pt x="372" y="66"/>
                </a:moveTo>
                <a:cubicBezTo>
                  <a:pt x="369" y="69"/>
                  <a:pt x="369" y="69"/>
                  <a:pt x="369" y="69"/>
                </a:cubicBezTo>
                <a:cubicBezTo>
                  <a:pt x="365" y="74"/>
                  <a:pt x="365" y="74"/>
                  <a:pt x="365" y="74"/>
                </a:cubicBezTo>
                <a:cubicBezTo>
                  <a:pt x="364" y="75"/>
                  <a:pt x="364" y="77"/>
                  <a:pt x="365" y="78"/>
                </a:cubicBezTo>
                <a:cubicBezTo>
                  <a:pt x="366" y="79"/>
                  <a:pt x="366" y="79"/>
                  <a:pt x="367" y="79"/>
                </a:cubicBezTo>
                <a:cubicBezTo>
                  <a:pt x="368" y="79"/>
                  <a:pt x="369" y="79"/>
                  <a:pt x="369" y="78"/>
                </a:cubicBezTo>
                <a:cubicBezTo>
                  <a:pt x="374" y="74"/>
                  <a:pt x="374" y="74"/>
                  <a:pt x="374" y="74"/>
                </a:cubicBezTo>
                <a:cubicBezTo>
                  <a:pt x="377" y="71"/>
                  <a:pt x="377" y="71"/>
                  <a:pt x="377" y="71"/>
                </a:cubicBezTo>
                <a:cubicBezTo>
                  <a:pt x="378" y="70"/>
                  <a:pt x="378" y="68"/>
                  <a:pt x="377" y="66"/>
                </a:cubicBezTo>
                <a:cubicBezTo>
                  <a:pt x="375" y="65"/>
                  <a:pt x="374" y="65"/>
                  <a:pt x="372" y="66"/>
                </a:cubicBezTo>
                <a:close/>
                <a:moveTo>
                  <a:pt x="362" y="86"/>
                </a:moveTo>
                <a:cubicBezTo>
                  <a:pt x="363" y="84"/>
                  <a:pt x="363" y="82"/>
                  <a:pt x="362" y="81"/>
                </a:cubicBezTo>
                <a:cubicBezTo>
                  <a:pt x="361" y="80"/>
                  <a:pt x="359" y="80"/>
                  <a:pt x="358" y="81"/>
                </a:cubicBezTo>
                <a:cubicBezTo>
                  <a:pt x="142" y="297"/>
                  <a:pt x="142" y="297"/>
                  <a:pt x="142" y="297"/>
                </a:cubicBezTo>
                <a:cubicBezTo>
                  <a:pt x="141" y="298"/>
                  <a:pt x="141" y="300"/>
                  <a:pt x="142" y="301"/>
                </a:cubicBezTo>
                <a:cubicBezTo>
                  <a:pt x="143" y="302"/>
                  <a:pt x="143" y="302"/>
                  <a:pt x="144" y="302"/>
                </a:cubicBezTo>
                <a:cubicBezTo>
                  <a:pt x="145" y="302"/>
                  <a:pt x="146" y="302"/>
                  <a:pt x="146" y="301"/>
                </a:cubicBezTo>
                <a:lnTo>
                  <a:pt x="362" y="86"/>
                </a:lnTo>
                <a:close/>
                <a:moveTo>
                  <a:pt x="380" y="80"/>
                </a:moveTo>
                <a:cubicBezTo>
                  <a:pt x="381" y="80"/>
                  <a:pt x="381" y="80"/>
                  <a:pt x="382" y="79"/>
                </a:cubicBezTo>
                <a:cubicBezTo>
                  <a:pt x="384" y="77"/>
                  <a:pt x="384" y="77"/>
                  <a:pt x="384" y="77"/>
                </a:cubicBezTo>
                <a:cubicBezTo>
                  <a:pt x="386" y="76"/>
                  <a:pt x="386" y="74"/>
                  <a:pt x="384" y="73"/>
                </a:cubicBezTo>
                <a:cubicBezTo>
                  <a:pt x="383" y="72"/>
                  <a:pt x="381" y="72"/>
                  <a:pt x="380" y="73"/>
                </a:cubicBezTo>
                <a:cubicBezTo>
                  <a:pt x="378" y="75"/>
                  <a:pt x="378" y="75"/>
                  <a:pt x="378" y="75"/>
                </a:cubicBezTo>
                <a:cubicBezTo>
                  <a:pt x="376" y="76"/>
                  <a:pt x="376" y="78"/>
                  <a:pt x="378" y="79"/>
                </a:cubicBezTo>
                <a:cubicBezTo>
                  <a:pt x="378" y="80"/>
                  <a:pt x="379" y="80"/>
                  <a:pt x="380" y="80"/>
                </a:cubicBezTo>
                <a:close/>
                <a:moveTo>
                  <a:pt x="429" y="31"/>
                </a:moveTo>
                <a:cubicBezTo>
                  <a:pt x="430" y="31"/>
                  <a:pt x="430" y="31"/>
                  <a:pt x="431" y="30"/>
                </a:cubicBezTo>
                <a:cubicBezTo>
                  <a:pt x="433" y="29"/>
                  <a:pt x="433" y="29"/>
                  <a:pt x="433" y="29"/>
                </a:cubicBezTo>
                <a:cubicBezTo>
                  <a:pt x="434" y="27"/>
                  <a:pt x="434" y="25"/>
                  <a:pt x="433" y="24"/>
                </a:cubicBezTo>
                <a:cubicBezTo>
                  <a:pt x="432" y="23"/>
                  <a:pt x="430" y="23"/>
                  <a:pt x="429" y="24"/>
                </a:cubicBezTo>
                <a:cubicBezTo>
                  <a:pt x="427" y="26"/>
                  <a:pt x="427" y="26"/>
                  <a:pt x="427" y="26"/>
                </a:cubicBezTo>
                <a:cubicBezTo>
                  <a:pt x="426" y="27"/>
                  <a:pt x="426" y="29"/>
                  <a:pt x="427" y="30"/>
                </a:cubicBezTo>
                <a:cubicBezTo>
                  <a:pt x="427" y="31"/>
                  <a:pt x="428" y="31"/>
                  <a:pt x="429" y="31"/>
                </a:cubicBezTo>
                <a:close/>
                <a:moveTo>
                  <a:pt x="414" y="47"/>
                </a:moveTo>
                <a:cubicBezTo>
                  <a:pt x="414" y="47"/>
                  <a:pt x="415" y="46"/>
                  <a:pt x="416" y="46"/>
                </a:cubicBezTo>
                <a:cubicBezTo>
                  <a:pt x="423" y="38"/>
                  <a:pt x="423" y="38"/>
                  <a:pt x="423" y="38"/>
                </a:cubicBezTo>
                <a:cubicBezTo>
                  <a:pt x="424" y="37"/>
                  <a:pt x="424" y="35"/>
                  <a:pt x="423" y="34"/>
                </a:cubicBezTo>
                <a:cubicBezTo>
                  <a:pt x="422" y="33"/>
                  <a:pt x="420" y="33"/>
                  <a:pt x="419" y="34"/>
                </a:cubicBezTo>
                <a:cubicBezTo>
                  <a:pt x="411" y="41"/>
                  <a:pt x="411" y="41"/>
                  <a:pt x="411" y="41"/>
                </a:cubicBezTo>
                <a:cubicBezTo>
                  <a:pt x="410" y="43"/>
                  <a:pt x="410" y="45"/>
                  <a:pt x="411" y="46"/>
                </a:cubicBezTo>
                <a:cubicBezTo>
                  <a:pt x="412" y="46"/>
                  <a:pt x="413" y="47"/>
                  <a:pt x="414" y="47"/>
                </a:cubicBezTo>
                <a:close/>
                <a:moveTo>
                  <a:pt x="405" y="48"/>
                </a:moveTo>
                <a:cubicBezTo>
                  <a:pt x="392" y="61"/>
                  <a:pt x="392" y="61"/>
                  <a:pt x="392" y="61"/>
                </a:cubicBezTo>
                <a:cubicBezTo>
                  <a:pt x="391" y="62"/>
                  <a:pt x="391" y="64"/>
                  <a:pt x="392" y="65"/>
                </a:cubicBezTo>
                <a:cubicBezTo>
                  <a:pt x="392" y="66"/>
                  <a:pt x="393" y="66"/>
                  <a:pt x="394" y="66"/>
                </a:cubicBezTo>
                <a:cubicBezTo>
                  <a:pt x="395" y="66"/>
                  <a:pt x="396" y="66"/>
                  <a:pt x="396" y="65"/>
                </a:cubicBezTo>
                <a:cubicBezTo>
                  <a:pt x="409" y="52"/>
                  <a:pt x="409" y="52"/>
                  <a:pt x="409" y="52"/>
                </a:cubicBezTo>
                <a:cubicBezTo>
                  <a:pt x="410" y="51"/>
                  <a:pt x="410" y="49"/>
                  <a:pt x="409" y="48"/>
                </a:cubicBezTo>
                <a:cubicBezTo>
                  <a:pt x="408" y="47"/>
                  <a:pt x="406" y="47"/>
                  <a:pt x="405" y="48"/>
                </a:cubicBezTo>
                <a:close/>
                <a:moveTo>
                  <a:pt x="151" y="311"/>
                </a:moveTo>
                <a:cubicBezTo>
                  <a:pt x="375" y="86"/>
                  <a:pt x="375" y="86"/>
                  <a:pt x="375" y="86"/>
                </a:cubicBezTo>
                <a:cubicBezTo>
                  <a:pt x="377" y="85"/>
                  <a:pt x="377" y="83"/>
                  <a:pt x="375" y="82"/>
                </a:cubicBezTo>
                <a:cubicBezTo>
                  <a:pt x="374" y="80"/>
                  <a:pt x="372" y="80"/>
                  <a:pt x="371" y="82"/>
                </a:cubicBezTo>
                <a:cubicBezTo>
                  <a:pt x="146" y="307"/>
                  <a:pt x="146" y="307"/>
                  <a:pt x="146" y="307"/>
                </a:cubicBezTo>
                <a:cubicBezTo>
                  <a:pt x="145" y="308"/>
                  <a:pt x="145" y="310"/>
                  <a:pt x="146" y="311"/>
                </a:cubicBezTo>
                <a:cubicBezTo>
                  <a:pt x="147" y="311"/>
                  <a:pt x="148" y="312"/>
                  <a:pt x="148" y="312"/>
                </a:cubicBezTo>
                <a:cubicBezTo>
                  <a:pt x="149" y="312"/>
                  <a:pt x="150" y="311"/>
                  <a:pt x="151" y="311"/>
                </a:cubicBezTo>
                <a:close/>
                <a:moveTo>
                  <a:pt x="432" y="39"/>
                </a:moveTo>
                <a:cubicBezTo>
                  <a:pt x="433" y="39"/>
                  <a:pt x="434" y="40"/>
                  <a:pt x="434" y="40"/>
                </a:cubicBezTo>
                <a:cubicBezTo>
                  <a:pt x="435" y="40"/>
                  <a:pt x="436" y="39"/>
                  <a:pt x="437" y="39"/>
                </a:cubicBezTo>
                <a:cubicBezTo>
                  <a:pt x="445" y="31"/>
                  <a:pt x="445" y="31"/>
                  <a:pt x="445" y="31"/>
                </a:cubicBezTo>
                <a:cubicBezTo>
                  <a:pt x="448" y="27"/>
                  <a:pt x="448" y="27"/>
                  <a:pt x="448" y="27"/>
                </a:cubicBezTo>
                <a:cubicBezTo>
                  <a:pt x="449" y="26"/>
                  <a:pt x="449" y="24"/>
                  <a:pt x="448" y="23"/>
                </a:cubicBezTo>
                <a:cubicBezTo>
                  <a:pt x="447" y="22"/>
                  <a:pt x="445" y="22"/>
                  <a:pt x="444" y="23"/>
                </a:cubicBezTo>
                <a:cubicBezTo>
                  <a:pt x="440" y="26"/>
                  <a:pt x="440" y="26"/>
                  <a:pt x="440" y="26"/>
                </a:cubicBezTo>
                <a:cubicBezTo>
                  <a:pt x="439" y="28"/>
                  <a:pt x="439" y="28"/>
                  <a:pt x="439" y="28"/>
                </a:cubicBezTo>
                <a:cubicBezTo>
                  <a:pt x="438" y="29"/>
                  <a:pt x="438" y="29"/>
                  <a:pt x="438" y="29"/>
                </a:cubicBezTo>
                <a:cubicBezTo>
                  <a:pt x="432" y="35"/>
                  <a:pt x="432" y="35"/>
                  <a:pt x="432" y="35"/>
                </a:cubicBezTo>
                <a:cubicBezTo>
                  <a:pt x="431" y="36"/>
                  <a:pt x="431" y="38"/>
                  <a:pt x="432" y="39"/>
                </a:cubicBezTo>
                <a:close/>
                <a:moveTo>
                  <a:pt x="428" y="39"/>
                </a:moveTo>
                <a:cubicBezTo>
                  <a:pt x="423" y="43"/>
                  <a:pt x="423" y="43"/>
                  <a:pt x="423" y="43"/>
                </a:cubicBezTo>
                <a:cubicBezTo>
                  <a:pt x="422" y="44"/>
                  <a:pt x="422" y="46"/>
                  <a:pt x="423" y="48"/>
                </a:cubicBezTo>
                <a:cubicBezTo>
                  <a:pt x="424" y="48"/>
                  <a:pt x="425" y="49"/>
                  <a:pt x="426" y="49"/>
                </a:cubicBezTo>
                <a:cubicBezTo>
                  <a:pt x="426" y="49"/>
                  <a:pt x="427" y="48"/>
                  <a:pt x="428" y="48"/>
                </a:cubicBezTo>
                <a:cubicBezTo>
                  <a:pt x="432" y="43"/>
                  <a:pt x="432" y="43"/>
                  <a:pt x="432" y="43"/>
                </a:cubicBezTo>
                <a:cubicBezTo>
                  <a:pt x="433" y="42"/>
                  <a:pt x="433" y="40"/>
                  <a:pt x="432" y="39"/>
                </a:cubicBezTo>
                <a:cubicBezTo>
                  <a:pt x="431" y="38"/>
                  <a:pt x="429" y="38"/>
                  <a:pt x="428" y="39"/>
                </a:cubicBezTo>
                <a:close/>
                <a:moveTo>
                  <a:pt x="153" y="323"/>
                </a:moveTo>
                <a:cubicBezTo>
                  <a:pt x="388" y="88"/>
                  <a:pt x="388" y="88"/>
                  <a:pt x="388" y="88"/>
                </a:cubicBezTo>
                <a:cubicBezTo>
                  <a:pt x="389" y="87"/>
                  <a:pt x="389" y="85"/>
                  <a:pt x="388" y="83"/>
                </a:cubicBezTo>
                <a:cubicBezTo>
                  <a:pt x="386" y="82"/>
                  <a:pt x="384" y="82"/>
                  <a:pt x="383" y="83"/>
                </a:cubicBezTo>
                <a:cubicBezTo>
                  <a:pt x="148" y="318"/>
                  <a:pt x="148" y="318"/>
                  <a:pt x="148" y="318"/>
                </a:cubicBezTo>
                <a:cubicBezTo>
                  <a:pt x="147" y="319"/>
                  <a:pt x="147" y="321"/>
                  <a:pt x="148" y="323"/>
                </a:cubicBezTo>
                <a:cubicBezTo>
                  <a:pt x="149" y="323"/>
                  <a:pt x="150" y="323"/>
                  <a:pt x="151" y="323"/>
                </a:cubicBezTo>
                <a:cubicBezTo>
                  <a:pt x="151" y="323"/>
                  <a:pt x="152" y="323"/>
                  <a:pt x="153" y="323"/>
                </a:cubicBezTo>
                <a:close/>
                <a:moveTo>
                  <a:pt x="419" y="48"/>
                </a:moveTo>
                <a:cubicBezTo>
                  <a:pt x="411" y="56"/>
                  <a:pt x="411" y="56"/>
                  <a:pt x="411" y="56"/>
                </a:cubicBezTo>
                <a:cubicBezTo>
                  <a:pt x="397" y="69"/>
                  <a:pt x="397" y="69"/>
                  <a:pt x="397" y="69"/>
                </a:cubicBezTo>
                <a:cubicBezTo>
                  <a:pt x="396" y="71"/>
                  <a:pt x="396" y="73"/>
                  <a:pt x="397" y="74"/>
                </a:cubicBezTo>
                <a:cubicBezTo>
                  <a:pt x="398" y="74"/>
                  <a:pt x="399" y="75"/>
                  <a:pt x="399" y="75"/>
                </a:cubicBezTo>
                <a:cubicBezTo>
                  <a:pt x="400" y="75"/>
                  <a:pt x="401" y="74"/>
                  <a:pt x="402" y="74"/>
                </a:cubicBezTo>
                <a:cubicBezTo>
                  <a:pt x="415" y="60"/>
                  <a:pt x="415" y="60"/>
                  <a:pt x="415" y="60"/>
                </a:cubicBezTo>
                <a:cubicBezTo>
                  <a:pt x="423" y="52"/>
                  <a:pt x="423" y="52"/>
                  <a:pt x="423" y="52"/>
                </a:cubicBezTo>
                <a:cubicBezTo>
                  <a:pt x="424" y="51"/>
                  <a:pt x="424" y="49"/>
                  <a:pt x="423" y="48"/>
                </a:cubicBezTo>
                <a:cubicBezTo>
                  <a:pt x="422" y="47"/>
                  <a:pt x="420" y="47"/>
                  <a:pt x="419" y="48"/>
                </a:cubicBezTo>
                <a:close/>
                <a:moveTo>
                  <a:pt x="452" y="23"/>
                </a:moveTo>
                <a:cubicBezTo>
                  <a:pt x="452" y="23"/>
                  <a:pt x="453" y="22"/>
                  <a:pt x="454" y="22"/>
                </a:cubicBezTo>
                <a:cubicBezTo>
                  <a:pt x="456" y="20"/>
                  <a:pt x="456" y="20"/>
                  <a:pt x="456" y="20"/>
                </a:cubicBezTo>
                <a:cubicBezTo>
                  <a:pt x="457" y="18"/>
                  <a:pt x="457" y="16"/>
                  <a:pt x="456" y="15"/>
                </a:cubicBezTo>
                <a:cubicBezTo>
                  <a:pt x="455" y="14"/>
                  <a:pt x="453" y="14"/>
                  <a:pt x="451" y="15"/>
                </a:cubicBezTo>
                <a:cubicBezTo>
                  <a:pt x="449" y="17"/>
                  <a:pt x="449" y="17"/>
                  <a:pt x="449" y="17"/>
                </a:cubicBezTo>
                <a:cubicBezTo>
                  <a:pt x="448" y="19"/>
                  <a:pt x="448" y="21"/>
                  <a:pt x="449" y="22"/>
                </a:cubicBezTo>
                <a:cubicBezTo>
                  <a:pt x="450" y="22"/>
                  <a:pt x="451" y="23"/>
                  <a:pt x="452" y="23"/>
                </a:cubicBezTo>
                <a:close/>
                <a:moveTo>
                  <a:pt x="157" y="324"/>
                </a:moveTo>
                <a:cubicBezTo>
                  <a:pt x="152" y="328"/>
                  <a:pt x="152" y="328"/>
                  <a:pt x="152" y="328"/>
                </a:cubicBezTo>
                <a:cubicBezTo>
                  <a:pt x="151" y="330"/>
                  <a:pt x="151" y="331"/>
                  <a:pt x="152" y="333"/>
                </a:cubicBezTo>
                <a:cubicBezTo>
                  <a:pt x="153" y="333"/>
                  <a:pt x="154" y="334"/>
                  <a:pt x="155" y="334"/>
                </a:cubicBezTo>
                <a:cubicBezTo>
                  <a:pt x="155" y="334"/>
                  <a:pt x="156" y="333"/>
                  <a:pt x="157" y="333"/>
                </a:cubicBezTo>
                <a:cubicBezTo>
                  <a:pt x="161" y="328"/>
                  <a:pt x="161" y="328"/>
                  <a:pt x="161" y="328"/>
                </a:cubicBezTo>
                <a:cubicBezTo>
                  <a:pt x="162" y="327"/>
                  <a:pt x="162" y="325"/>
                  <a:pt x="161" y="324"/>
                </a:cubicBezTo>
                <a:cubicBezTo>
                  <a:pt x="160" y="323"/>
                  <a:pt x="158" y="323"/>
                  <a:pt x="157" y="324"/>
                </a:cubicBezTo>
                <a:close/>
                <a:moveTo>
                  <a:pt x="419" y="66"/>
                </a:moveTo>
                <a:cubicBezTo>
                  <a:pt x="418" y="65"/>
                  <a:pt x="416" y="65"/>
                  <a:pt x="415" y="66"/>
                </a:cubicBezTo>
                <a:cubicBezTo>
                  <a:pt x="413" y="68"/>
                  <a:pt x="413" y="68"/>
                  <a:pt x="413" y="68"/>
                </a:cubicBezTo>
                <a:cubicBezTo>
                  <a:pt x="166" y="315"/>
                  <a:pt x="166" y="315"/>
                  <a:pt x="166" y="315"/>
                </a:cubicBezTo>
                <a:cubicBezTo>
                  <a:pt x="164" y="316"/>
                  <a:pt x="164" y="318"/>
                  <a:pt x="166" y="320"/>
                </a:cubicBezTo>
                <a:cubicBezTo>
                  <a:pt x="166" y="320"/>
                  <a:pt x="167" y="320"/>
                  <a:pt x="168" y="320"/>
                </a:cubicBezTo>
                <a:cubicBezTo>
                  <a:pt x="169" y="320"/>
                  <a:pt x="169" y="320"/>
                  <a:pt x="170" y="320"/>
                </a:cubicBezTo>
                <a:cubicBezTo>
                  <a:pt x="419" y="70"/>
                  <a:pt x="419" y="70"/>
                  <a:pt x="419" y="70"/>
                </a:cubicBezTo>
                <a:cubicBezTo>
                  <a:pt x="421" y="69"/>
                  <a:pt x="421" y="67"/>
                  <a:pt x="419" y="66"/>
                </a:cubicBezTo>
                <a:close/>
                <a:moveTo>
                  <a:pt x="434" y="46"/>
                </a:moveTo>
                <a:cubicBezTo>
                  <a:pt x="427" y="53"/>
                  <a:pt x="427" y="53"/>
                  <a:pt x="427" y="53"/>
                </a:cubicBezTo>
                <a:cubicBezTo>
                  <a:pt x="426" y="55"/>
                  <a:pt x="426" y="57"/>
                  <a:pt x="427" y="58"/>
                </a:cubicBezTo>
                <a:cubicBezTo>
                  <a:pt x="428" y="58"/>
                  <a:pt x="429" y="59"/>
                  <a:pt x="429" y="59"/>
                </a:cubicBezTo>
                <a:cubicBezTo>
                  <a:pt x="430" y="59"/>
                  <a:pt x="431" y="58"/>
                  <a:pt x="432" y="58"/>
                </a:cubicBezTo>
                <a:cubicBezTo>
                  <a:pt x="439" y="51"/>
                  <a:pt x="439" y="51"/>
                  <a:pt x="439" y="51"/>
                </a:cubicBezTo>
                <a:cubicBezTo>
                  <a:pt x="440" y="50"/>
                  <a:pt x="440" y="48"/>
                  <a:pt x="439" y="47"/>
                </a:cubicBezTo>
                <a:cubicBezTo>
                  <a:pt x="440" y="47"/>
                  <a:pt x="440" y="48"/>
                  <a:pt x="441" y="48"/>
                </a:cubicBezTo>
                <a:cubicBezTo>
                  <a:pt x="441" y="48"/>
                  <a:pt x="442" y="47"/>
                  <a:pt x="443" y="47"/>
                </a:cubicBezTo>
                <a:cubicBezTo>
                  <a:pt x="453" y="37"/>
                  <a:pt x="453" y="37"/>
                  <a:pt x="453" y="37"/>
                </a:cubicBezTo>
                <a:cubicBezTo>
                  <a:pt x="454" y="36"/>
                  <a:pt x="454" y="34"/>
                  <a:pt x="453" y="32"/>
                </a:cubicBezTo>
                <a:cubicBezTo>
                  <a:pt x="451" y="31"/>
                  <a:pt x="449" y="31"/>
                  <a:pt x="448" y="32"/>
                </a:cubicBezTo>
                <a:cubicBezTo>
                  <a:pt x="438" y="42"/>
                  <a:pt x="438" y="42"/>
                  <a:pt x="438" y="42"/>
                </a:cubicBezTo>
                <a:cubicBezTo>
                  <a:pt x="437" y="43"/>
                  <a:pt x="437" y="45"/>
                  <a:pt x="438" y="46"/>
                </a:cubicBezTo>
                <a:cubicBezTo>
                  <a:pt x="437" y="45"/>
                  <a:pt x="435" y="45"/>
                  <a:pt x="434" y="46"/>
                </a:cubicBezTo>
                <a:close/>
                <a:moveTo>
                  <a:pt x="455" y="30"/>
                </a:moveTo>
                <a:cubicBezTo>
                  <a:pt x="456" y="30"/>
                  <a:pt x="457" y="31"/>
                  <a:pt x="458" y="31"/>
                </a:cubicBezTo>
                <a:cubicBezTo>
                  <a:pt x="458" y="31"/>
                  <a:pt x="459" y="30"/>
                  <a:pt x="460" y="30"/>
                </a:cubicBezTo>
                <a:cubicBezTo>
                  <a:pt x="465" y="24"/>
                  <a:pt x="465" y="24"/>
                  <a:pt x="465" y="24"/>
                </a:cubicBezTo>
                <a:cubicBezTo>
                  <a:pt x="475" y="15"/>
                  <a:pt x="475" y="15"/>
                  <a:pt x="475" y="15"/>
                </a:cubicBezTo>
                <a:cubicBezTo>
                  <a:pt x="476" y="13"/>
                  <a:pt x="476" y="11"/>
                  <a:pt x="475" y="10"/>
                </a:cubicBezTo>
                <a:cubicBezTo>
                  <a:pt x="474" y="9"/>
                  <a:pt x="472" y="9"/>
                  <a:pt x="470" y="10"/>
                </a:cubicBezTo>
                <a:cubicBezTo>
                  <a:pt x="455" y="25"/>
                  <a:pt x="455" y="25"/>
                  <a:pt x="455" y="25"/>
                </a:cubicBezTo>
                <a:cubicBezTo>
                  <a:pt x="454" y="26"/>
                  <a:pt x="454" y="28"/>
                  <a:pt x="455" y="30"/>
                </a:cubicBezTo>
                <a:close/>
                <a:moveTo>
                  <a:pt x="471" y="28"/>
                </a:moveTo>
                <a:cubicBezTo>
                  <a:pt x="472" y="28"/>
                  <a:pt x="473" y="29"/>
                  <a:pt x="474" y="29"/>
                </a:cubicBezTo>
                <a:cubicBezTo>
                  <a:pt x="474" y="29"/>
                  <a:pt x="475" y="28"/>
                  <a:pt x="476" y="28"/>
                </a:cubicBezTo>
                <a:cubicBezTo>
                  <a:pt x="484" y="20"/>
                  <a:pt x="484" y="20"/>
                  <a:pt x="484" y="20"/>
                </a:cubicBezTo>
                <a:cubicBezTo>
                  <a:pt x="484" y="20"/>
                  <a:pt x="484" y="19"/>
                  <a:pt x="484" y="19"/>
                </a:cubicBezTo>
                <a:cubicBezTo>
                  <a:pt x="485" y="19"/>
                  <a:pt x="485" y="18"/>
                  <a:pt x="485" y="18"/>
                </a:cubicBezTo>
                <a:cubicBezTo>
                  <a:pt x="490" y="13"/>
                  <a:pt x="490" y="13"/>
                  <a:pt x="490" y="13"/>
                </a:cubicBezTo>
                <a:cubicBezTo>
                  <a:pt x="491" y="12"/>
                  <a:pt x="491" y="10"/>
                  <a:pt x="490" y="9"/>
                </a:cubicBezTo>
                <a:cubicBezTo>
                  <a:pt x="489" y="8"/>
                  <a:pt x="487" y="8"/>
                  <a:pt x="486" y="9"/>
                </a:cubicBezTo>
                <a:cubicBezTo>
                  <a:pt x="481" y="14"/>
                  <a:pt x="481" y="14"/>
                  <a:pt x="481" y="14"/>
                </a:cubicBezTo>
                <a:cubicBezTo>
                  <a:pt x="481" y="14"/>
                  <a:pt x="480" y="14"/>
                  <a:pt x="480" y="15"/>
                </a:cubicBezTo>
                <a:cubicBezTo>
                  <a:pt x="480" y="15"/>
                  <a:pt x="480" y="15"/>
                  <a:pt x="479" y="15"/>
                </a:cubicBezTo>
                <a:cubicBezTo>
                  <a:pt x="471" y="23"/>
                  <a:pt x="471" y="23"/>
                  <a:pt x="471" y="23"/>
                </a:cubicBezTo>
                <a:cubicBezTo>
                  <a:pt x="470" y="25"/>
                  <a:pt x="470" y="26"/>
                  <a:pt x="471" y="28"/>
                </a:cubicBezTo>
                <a:close/>
                <a:moveTo>
                  <a:pt x="388" y="114"/>
                </a:moveTo>
                <a:cubicBezTo>
                  <a:pt x="389" y="114"/>
                  <a:pt x="390" y="114"/>
                  <a:pt x="390" y="113"/>
                </a:cubicBezTo>
                <a:cubicBezTo>
                  <a:pt x="393" y="111"/>
                  <a:pt x="393" y="111"/>
                  <a:pt x="393" y="111"/>
                </a:cubicBezTo>
                <a:cubicBezTo>
                  <a:pt x="393" y="110"/>
                  <a:pt x="393" y="110"/>
                  <a:pt x="393" y="110"/>
                </a:cubicBezTo>
                <a:cubicBezTo>
                  <a:pt x="394" y="110"/>
                  <a:pt x="394" y="109"/>
                  <a:pt x="394" y="109"/>
                </a:cubicBezTo>
                <a:cubicBezTo>
                  <a:pt x="427" y="77"/>
                  <a:pt x="427" y="77"/>
                  <a:pt x="427" y="77"/>
                </a:cubicBezTo>
                <a:cubicBezTo>
                  <a:pt x="428" y="76"/>
                  <a:pt x="428" y="74"/>
                  <a:pt x="427" y="72"/>
                </a:cubicBezTo>
                <a:cubicBezTo>
                  <a:pt x="425" y="71"/>
                  <a:pt x="423" y="71"/>
                  <a:pt x="422" y="72"/>
                </a:cubicBezTo>
                <a:cubicBezTo>
                  <a:pt x="390" y="105"/>
                  <a:pt x="390" y="105"/>
                  <a:pt x="390" y="105"/>
                </a:cubicBezTo>
                <a:cubicBezTo>
                  <a:pt x="390" y="105"/>
                  <a:pt x="389" y="105"/>
                  <a:pt x="389" y="106"/>
                </a:cubicBezTo>
                <a:cubicBezTo>
                  <a:pt x="389" y="106"/>
                  <a:pt x="389" y="106"/>
                  <a:pt x="388" y="106"/>
                </a:cubicBezTo>
                <a:cubicBezTo>
                  <a:pt x="386" y="109"/>
                  <a:pt x="386" y="109"/>
                  <a:pt x="386" y="109"/>
                </a:cubicBezTo>
                <a:cubicBezTo>
                  <a:pt x="385" y="110"/>
                  <a:pt x="385" y="112"/>
                  <a:pt x="386" y="113"/>
                </a:cubicBezTo>
                <a:cubicBezTo>
                  <a:pt x="387" y="114"/>
                  <a:pt x="387" y="114"/>
                  <a:pt x="388" y="114"/>
                </a:cubicBezTo>
                <a:close/>
                <a:moveTo>
                  <a:pt x="363" y="136"/>
                </a:moveTo>
                <a:cubicBezTo>
                  <a:pt x="362" y="135"/>
                  <a:pt x="360" y="135"/>
                  <a:pt x="358" y="136"/>
                </a:cubicBezTo>
                <a:cubicBezTo>
                  <a:pt x="167" y="328"/>
                  <a:pt x="167" y="328"/>
                  <a:pt x="167" y="328"/>
                </a:cubicBezTo>
                <a:cubicBezTo>
                  <a:pt x="166" y="329"/>
                  <a:pt x="166" y="331"/>
                  <a:pt x="167" y="332"/>
                </a:cubicBezTo>
                <a:cubicBezTo>
                  <a:pt x="168" y="333"/>
                  <a:pt x="168" y="333"/>
                  <a:pt x="169" y="333"/>
                </a:cubicBezTo>
                <a:cubicBezTo>
                  <a:pt x="170" y="333"/>
                  <a:pt x="171" y="333"/>
                  <a:pt x="171" y="332"/>
                </a:cubicBezTo>
                <a:cubicBezTo>
                  <a:pt x="363" y="141"/>
                  <a:pt x="363" y="141"/>
                  <a:pt x="363" y="141"/>
                </a:cubicBezTo>
                <a:cubicBezTo>
                  <a:pt x="364" y="139"/>
                  <a:pt x="364" y="137"/>
                  <a:pt x="363" y="136"/>
                </a:cubicBezTo>
                <a:close/>
                <a:moveTo>
                  <a:pt x="166" y="333"/>
                </a:moveTo>
                <a:cubicBezTo>
                  <a:pt x="165" y="332"/>
                  <a:pt x="163" y="332"/>
                  <a:pt x="161" y="333"/>
                </a:cubicBezTo>
                <a:cubicBezTo>
                  <a:pt x="151" y="343"/>
                  <a:pt x="151" y="343"/>
                  <a:pt x="151" y="343"/>
                </a:cubicBezTo>
                <a:cubicBezTo>
                  <a:pt x="150" y="344"/>
                  <a:pt x="150" y="346"/>
                  <a:pt x="151" y="348"/>
                </a:cubicBezTo>
                <a:cubicBezTo>
                  <a:pt x="152" y="348"/>
                  <a:pt x="153" y="349"/>
                  <a:pt x="154" y="349"/>
                </a:cubicBezTo>
                <a:cubicBezTo>
                  <a:pt x="154" y="349"/>
                  <a:pt x="155" y="348"/>
                  <a:pt x="156" y="348"/>
                </a:cubicBezTo>
                <a:cubicBezTo>
                  <a:pt x="166" y="338"/>
                  <a:pt x="166" y="338"/>
                  <a:pt x="166" y="338"/>
                </a:cubicBezTo>
                <a:cubicBezTo>
                  <a:pt x="167" y="336"/>
                  <a:pt x="167" y="334"/>
                  <a:pt x="166" y="333"/>
                </a:cubicBezTo>
                <a:close/>
                <a:moveTo>
                  <a:pt x="465" y="30"/>
                </a:moveTo>
                <a:cubicBezTo>
                  <a:pt x="459" y="35"/>
                  <a:pt x="459" y="35"/>
                  <a:pt x="459" y="35"/>
                </a:cubicBezTo>
                <a:cubicBezTo>
                  <a:pt x="459" y="35"/>
                  <a:pt x="459" y="35"/>
                  <a:pt x="459" y="35"/>
                </a:cubicBezTo>
                <a:cubicBezTo>
                  <a:pt x="449" y="45"/>
                  <a:pt x="449" y="45"/>
                  <a:pt x="449" y="45"/>
                </a:cubicBezTo>
                <a:cubicBezTo>
                  <a:pt x="448" y="46"/>
                  <a:pt x="448" y="48"/>
                  <a:pt x="449" y="49"/>
                </a:cubicBezTo>
                <a:cubicBezTo>
                  <a:pt x="448" y="48"/>
                  <a:pt x="446" y="48"/>
                  <a:pt x="445" y="49"/>
                </a:cubicBezTo>
                <a:cubicBezTo>
                  <a:pt x="434" y="61"/>
                  <a:pt x="434" y="61"/>
                  <a:pt x="434" y="61"/>
                </a:cubicBezTo>
                <a:cubicBezTo>
                  <a:pt x="434" y="61"/>
                  <a:pt x="434" y="61"/>
                  <a:pt x="434" y="61"/>
                </a:cubicBezTo>
                <a:cubicBezTo>
                  <a:pt x="429" y="66"/>
                  <a:pt x="429" y="66"/>
                  <a:pt x="429" y="66"/>
                </a:cubicBezTo>
                <a:cubicBezTo>
                  <a:pt x="428" y="67"/>
                  <a:pt x="428" y="69"/>
                  <a:pt x="429" y="70"/>
                </a:cubicBezTo>
                <a:cubicBezTo>
                  <a:pt x="430" y="71"/>
                  <a:pt x="430" y="71"/>
                  <a:pt x="431" y="71"/>
                </a:cubicBezTo>
                <a:cubicBezTo>
                  <a:pt x="432" y="71"/>
                  <a:pt x="433" y="71"/>
                  <a:pt x="433" y="70"/>
                </a:cubicBezTo>
                <a:cubicBezTo>
                  <a:pt x="449" y="54"/>
                  <a:pt x="449" y="54"/>
                  <a:pt x="449" y="54"/>
                </a:cubicBezTo>
                <a:cubicBezTo>
                  <a:pt x="450" y="54"/>
                  <a:pt x="450" y="54"/>
                  <a:pt x="450" y="54"/>
                </a:cubicBezTo>
                <a:cubicBezTo>
                  <a:pt x="451" y="52"/>
                  <a:pt x="451" y="51"/>
                  <a:pt x="450" y="49"/>
                </a:cubicBezTo>
                <a:cubicBezTo>
                  <a:pt x="451" y="50"/>
                  <a:pt x="451" y="50"/>
                  <a:pt x="452" y="50"/>
                </a:cubicBezTo>
                <a:cubicBezTo>
                  <a:pt x="453" y="50"/>
                  <a:pt x="454" y="50"/>
                  <a:pt x="454" y="49"/>
                </a:cubicBezTo>
                <a:cubicBezTo>
                  <a:pt x="469" y="34"/>
                  <a:pt x="469" y="34"/>
                  <a:pt x="469" y="34"/>
                </a:cubicBezTo>
                <a:cubicBezTo>
                  <a:pt x="470" y="33"/>
                  <a:pt x="470" y="33"/>
                  <a:pt x="470" y="32"/>
                </a:cubicBezTo>
                <a:cubicBezTo>
                  <a:pt x="470" y="31"/>
                  <a:pt x="470" y="30"/>
                  <a:pt x="469" y="30"/>
                </a:cubicBezTo>
                <a:cubicBezTo>
                  <a:pt x="468" y="28"/>
                  <a:pt x="466" y="28"/>
                  <a:pt x="465" y="30"/>
                </a:cubicBezTo>
                <a:close/>
                <a:moveTo>
                  <a:pt x="165" y="352"/>
                </a:moveTo>
                <a:cubicBezTo>
                  <a:pt x="169" y="348"/>
                  <a:pt x="169" y="348"/>
                  <a:pt x="169" y="348"/>
                </a:cubicBezTo>
                <a:cubicBezTo>
                  <a:pt x="170" y="347"/>
                  <a:pt x="170" y="345"/>
                  <a:pt x="169" y="344"/>
                </a:cubicBezTo>
                <a:cubicBezTo>
                  <a:pt x="168" y="343"/>
                  <a:pt x="166" y="343"/>
                  <a:pt x="165" y="344"/>
                </a:cubicBezTo>
                <a:cubicBezTo>
                  <a:pt x="161" y="348"/>
                  <a:pt x="161" y="348"/>
                  <a:pt x="161" y="348"/>
                </a:cubicBezTo>
                <a:cubicBezTo>
                  <a:pt x="160" y="349"/>
                  <a:pt x="160" y="351"/>
                  <a:pt x="161" y="352"/>
                </a:cubicBezTo>
                <a:cubicBezTo>
                  <a:pt x="161" y="353"/>
                  <a:pt x="162" y="353"/>
                  <a:pt x="163" y="353"/>
                </a:cubicBezTo>
                <a:cubicBezTo>
                  <a:pt x="164" y="353"/>
                  <a:pt x="164" y="353"/>
                  <a:pt x="165" y="352"/>
                </a:cubicBezTo>
                <a:close/>
                <a:moveTo>
                  <a:pt x="174" y="342"/>
                </a:moveTo>
                <a:cubicBezTo>
                  <a:pt x="175" y="342"/>
                  <a:pt x="176" y="342"/>
                  <a:pt x="176" y="341"/>
                </a:cubicBezTo>
                <a:cubicBezTo>
                  <a:pt x="370" y="148"/>
                  <a:pt x="370" y="148"/>
                  <a:pt x="370" y="148"/>
                </a:cubicBezTo>
                <a:cubicBezTo>
                  <a:pt x="371" y="147"/>
                  <a:pt x="371" y="145"/>
                  <a:pt x="370" y="143"/>
                </a:cubicBezTo>
                <a:cubicBezTo>
                  <a:pt x="368" y="142"/>
                  <a:pt x="366" y="142"/>
                  <a:pt x="365" y="143"/>
                </a:cubicBezTo>
                <a:cubicBezTo>
                  <a:pt x="172" y="337"/>
                  <a:pt x="172" y="337"/>
                  <a:pt x="172" y="337"/>
                </a:cubicBezTo>
                <a:cubicBezTo>
                  <a:pt x="171" y="338"/>
                  <a:pt x="171" y="340"/>
                  <a:pt x="172" y="341"/>
                </a:cubicBezTo>
                <a:cubicBezTo>
                  <a:pt x="172" y="342"/>
                  <a:pt x="173" y="342"/>
                  <a:pt x="174" y="342"/>
                </a:cubicBezTo>
                <a:close/>
                <a:moveTo>
                  <a:pt x="478" y="38"/>
                </a:moveTo>
                <a:cubicBezTo>
                  <a:pt x="479" y="38"/>
                  <a:pt x="479" y="38"/>
                  <a:pt x="480" y="37"/>
                </a:cubicBezTo>
                <a:cubicBezTo>
                  <a:pt x="490" y="28"/>
                  <a:pt x="490" y="28"/>
                  <a:pt x="490" y="28"/>
                </a:cubicBezTo>
                <a:cubicBezTo>
                  <a:pt x="491" y="26"/>
                  <a:pt x="491" y="24"/>
                  <a:pt x="490" y="23"/>
                </a:cubicBezTo>
                <a:cubicBezTo>
                  <a:pt x="489" y="22"/>
                  <a:pt x="487" y="22"/>
                  <a:pt x="485" y="23"/>
                </a:cubicBezTo>
                <a:cubicBezTo>
                  <a:pt x="476" y="33"/>
                  <a:pt x="476" y="33"/>
                  <a:pt x="476" y="33"/>
                </a:cubicBezTo>
                <a:cubicBezTo>
                  <a:pt x="474" y="34"/>
                  <a:pt x="474" y="36"/>
                  <a:pt x="476" y="37"/>
                </a:cubicBezTo>
                <a:cubicBezTo>
                  <a:pt x="476" y="38"/>
                  <a:pt x="477" y="38"/>
                  <a:pt x="478" y="38"/>
                </a:cubicBezTo>
                <a:close/>
                <a:moveTo>
                  <a:pt x="471" y="37"/>
                </a:moveTo>
                <a:cubicBezTo>
                  <a:pt x="466" y="43"/>
                  <a:pt x="466" y="43"/>
                  <a:pt x="466" y="43"/>
                </a:cubicBezTo>
                <a:cubicBezTo>
                  <a:pt x="465" y="44"/>
                  <a:pt x="465" y="46"/>
                  <a:pt x="466" y="47"/>
                </a:cubicBezTo>
                <a:cubicBezTo>
                  <a:pt x="466" y="48"/>
                  <a:pt x="467" y="48"/>
                  <a:pt x="468" y="48"/>
                </a:cubicBezTo>
                <a:cubicBezTo>
                  <a:pt x="469" y="48"/>
                  <a:pt x="470" y="48"/>
                  <a:pt x="470" y="47"/>
                </a:cubicBezTo>
                <a:cubicBezTo>
                  <a:pt x="476" y="42"/>
                  <a:pt x="476" y="42"/>
                  <a:pt x="476" y="42"/>
                </a:cubicBezTo>
                <a:cubicBezTo>
                  <a:pt x="477" y="41"/>
                  <a:pt x="477" y="39"/>
                  <a:pt x="476" y="37"/>
                </a:cubicBezTo>
                <a:cubicBezTo>
                  <a:pt x="474" y="36"/>
                  <a:pt x="472" y="36"/>
                  <a:pt x="471" y="37"/>
                </a:cubicBezTo>
                <a:close/>
                <a:moveTo>
                  <a:pt x="464" y="50"/>
                </a:moveTo>
                <a:cubicBezTo>
                  <a:pt x="464" y="50"/>
                  <a:pt x="464" y="50"/>
                  <a:pt x="464" y="50"/>
                </a:cubicBezTo>
                <a:cubicBezTo>
                  <a:pt x="464" y="50"/>
                  <a:pt x="464" y="50"/>
                  <a:pt x="463" y="50"/>
                </a:cubicBezTo>
                <a:cubicBezTo>
                  <a:pt x="463" y="50"/>
                  <a:pt x="463" y="50"/>
                  <a:pt x="463" y="50"/>
                </a:cubicBezTo>
                <a:cubicBezTo>
                  <a:pt x="463" y="50"/>
                  <a:pt x="463" y="50"/>
                  <a:pt x="463" y="49"/>
                </a:cubicBezTo>
                <a:cubicBezTo>
                  <a:pt x="463" y="49"/>
                  <a:pt x="463" y="49"/>
                  <a:pt x="463" y="49"/>
                </a:cubicBezTo>
                <a:cubicBezTo>
                  <a:pt x="462" y="49"/>
                  <a:pt x="462" y="49"/>
                  <a:pt x="462" y="49"/>
                </a:cubicBezTo>
                <a:cubicBezTo>
                  <a:pt x="462" y="49"/>
                  <a:pt x="462" y="49"/>
                  <a:pt x="461" y="49"/>
                </a:cubicBezTo>
                <a:cubicBezTo>
                  <a:pt x="461" y="49"/>
                  <a:pt x="461" y="49"/>
                  <a:pt x="461" y="49"/>
                </a:cubicBezTo>
                <a:cubicBezTo>
                  <a:pt x="461" y="49"/>
                  <a:pt x="460" y="49"/>
                  <a:pt x="460" y="49"/>
                </a:cubicBezTo>
                <a:cubicBezTo>
                  <a:pt x="460" y="49"/>
                  <a:pt x="460" y="49"/>
                  <a:pt x="460" y="49"/>
                </a:cubicBezTo>
                <a:cubicBezTo>
                  <a:pt x="460" y="49"/>
                  <a:pt x="459" y="49"/>
                  <a:pt x="459" y="49"/>
                </a:cubicBezTo>
                <a:cubicBezTo>
                  <a:pt x="459" y="49"/>
                  <a:pt x="459" y="49"/>
                  <a:pt x="459" y="50"/>
                </a:cubicBezTo>
                <a:cubicBezTo>
                  <a:pt x="459" y="50"/>
                  <a:pt x="459" y="50"/>
                  <a:pt x="459" y="50"/>
                </a:cubicBezTo>
                <a:cubicBezTo>
                  <a:pt x="459" y="50"/>
                  <a:pt x="459" y="50"/>
                  <a:pt x="459" y="50"/>
                </a:cubicBezTo>
                <a:cubicBezTo>
                  <a:pt x="457" y="52"/>
                  <a:pt x="457" y="52"/>
                  <a:pt x="457" y="52"/>
                </a:cubicBezTo>
                <a:cubicBezTo>
                  <a:pt x="450" y="59"/>
                  <a:pt x="450" y="59"/>
                  <a:pt x="450" y="59"/>
                </a:cubicBezTo>
                <a:cubicBezTo>
                  <a:pt x="450" y="59"/>
                  <a:pt x="450" y="59"/>
                  <a:pt x="450" y="59"/>
                </a:cubicBezTo>
                <a:cubicBezTo>
                  <a:pt x="441" y="68"/>
                  <a:pt x="441" y="68"/>
                  <a:pt x="441" y="68"/>
                </a:cubicBezTo>
                <a:cubicBezTo>
                  <a:pt x="439" y="69"/>
                  <a:pt x="439" y="71"/>
                  <a:pt x="441" y="72"/>
                </a:cubicBezTo>
                <a:cubicBezTo>
                  <a:pt x="441" y="73"/>
                  <a:pt x="442" y="73"/>
                  <a:pt x="443" y="73"/>
                </a:cubicBezTo>
                <a:cubicBezTo>
                  <a:pt x="444" y="73"/>
                  <a:pt x="444" y="73"/>
                  <a:pt x="445" y="72"/>
                </a:cubicBezTo>
                <a:cubicBezTo>
                  <a:pt x="463" y="54"/>
                  <a:pt x="463" y="54"/>
                  <a:pt x="463" y="54"/>
                </a:cubicBezTo>
                <a:cubicBezTo>
                  <a:pt x="463" y="54"/>
                  <a:pt x="463" y="54"/>
                  <a:pt x="463" y="54"/>
                </a:cubicBezTo>
                <a:cubicBezTo>
                  <a:pt x="463" y="54"/>
                  <a:pt x="463" y="54"/>
                  <a:pt x="464" y="54"/>
                </a:cubicBezTo>
                <a:cubicBezTo>
                  <a:pt x="464" y="54"/>
                  <a:pt x="464" y="53"/>
                  <a:pt x="464" y="53"/>
                </a:cubicBezTo>
                <a:cubicBezTo>
                  <a:pt x="464" y="53"/>
                  <a:pt x="464" y="53"/>
                  <a:pt x="464" y="53"/>
                </a:cubicBezTo>
                <a:cubicBezTo>
                  <a:pt x="464" y="52"/>
                  <a:pt x="464" y="52"/>
                  <a:pt x="464" y="52"/>
                </a:cubicBezTo>
                <a:cubicBezTo>
                  <a:pt x="464" y="52"/>
                  <a:pt x="464" y="52"/>
                  <a:pt x="464" y="52"/>
                </a:cubicBezTo>
                <a:cubicBezTo>
                  <a:pt x="464" y="51"/>
                  <a:pt x="464" y="51"/>
                  <a:pt x="464" y="51"/>
                </a:cubicBezTo>
                <a:cubicBezTo>
                  <a:pt x="464" y="51"/>
                  <a:pt x="464" y="51"/>
                  <a:pt x="464" y="50"/>
                </a:cubicBezTo>
                <a:close/>
                <a:moveTo>
                  <a:pt x="490" y="23"/>
                </a:moveTo>
                <a:cubicBezTo>
                  <a:pt x="491" y="23"/>
                  <a:pt x="492" y="24"/>
                  <a:pt x="492" y="24"/>
                </a:cubicBezTo>
                <a:cubicBezTo>
                  <a:pt x="493" y="24"/>
                  <a:pt x="494" y="23"/>
                  <a:pt x="495" y="23"/>
                </a:cubicBezTo>
                <a:cubicBezTo>
                  <a:pt x="502" y="15"/>
                  <a:pt x="502" y="15"/>
                  <a:pt x="502" y="15"/>
                </a:cubicBezTo>
                <a:cubicBezTo>
                  <a:pt x="506" y="11"/>
                  <a:pt x="506" y="11"/>
                  <a:pt x="506" y="11"/>
                </a:cubicBezTo>
                <a:cubicBezTo>
                  <a:pt x="508" y="10"/>
                  <a:pt x="508" y="8"/>
                  <a:pt x="506" y="7"/>
                </a:cubicBezTo>
                <a:cubicBezTo>
                  <a:pt x="505" y="5"/>
                  <a:pt x="503" y="5"/>
                  <a:pt x="502" y="7"/>
                </a:cubicBezTo>
                <a:cubicBezTo>
                  <a:pt x="495" y="14"/>
                  <a:pt x="495" y="14"/>
                  <a:pt x="495" y="14"/>
                </a:cubicBezTo>
                <a:cubicBezTo>
                  <a:pt x="490" y="18"/>
                  <a:pt x="490" y="18"/>
                  <a:pt x="490" y="18"/>
                </a:cubicBezTo>
                <a:cubicBezTo>
                  <a:pt x="489" y="20"/>
                  <a:pt x="489" y="22"/>
                  <a:pt x="490" y="23"/>
                </a:cubicBezTo>
                <a:close/>
                <a:moveTo>
                  <a:pt x="429" y="80"/>
                </a:moveTo>
                <a:cubicBezTo>
                  <a:pt x="415" y="93"/>
                  <a:pt x="415" y="93"/>
                  <a:pt x="415" y="93"/>
                </a:cubicBezTo>
                <a:cubicBezTo>
                  <a:pt x="415" y="93"/>
                  <a:pt x="415" y="94"/>
                  <a:pt x="415" y="94"/>
                </a:cubicBezTo>
                <a:cubicBezTo>
                  <a:pt x="414" y="94"/>
                  <a:pt x="414" y="95"/>
                  <a:pt x="414" y="95"/>
                </a:cubicBezTo>
                <a:cubicBezTo>
                  <a:pt x="411" y="97"/>
                  <a:pt x="411" y="97"/>
                  <a:pt x="411" y="97"/>
                </a:cubicBezTo>
                <a:cubicBezTo>
                  <a:pt x="410" y="99"/>
                  <a:pt x="410" y="100"/>
                  <a:pt x="411" y="102"/>
                </a:cubicBezTo>
                <a:cubicBezTo>
                  <a:pt x="412" y="102"/>
                  <a:pt x="413" y="103"/>
                  <a:pt x="414" y="103"/>
                </a:cubicBezTo>
                <a:cubicBezTo>
                  <a:pt x="414" y="103"/>
                  <a:pt x="415" y="102"/>
                  <a:pt x="416" y="102"/>
                </a:cubicBezTo>
                <a:cubicBezTo>
                  <a:pt x="418" y="99"/>
                  <a:pt x="418" y="99"/>
                  <a:pt x="418" y="99"/>
                </a:cubicBezTo>
                <a:cubicBezTo>
                  <a:pt x="418" y="99"/>
                  <a:pt x="419" y="99"/>
                  <a:pt x="419" y="98"/>
                </a:cubicBezTo>
                <a:cubicBezTo>
                  <a:pt x="419" y="98"/>
                  <a:pt x="420" y="98"/>
                  <a:pt x="420" y="98"/>
                </a:cubicBezTo>
                <a:cubicBezTo>
                  <a:pt x="433" y="84"/>
                  <a:pt x="433" y="84"/>
                  <a:pt x="433" y="84"/>
                </a:cubicBezTo>
                <a:cubicBezTo>
                  <a:pt x="434" y="83"/>
                  <a:pt x="434" y="81"/>
                  <a:pt x="433" y="80"/>
                </a:cubicBezTo>
                <a:cubicBezTo>
                  <a:pt x="432" y="79"/>
                  <a:pt x="430" y="79"/>
                  <a:pt x="429" y="80"/>
                </a:cubicBezTo>
                <a:close/>
                <a:moveTo>
                  <a:pt x="432" y="95"/>
                </a:moveTo>
                <a:cubicBezTo>
                  <a:pt x="431" y="94"/>
                  <a:pt x="429" y="94"/>
                  <a:pt x="428" y="95"/>
                </a:cubicBezTo>
                <a:cubicBezTo>
                  <a:pt x="415" y="108"/>
                  <a:pt x="415" y="108"/>
                  <a:pt x="415" y="108"/>
                </a:cubicBezTo>
                <a:cubicBezTo>
                  <a:pt x="413" y="109"/>
                  <a:pt x="413" y="111"/>
                  <a:pt x="415" y="112"/>
                </a:cubicBezTo>
                <a:cubicBezTo>
                  <a:pt x="415" y="113"/>
                  <a:pt x="416" y="113"/>
                  <a:pt x="417" y="113"/>
                </a:cubicBezTo>
                <a:cubicBezTo>
                  <a:pt x="418" y="113"/>
                  <a:pt x="418" y="113"/>
                  <a:pt x="419" y="112"/>
                </a:cubicBezTo>
                <a:cubicBezTo>
                  <a:pt x="432" y="99"/>
                  <a:pt x="432" y="99"/>
                  <a:pt x="432" y="99"/>
                </a:cubicBezTo>
                <a:cubicBezTo>
                  <a:pt x="433" y="98"/>
                  <a:pt x="433" y="96"/>
                  <a:pt x="432" y="95"/>
                </a:cubicBezTo>
                <a:close/>
                <a:moveTo>
                  <a:pt x="212" y="319"/>
                </a:moveTo>
                <a:cubicBezTo>
                  <a:pt x="212" y="319"/>
                  <a:pt x="212" y="319"/>
                  <a:pt x="212" y="319"/>
                </a:cubicBezTo>
                <a:cubicBezTo>
                  <a:pt x="379" y="152"/>
                  <a:pt x="379" y="152"/>
                  <a:pt x="379" y="152"/>
                </a:cubicBezTo>
                <a:cubicBezTo>
                  <a:pt x="380" y="151"/>
                  <a:pt x="380" y="149"/>
                  <a:pt x="379" y="148"/>
                </a:cubicBezTo>
                <a:cubicBezTo>
                  <a:pt x="378" y="147"/>
                  <a:pt x="376" y="147"/>
                  <a:pt x="375" y="148"/>
                </a:cubicBezTo>
                <a:cubicBezTo>
                  <a:pt x="208" y="315"/>
                  <a:pt x="208" y="315"/>
                  <a:pt x="208" y="315"/>
                </a:cubicBezTo>
                <a:cubicBezTo>
                  <a:pt x="208" y="315"/>
                  <a:pt x="208" y="315"/>
                  <a:pt x="208" y="315"/>
                </a:cubicBezTo>
                <a:cubicBezTo>
                  <a:pt x="178" y="345"/>
                  <a:pt x="178" y="345"/>
                  <a:pt x="178" y="345"/>
                </a:cubicBezTo>
                <a:cubicBezTo>
                  <a:pt x="176" y="346"/>
                  <a:pt x="176" y="348"/>
                  <a:pt x="178" y="349"/>
                </a:cubicBezTo>
                <a:cubicBezTo>
                  <a:pt x="178" y="350"/>
                  <a:pt x="179" y="350"/>
                  <a:pt x="180" y="350"/>
                </a:cubicBezTo>
                <a:cubicBezTo>
                  <a:pt x="181" y="350"/>
                  <a:pt x="181" y="350"/>
                  <a:pt x="182" y="349"/>
                </a:cubicBezTo>
                <a:lnTo>
                  <a:pt x="212" y="319"/>
                </a:lnTo>
                <a:close/>
                <a:moveTo>
                  <a:pt x="172" y="360"/>
                </a:moveTo>
                <a:cubicBezTo>
                  <a:pt x="173" y="358"/>
                  <a:pt x="173" y="357"/>
                  <a:pt x="172" y="355"/>
                </a:cubicBezTo>
                <a:cubicBezTo>
                  <a:pt x="171" y="354"/>
                  <a:pt x="169" y="354"/>
                  <a:pt x="167" y="355"/>
                </a:cubicBezTo>
                <a:cubicBezTo>
                  <a:pt x="163" y="360"/>
                  <a:pt x="163" y="360"/>
                  <a:pt x="163" y="360"/>
                </a:cubicBezTo>
                <a:cubicBezTo>
                  <a:pt x="161" y="361"/>
                  <a:pt x="161" y="363"/>
                  <a:pt x="163" y="364"/>
                </a:cubicBezTo>
                <a:cubicBezTo>
                  <a:pt x="163" y="365"/>
                  <a:pt x="164" y="365"/>
                  <a:pt x="165" y="365"/>
                </a:cubicBezTo>
                <a:cubicBezTo>
                  <a:pt x="166" y="365"/>
                  <a:pt x="166" y="365"/>
                  <a:pt x="167" y="364"/>
                </a:cubicBezTo>
                <a:lnTo>
                  <a:pt x="172" y="360"/>
                </a:lnTo>
                <a:close/>
                <a:moveTo>
                  <a:pt x="486" y="37"/>
                </a:moveTo>
                <a:cubicBezTo>
                  <a:pt x="486" y="37"/>
                  <a:pt x="486" y="37"/>
                  <a:pt x="486" y="37"/>
                </a:cubicBezTo>
                <a:cubicBezTo>
                  <a:pt x="478" y="45"/>
                  <a:pt x="478" y="45"/>
                  <a:pt x="478" y="45"/>
                </a:cubicBezTo>
                <a:cubicBezTo>
                  <a:pt x="477" y="46"/>
                  <a:pt x="477" y="47"/>
                  <a:pt x="477" y="48"/>
                </a:cubicBezTo>
                <a:cubicBezTo>
                  <a:pt x="476" y="48"/>
                  <a:pt x="475" y="48"/>
                  <a:pt x="474" y="49"/>
                </a:cubicBezTo>
                <a:cubicBezTo>
                  <a:pt x="464" y="58"/>
                  <a:pt x="464" y="58"/>
                  <a:pt x="464" y="58"/>
                </a:cubicBezTo>
                <a:cubicBezTo>
                  <a:pt x="435" y="87"/>
                  <a:pt x="435" y="87"/>
                  <a:pt x="435" y="87"/>
                </a:cubicBezTo>
                <a:cubicBezTo>
                  <a:pt x="434" y="89"/>
                  <a:pt x="434" y="90"/>
                  <a:pt x="435" y="92"/>
                </a:cubicBezTo>
                <a:cubicBezTo>
                  <a:pt x="436" y="92"/>
                  <a:pt x="437" y="93"/>
                  <a:pt x="438" y="93"/>
                </a:cubicBezTo>
                <a:cubicBezTo>
                  <a:pt x="438" y="93"/>
                  <a:pt x="439" y="92"/>
                  <a:pt x="440" y="92"/>
                </a:cubicBezTo>
                <a:cubicBezTo>
                  <a:pt x="458" y="74"/>
                  <a:pt x="458" y="74"/>
                  <a:pt x="458" y="74"/>
                </a:cubicBezTo>
                <a:cubicBezTo>
                  <a:pt x="469" y="63"/>
                  <a:pt x="469" y="63"/>
                  <a:pt x="469" y="63"/>
                </a:cubicBezTo>
                <a:cubicBezTo>
                  <a:pt x="478" y="53"/>
                  <a:pt x="478" y="53"/>
                  <a:pt x="478" y="53"/>
                </a:cubicBezTo>
                <a:cubicBezTo>
                  <a:pt x="479" y="52"/>
                  <a:pt x="479" y="51"/>
                  <a:pt x="479" y="50"/>
                </a:cubicBezTo>
                <a:cubicBezTo>
                  <a:pt x="479" y="50"/>
                  <a:pt x="480" y="50"/>
                  <a:pt x="480" y="50"/>
                </a:cubicBezTo>
                <a:cubicBezTo>
                  <a:pt x="481" y="50"/>
                  <a:pt x="481" y="50"/>
                  <a:pt x="482" y="49"/>
                </a:cubicBezTo>
                <a:cubicBezTo>
                  <a:pt x="490" y="41"/>
                  <a:pt x="490" y="41"/>
                  <a:pt x="490" y="41"/>
                </a:cubicBezTo>
                <a:cubicBezTo>
                  <a:pt x="490" y="41"/>
                  <a:pt x="490" y="41"/>
                  <a:pt x="490" y="41"/>
                </a:cubicBezTo>
                <a:cubicBezTo>
                  <a:pt x="490" y="41"/>
                  <a:pt x="490" y="41"/>
                  <a:pt x="491" y="41"/>
                </a:cubicBezTo>
                <a:cubicBezTo>
                  <a:pt x="523" y="9"/>
                  <a:pt x="523" y="9"/>
                  <a:pt x="523" y="9"/>
                </a:cubicBezTo>
                <a:cubicBezTo>
                  <a:pt x="524" y="8"/>
                  <a:pt x="524" y="6"/>
                  <a:pt x="523" y="4"/>
                </a:cubicBezTo>
                <a:cubicBezTo>
                  <a:pt x="521" y="3"/>
                  <a:pt x="519" y="3"/>
                  <a:pt x="518" y="4"/>
                </a:cubicBezTo>
                <a:cubicBezTo>
                  <a:pt x="486" y="36"/>
                  <a:pt x="486" y="36"/>
                  <a:pt x="486" y="36"/>
                </a:cubicBezTo>
                <a:cubicBezTo>
                  <a:pt x="486" y="37"/>
                  <a:pt x="486" y="37"/>
                  <a:pt x="486" y="37"/>
                </a:cubicBezTo>
                <a:close/>
                <a:moveTo>
                  <a:pt x="510" y="31"/>
                </a:moveTo>
                <a:cubicBezTo>
                  <a:pt x="511" y="31"/>
                  <a:pt x="512" y="31"/>
                  <a:pt x="513" y="31"/>
                </a:cubicBezTo>
                <a:cubicBezTo>
                  <a:pt x="513" y="31"/>
                  <a:pt x="514" y="31"/>
                  <a:pt x="515" y="31"/>
                </a:cubicBezTo>
                <a:cubicBezTo>
                  <a:pt x="537" y="8"/>
                  <a:pt x="537" y="8"/>
                  <a:pt x="537" y="8"/>
                </a:cubicBezTo>
                <a:cubicBezTo>
                  <a:pt x="539" y="7"/>
                  <a:pt x="539" y="5"/>
                  <a:pt x="537" y="4"/>
                </a:cubicBezTo>
                <a:cubicBezTo>
                  <a:pt x="536" y="2"/>
                  <a:pt x="534" y="2"/>
                  <a:pt x="533" y="4"/>
                </a:cubicBezTo>
                <a:cubicBezTo>
                  <a:pt x="510" y="26"/>
                  <a:pt x="510" y="26"/>
                  <a:pt x="510" y="26"/>
                </a:cubicBezTo>
                <a:cubicBezTo>
                  <a:pt x="509" y="27"/>
                  <a:pt x="509" y="29"/>
                  <a:pt x="510" y="31"/>
                </a:cubicBezTo>
                <a:close/>
                <a:moveTo>
                  <a:pt x="389" y="152"/>
                </a:moveTo>
                <a:cubicBezTo>
                  <a:pt x="388" y="151"/>
                  <a:pt x="386" y="151"/>
                  <a:pt x="384" y="152"/>
                </a:cubicBezTo>
                <a:cubicBezTo>
                  <a:pt x="181" y="356"/>
                  <a:pt x="181" y="356"/>
                  <a:pt x="181" y="356"/>
                </a:cubicBezTo>
                <a:cubicBezTo>
                  <a:pt x="179" y="357"/>
                  <a:pt x="179" y="359"/>
                  <a:pt x="181" y="360"/>
                </a:cubicBezTo>
                <a:cubicBezTo>
                  <a:pt x="181" y="361"/>
                  <a:pt x="182" y="361"/>
                  <a:pt x="183" y="361"/>
                </a:cubicBezTo>
                <a:cubicBezTo>
                  <a:pt x="184" y="361"/>
                  <a:pt x="184" y="361"/>
                  <a:pt x="185" y="360"/>
                </a:cubicBezTo>
                <a:cubicBezTo>
                  <a:pt x="389" y="157"/>
                  <a:pt x="389" y="157"/>
                  <a:pt x="389" y="157"/>
                </a:cubicBezTo>
                <a:cubicBezTo>
                  <a:pt x="390" y="155"/>
                  <a:pt x="390" y="153"/>
                  <a:pt x="389" y="152"/>
                </a:cubicBezTo>
                <a:close/>
                <a:moveTo>
                  <a:pt x="492" y="48"/>
                </a:moveTo>
                <a:cubicBezTo>
                  <a:pt x="491" y="47"/>
                  <a:pt x="491" y="47"/>
                  <a:pt x="490" y="47"/>
                </a:cubicBezTo>
                <a:cubicBezTo>
                  <a:pt x="489" y="48"/>
                  <a:pt x="489" y="48"/>
                  <a:pt x="488" y="48"/>
                </a:cubicBezTo>
                <a:cubicBezTo>
                  <a:pt x="485" y="51"/>
                  <a:pt x="485" y="51"/>
                  <a:pt x="485" y="51"/>
                </a:cubicBezTo>
                <a:cubicBezTo>
                  <a:pt x="485" y="51"/>
                  <a:pt x="485" y="51"/>
                  <a:pt x="485" y="51"/>
                </a:cubicBezTo>
                <a:cubicBezTo>
                  <a:pt x="468" y="68"/>
                  <a:pt x="468" y="68"/>
                  <a:pt x="468" y="68"/>
                </a:cubicBezTo>
                <a:cubicBezTo>
                  <a:pt x="467" y="69"/>
                  <a:pt x="467" y="71"/>
                  <a:pt x="468" y="73"/>
                </a:cubicBezTo>
                <a:cubicBezTo>
                  <a:pt x="469" y="73"/>
                  <a:pt x="470" y="73"/>
                  <a:pt x="471" y="73"/>
                </a:cubicBezTo>
                <a:cubicBezTo>
                  <a:pt x="471" y="73"/>
                  <a:pt x="472" y="73"/>
                  <a:pt x="473" y="73"/>
                </a:cubicBezTo>
                <a:cubicBezTo>
                  <a:pt x="475" y="70"/>
                  <a:pt x="475" y="70"/>
                  <a:pt x="475" y="70"/>
                </a:cubicBezTo>
                <a:cubicBezTo>
                  <a:pt x="485" y="60"/>
                  <a:pt x="485" y="60"/>
                  <a:pt x="485" y="60"/>
                </a:cubicBezTo>
                <a:cubicBezTo>
                  <a:pt x="485" y="60"/>
                  <a:pt x="485" y="60"/>
                  <a:pt x="485" y="60"/>
                </a:cubicBezTo>
                <a:cubicBezTo>
                  <a:pt x="485" y="60"/>
                  <a:pt x="486" y="60"/>
                  <a:pt x="486" y="60"/>
                </a:cubicBezTo>
                <a:cubicBezTo>
                  <a:pt x="486" y="60"/>
                  <a:pt x="486" y="59"/>
                  <a:pt x="486" y="59"/>
                </a:cubicBezTo>
                <a:cubicBezTo>
                  <a:pt x="488" y="57"/>
                  <a:pt x="488" y="57"/>
                  <a:pt x="488" y="57"/>
                </a:cubicBezTo>
                <a:cubicBezTo>
                  <a:pt x="488" y="57"/>
                  <a:pt x="488" y="57"/>
                  <a:pt x="488" y="57"/>
                </a:cubicBezTo>
                <a:cubicBezTo>
                  <a:pt x="490" y="56"/>
                  <a:pt x="490" y="56"/>
                  <a:pt x="490" y="56"/>
                </a:cubicBezTo>
                <a:cubicBezTo>
                  <a:pt x="490" y="56"/>
                  <a:pt x="490" y="56"/>
                  <a:pt x="490" y="56"/>
                </a:cubicBezTo>
                <a:cubicBezTo>
                  <a:pt x="493" y="53"/>
                  <a:pt x="493" y="53"/>
                  <a:pt x="493" y="53"/>
                </a:cubicBezTo>
                <a:cubicBezTo>
                  <a:pt x="494" y="51"/>
                  <a:pt x="494" y="49"/>
                  <a:pt x="493" y="48"/>
                </a:cubicBezTo>
                <a:cubicBezTo>
                  <a:pt x="493" y="48"/>
                  <a:pt x="492" y="48"/>
                  <a:pt x="492" y="48"/>
                </a:cubicBezTo>
                <a:close/>
                <a:moveTo>
                  <a:pt x="172" y="364"/>
                </a:moveTo>
                <a:cubicBezTo>
                  <a:pt x="168" y="369"/>
                  <a:pt x="168" y="369"/>
                  <a:pt x="168" y="369"/>
                </a:cubicBezTo>
                <a:cubicBezTo>
                  <a:pt x="166" y="370"/>
                  <a:pt x="166" y="372"/>
                  <a:pt x="168" y="373"/>
                </a:cubicBezTo>
                <a:cubicBezTo>
                  <a:pt x="168" y="374"/>
                  <a:pt x="169" y="374"/>
                  <a:pt x="170" y="374"/>
                </a:cubicBezTo>
                <a:cubicBezTo>
                  <a:pt x="171" y="374"/>
                  <a:pt x="171" y="374"/>
                  <a:pt x="172" y="373"/>
                </a:cubicBezTo>
                <a:cubicBezTo>
                  <a:pt x="177" y="369"/>
                  <a:pt x="177" y="369"/>
                  <a:pt x="177" y="369"/>
                </a:cubicBezTo>
                <a:cubicBezTo>
                  <a:pt x="178" y="367"/>
                  <a:pt x="178" y="365"/>
                  <a:pt x="177" y="364"/>
                </a:cubicBezTo>
                <a:cubicBezTo>
                  <a:pt x="176" y="363"/>
                  <a:pt x="174" y="363"/>
                  <a:pt x="172" y="364"/>
                </a:cubicBezTo>
                <a:close/>
                <a:moveTo>
                  <a:pt x="464" y="73"/>
                </a:moveTo>
                <a:cubicBezTo>
                  <a:pt x="462" y="75"/>
                  <a:pt x="462" y="75"/>
                  <a:pt x="462" y="75"/>
                </a:cubicBezTo>
                <a:cubicBezTo>
                  <a:pt x="461" y="76"/>
                  <a:pt x="461" y="78"/>
                  <a:pt x="462" y="79"/>
                </a:cubicBezTo>
                <a:cubicBezTo>
                  <a:pt x="463" y="79"/>
                  <a:pt x="464" y="80"/>
                  <a:pt x="464" y="80"/>
                </a:cubicBezTo>
                <a:cubicBezTo>
                  <a:pt x="465" y="80"/>
                  <a:pt x="466" y="79"/>
                  <a:pt x="466" y="79"/>
                </a:cubicBezTo>
                <a:cubicBezTo>
                  <a:pt x="468" y="77"/>
                  <a:pt x="468" y="77"/>
                  <a:pt x="468" y="77"/>
                </a:cubicBezTo>
                <a:cubicBezTo>
                  <a:pt x="470" y="76"/>
                  <a:pt x="470" y="74"/>
                  <a:pt x="468" y="73"/>
                </a:cubicBezTo>
                <a:cubicBezTo>
                  <a:pt x="467" y="71"/>
                  <a:pt x="465" y="71"/>
                  <a:pt x="464" y="73"/>
                </a:cubicBezTo>
                <a:close/>
                <a:moveTo>
                  <a:pt x="435" y="102"/>
                </a:moveTo>
                <a:cubicBezTo>
                  <a:pt x="431" y="106"/>
                  <a:pt x="431" y="106"/>
                  <a:pt x="431" y="106"/>
                </a:cubicBezTo>
                <a:cubicBezTo>
                  <a:pt x="424" y="112"/>
                  <a:pt x="424" y="112"/>
                  <a:pt x="424" y="112"/>
                </a:cubicBezTo>
                <a:cubicBezTo>
                  <a:pt x="423" y="114"/>
                  <a:pt x="423" y="115"/>
                  <a:pt x="424" y="117"/>
                </a:cubicBezTo>
                <a:cubicBezTo>
                  <a:pt x="425" y="117"/>
                  <a:pt x="426" y="118"/>
                  <a:pt x="426" y="118"/>
                </a:cubicBezTo>
                <a:cubicBezTo>
                  <a:pt x="427" y="118"/>
                  <a:pt x="428" y="117"/>
                  <a:pt x="429" y="117"/>
                </a:cubicBezTo>
                <a:cubicBezTo>
                  <a:pt x="435" y="110"/>
                  <a:pt x="435" y="110"/>
                  <a:pt x="435" y="110"/>
                </a:cubicBezTo>
                <a:cubicBezTo>
                  <a:pt x="439" y="106"/>
                  <a:pt x="439" y="106"/>
                  <a:pt x="439" y="106"/>
                </a:cubicBezTo>
                <a:cubicBezTo>
                  <a:pt x="441" y="105"/>
                  <a:pt x="441" y="103"/>
                  <a:pt x="439" y="102"/>
                </a:cubicBezTo>
                <a:cubicBezTo>
                  <a:pt x="438" y="100"/>
                  <a:pt x="436" y="100"/>
                  <a:pt x="435" y="102"/>
                </a:cubicBezTo>
                <a:close/>
                <a:moveTo>
                  <a:pt x="533" y="22"/>
                </a:moveTo>
                <a:cubicBezTo>
                  <a:pt x="534" y="22"/>
                  <a:pt x="535" y="23"/>
                  <a:pt x="535" y="23"/>
                </a:cubicBezTo>
                <a:cubicBezTo>
                  <a:pt x="536" y="23"/>
                  <a:pt x="537" y="22"/>
                  <a:pt x="538" y="22"/>
                </a:cubicBezTo>
                <a:cubicBezTo>
                  <a:pt x="551" y="8"/>
                  <a:pt x="551" y="8"/>
                  <a:pt x="551" y="8"/>
                </a:cubicBezTo>
                <a:cubicBezTo>
                  <a:pt x="552" y="7"/>
                  <a:pt x="552" y="5"/>
                  <a:pt x="551" y="4"/>
                </a:cubicBezTo>
                <a:cubicBezTo>
                  <a:pt x="550" y="3"/>
                  <a:pt x="548" y="3"/>
                  <a:pt x="547" y="4"/>
                </a:cubicBezTo>
                <a:cubicBezTo>
                  <a:pt x="533" y="17"/>
                  <a:pt x="533" y="17"/>
                  <a:pt x="533" y="17"/>
                </a:cubicBezTo>
                <a:cubicBezTo>
                  <a:pt x="532" y="19"/>
                  <a:pt x="532" y="21"/>
                  <a:pt x="533" y="22"/>
                </a:cubicBezTo>
                <a:close/>
                <a:moveTo>
                  <a:pt x="399" y="161"/>
                </a:moveTo>
                <a:cubicBezTo>
                  <a:pt x="400" y="159"/>
                  <a:pt x="400" y="157"/>
                  <a:pt x="399" y="156"/>
                </a:cubicBezTo>
                <a:cubicBezTo>
                  <a:pt x="398" y="155"/>
                  <a:pt x="396" y="155"/>
                  <a:pt x="394" y="156"/>
                </a:cubicBezTo>
                <a:cubicBezTo>
                  <a:pt x="188" y="363"/>
                  <a:pt x="188" y="363"/>
                  <a:pt x="188" y="363"/>
                </a:cubicBezTo>
                <a:cubicBezTo>
                  <a:pt x="187" y="364"/>
                  <a:pt x="187" y="366"/>
                  <a:pt x="188" y="367"/>
                </a:cubicBezTo>
                <a:cubicBezTo>
                  <a:pt x="188" y="368"/>
                  <a:pt x="189" y="368"/>
                  <a:pt x="190" y="368"/>
                </a:cubicBezTo>
                <a:cubicBezTo>
                  <a:pt x="191" y="368"/>
                  <a:pt x="192" y="368"/>
                  <a:pt x="192" y="367"/>
                </a:cubicBezTo>
                <a:lnTo>
                  <a:pt x="399" y="161"/>
                </a:lnTo>
                <a:close/>
                <a:moveTo>
                  <a:pt x="495" y="55"/>
                </a:moveTo>
                <a:cubicBezTo>
                  <a:pt x="479" y="72"/>
                  <a:pt x="479" y="72"/>
                  <a:pt x="479" y="72"/>
                </a:cubicBezTo>
                <a:cubicBezTo>
                  <a:pt x="479" y="72"/>
                  <a:pt x="479" y="72"/>
                  <a:pt x="478" y="72"/>
                </a:cubicBezTo>
                <a:cubicBezTo>
                  <a:pt x="478" y="72"/>
                  <a:pt x="478" y="73"/>
                  <a:pt x="478" y="73"/>
                </a:cubicBezTo>
                <a:cubicBezTo>
                  <a:pt x="474" y="77"/>
                  <a:pt x="474" y="77"/>
                  <a:pt x="474" y="77"/>
                </a:cubicBezTo>
                <a:cubicBezTo>
                  <a:pt x="474" y="77"/>
                  <a:pt x="474" y="77"/>
                  <a:pt x="473" y="77"/>
                </a:cubicBezTo>
                <a:cubicBezTo>
                  <a:pt x="473" y="77"/>
                  <a:pt x="473" y="78"/>
                  <a:pt x="473" y="78"/>
                </a:cubicBezTo>
                <a:cubicBezTo>
                  <a:pt x="467" y="84"/>
                  <a:pt x="467" y="84"/>
                  <a:pt x="467" y="84"/>
                </a:cubicBezTo>
                <a:cubicBezTo>
                  <a:pt x="466" y="85"/>
                  <a:pt x="466" y="87"/>
                  <a:pt x="467" y="88"/>
                </a:cubicBezTo>
                <a:cubicBezTo>
                  <a:pt x="468" y="89"/>
                  <a:pt x="468" y="89"/>
                  <a:pt x="469" y="89"/>
                </a:cubicBezTo>
                <a:cubicBezTo>
                  <a:pt x="470" y="89"/>
                  <a:pt x="471" y="89"/>
                  <a:pt x="471" y="88"/>
                </a:cubicBezTo>
                <a:cubicBezTo>
                  <a:pt x="477" y="82"/>
                  <a:pt x="477" y="82"/>
                  <a:pt x="477" y="82"/>
                </a:cubicBezTo>
                <a:cubicBezTo>
                  <a:pt x="477" y="82"/>
                  <a:pt x="478" y="82"/>
                  <a:pt x="478" y="81"/>
                </a:cubicBezTo>
                <a:cubicBezTo>
                  <a:pt x="478" y="81"/>
                  <a:pt x="478" y="81"/>
                  <a:pt x="478" y="81"/>
                </a:cubicBezTo>
                <a:cubicBezTo>
                  <a:pt x="482" y="77"/>
                  <a:pt x="482" y="77"/>
                  <a:pt x="482" y="77"/>
                </a:cubicBezTo>
                <a:cubicBezTo>
                  <a:pt x="482" y="77"/>
                  <a:pt x="482" y="77"/>
                  <a:pt x="483" y="77"/>
                </a:cubicBezTo>
                <a:cubicBezTo>
                  <a:pt x="483" y="76"/>
                  <a:pt x="483" y="76"/>
                  <a:pt x="483" y="76"/>
                </a:cubicBezTo>
                <a:cubicBezTo>
                  <a:pt x="500" y="60"/>
                  <a:pt x="500" y="60"/>
                  <a:pt x="500" y="60"/>
                </a:cubicBezTo>
                <a:cubicBezTo>
                  <a:pt x="501" y="58"/>
                  <a:pt x="501" y="56"/>
                  <a:pt x="500" y="55"/>
                </a:cubicBezTo>
                <a:cubicBezTo>
                  <a:pt x="499" y="54"/>
                  <a:pt x="497" y="54"/>
                  <a:pt x="495" y="55"/>
                </a:cubicBezTo>
                <a:close/>
                <a:moveTo>
                  <a:pt x="454" y="96"/>
                </a:moveTo>
                <a:cubicBezTo>
                  <a:pt x="452" y="99"/>
                  <a:pt x="452" y="99"/>
                  <a:pt x="452" y="99"/>
                </a:cubicBezTo>
                <a:cubicBezTo>
                  <a:pt x="451" y="100"/>
                  <a:pt x="451" y="102"/>
                  <a:pt x="452" y="103"/>
                </a:cubicBezTo>
                <a:cubicBezTo>
                  <a:pt x="453" y="103"/>
                  <a:pt x="453" y="104"/>
                  <a:pt x="454" y="104"/>
                </a:cubicBezTo>
                <a:cubicBezTo>
                  <a:pt x="455" y="104"/>
                  <a:pt x="456" y="103"/>
                  <a:pt x="456" y="103"/>
                </a:cubicBezTo>
                <a:cubicBezTo>
                  <a:pt x="459" y="101"/>
                  <a:pt x="459" y="101"/>
                  <a:pt x="459" y="101"/>
                </a:cubicBezTo>
                <a:cubicBezTo>
                  <a:pt x="460" y="100"/>
                  <a:pt x="460" y="98"/>
                  <a:pt x="459" y="96"/>
                </a:cubicBezTo>
                <a:cubicBezTo>
                  <a:pt x="457" y="95"/>
                  <a:pt x="455" y="95"/>
                  <a:pt x="454" y="96"/>
                </a:cubicBezTo>
                <a:close/>
                <a:moveTo>
                  <a:pt x="437" y="114"/>
                </a:moveTo>
                <a:cubicBezTo>
                  <a:pt x="435" y="116"/>
                  <a:pt x="435" y="116"/>
                  <a:pt x="435" y="116"/>
                </a:cubicBezTo>
                <a:cubicBezTo>
                  <a:pt x="435" y="116"/>
                  <a:pt x="434" y="116"/>
                  <a:pt x="434" y="117"/>
                </a:cubicBezTo>
                <a:cubicBezTo>
                  <a:pt x="434" y="117"/>
                  <a:pt x="434" y="117"/>
                  <a:pt x="434" y="117"/>
                </a:cubicBezTo>
                <a:cubicBezTo>
                  <a:pt x="434" y="117"/>
                  <a:pt x="434" y="117"/>
                  <a:pt x="434" y="117"/>
                </a:cubicBezTo>
                <a:cubicBezTo>
                  <a:pt x="433" y="117"/>
                  <a:pt x="433" y="117"/>
                  <a:pt x="433" y="117"/>
                </a:cubicBezTo>
                <a:cubicBezTo>
                  <a:pt x="433" y="117"/>
                  <a:pt x="433" y="117"/>
                  <a:pt x="433" y="118"/>
                </a:cubicBezTo>
                <a:cubicBezTo>
                  <a:pt x="433" y="118"/>
                  <a:pt x="433" y="118"/>
                  <a:pt x="433" y="118"/>
                </a:cubicBezTo>
                <a:cubicBezTo>
                  <a:pt x="433" y="118"/>
                  <a:pt x="433" y="118"/>
                  <a:pt x="433" y="119"/>
                </a:cubicBezTo>
                <a:cubicBezTo>
                  <a:pt x="433" y="119"/>
                  <a:pt x="433" y="119"/>
                  <a:pt x="433" y="119"/>
                </a:cubicBezTo>
                <a:cubicBezTo>
                  <a:pt x="433" y="119"/>
                  <a:pt x="433" y="120"/>
                  <a:pt x="433" y="120"/>
                </a:cubicBezTo>
                <a:cubicBezTo>
                  <a:pt x="433" y="120"/>
                  <a:pt x="433" y="120"/>
                  <a:pt x="433" y="120"/>
                </a:cubicBezTo>
                <a:cubicBezTo>
                  <a:pt x="433" y="120"/>
                  <a:pt x="433" y="121"/>
                  <a:pt x="433" y="121"/>
                </a:cubicBezTo>
                <a:cubicBezTo>
                  <a:pt x="433" y="121"/>
                  <a:pt x="433" y="121"/>
                  <a:pt x="433" y="121"/>
                </a:cubicBezTo>
                <a:cubicBezTo>
                  <a:pt x="433" y="121"/>
                  <a:pt x="433" y="121"/>
                  <a:pt x="433" y="122"/>
                </a:cubicBezTo>
                <a:cubicBezTo>
                  <a:pt x="433" y="122"/>
                  <a:pt x="433" y="122"/>
                  <a:pt x="433" y="122"/>
                </a:cubicBezTo>
                <a:cubicBezTo>
                  <a:pt x="433" y="122"/>
                  <a:pt x="433" y="122"/>
                  <a:pt x="433" y="122"/>
                </a:cubicBezTo>
                <a:cubicBezTo>
                  <a:pt x="434" y="122"/>
                  <a:pt x="434" y="122"/>
                  <a:pt x="434" y="122"/>
                </a:cubicBezTo>
                <a:cubicBezTo>
                  <a:pt x="434" y="122"/>
                  <a:pt x="434" y="123"/>
                  <a:pt x="435" y="123"/>
                </a:cubicBezTo>
                <a:cubicBezTo>
                  <a:pt x="435" y="123"/>
                  <a:pt x="435" y="123"/>
                  <a:pt x="436" y="123"/>
                </a:cubicBezTo>
                <a:cubicBezTo>
                  <a:pt x="436" y="123"/>
                  <a:pt x="436" y="123"/>
                  <a:pt x="436" y="123"/>
                </a:cubicBezTo>
                <a:cubicBezTo>
                  <a:pt x="436" y="123"/>
                  <a:pt x="436" y="123"/>
                  <a:pt x="436" y="123"/>
                </a:cubicBezTo>
                <a:cubicBezTo>
                  <a:pt x="436" y="123"/>
                  <a:pt x="436" y="122"/>
                  <a:pt x="437" y="122"/>
                </a:cubicBezTo>
                <a:cubicBezTo>
                  <a:pt x="437" y="122"/>
                  <a:pt x="437" y="122"/>
                  <a:pt x="437" y="122"/>
                </a:cubicBezTo>
                <a:cubicBezTo>
                  <a:pt x="437" y="122"/>
                  <a:pt x="437" y="122"/>
                  <a:pt x="437" y="122"/>
                </a:cubicBezTo>
                <a:cubicBezTo>
                  <a:pt x="438" y="122"/>
                  <a:pt x="438" y="121"/>
                  <a:pt x="438" y="121"/>
                </a:cubicBezTo>
                <a:cubicBezTo>
                  <a:pt x="438" y="121"/>
                  <a:pt x="438" y="121"/>
                  <a:pt x="438" y="121"/>
                </a:cubicBezTo>
                <a:cubicBezTo>
                  <a:pt x="439" y="121"/>
                  <a:pt x="439" y="120"/>
                  <a:pt x="439" y="120"/>
                </a:cubicBezTo>
                <a:cubicBezTo>
                  <a:pt x="441" y="118"/>
                  <a:pt x="441" y="118"/>
                  <a:pt x="441" y="118"/>
                </a:cubicBezTo>
                <a:cubicBezTo>
                  <a:pt x="443" y="117"/>
                  <a:pt x="443" y="115"/>
                  <a:pt x="441" y="114"/>
                </a:cubicBezTo>
                <a:cubicBezTo>
                  <a:pt x="440" y="112"/>
                  <a:pt x="438" y="112"/>
                  <a:pt x="437" y="114"/>
                </a:cubicBezTo>
                <a:close/>
                <a:moveTo>
                  <a:pt x="197" y="376"/>
                </a:moveTo>
                <a:cubicBezTo>
                  <a:pt x="397" y="177"/>
                  <a:pt x="397" y="177"/>
                  <a:pt x="397" y="177"/>
                </a:cubicBezTo>
                <a:cubicBezTo>
                  <a:pt x="397" y="176"/>
                  <a:pt x="397" y="176"/>
                  <a:pt x="397" y="176"/>
                </a:cubicBezTo>
                <a:cubicBezTo>
                  <a:pt x="398" y="176"/>
                  <a:pt x="398" y="175"/>
                  <a:pt x="398" y="175"/>
                </a:cubicBezTo>
                <a:cubicBezTo>
                  <a:pt x="400" y="173"/>
                  <a:pt x="400" y="173"/>
                  <a:pt x="400" y="173"/>
                </a:cubicBezTo>
                <a:cubicBezTo>
                  <a:pt x="402" y="172"/>
                  <a:pt x="402" y="170"/>
                  <a:pt x="400" y="169"/>
                </a:cubicBezTo>
                <a:cubicBezTo>
                  <a:pt x="399" y="167"/>
                  <a:pt x="397" y="167"/>
                  <a:pt x="396" y="169"/>
                </a:cubicBezTo>
                <a:cubicBezTo>
                  <a:pt x="394" y="171"/>
                  <a:pt x="394" y="171"/>
                  <a:pt x="394" y="171"/>
                </a:cubicBezTo>
                <a:cubicBezTo>
                  <a:pt x="393" y="171"/>
                  <a:pt x="393" y="171"/>
                  <a:pt x="393" y="172"/>
                </a:cubicBezTo>
                <a:cubicBezTo>
                  <a:pt x="393" y="172"/>
                  <a:pt x="393" y="172"/>
                  <a:pt x="392" y="172"/>
                </a:cubicBezTo>
                <a:cubicBezTo>
                  <a:pt x="193" y="372"/>
                  <a:pt x="193" y="372"/>
                  <a:pt x="193" y="372"/>
                </a:cubicBezTo>
                <a:cubicBezTo>
                  <a:pt x="192" y="373"/>
                  <a:pt x="192" y="375"/>
                  <a:pt x="193" y="376"/>
                </a:cubicBezTo>
                <a:cubicBezTo>
                  <a:pt x="194" y="377"/>
                  <a:pt x="194" y="377"/>
                  <a:pt x="195" y="377"/>
                </a:cubicBezTo>
                <a:cubicBezTo>
                  <a:pt x="196" y="377"/>
                  <a:pt x="197" y="377"/>
                  <a:pt x="197" y="376"/>
                </a:cubicBezTo>
                <a:close/>
                <a:moveTo>
                  <a:pt x="549" y="20"/>
                </a:moveTo>
                <a:cubicBezTo>
                  <a:pt x="550" y="20"/>
                  <a:pt x="551" y="21"/>
                  <a:pt x="551" y="21"/>
                </a:cubicBezTo>
                <a:cubicBezTo>
                  <a:pt x="552" y="21"/>
                  <a:pt x="553" y="20"/>
                  <a:pt x="553" y="20"/>
                </a:cubicBezTo>
                <a:cubicBezTo>
                  <a:pt x="565" y="8"/>
                  <a:pt x="565" y="8"/>
                  <a:pt x="565" y="8"/>
                </a:cubicBezTo>
                <a:cubicBezTo>
                  <a:pt x="566" y="7"/>
                  <a:pt x="566" y="5"/>
                  <a:pt x="565" y="4"/>
                </a:cubicBezTo>
                <a:cubicBezTo>
                  <a:pt x="564" y="3"/>
                  <a:pt x="562" y="3"/>
                  <a:pt x="561" y="4"/>
                </a:cubicBezTo>
                <a:cubicBezTo>
                  <a:pt x="549" y="15"/>
                  <a:pt x="549" y="15"/>
                  <a:pt x="549" y="15"/>
                </a:cubicBezTo>
                <a:cubicBezTo>
                  <a:pt x="548" y="17"/>
                  <a:pt x="548" y="19"/>
                  <a:pt x="549" y="20"/>
                </a:cubicBezTo>
                <a:close/>
                <a:moveTo>
                  <a:pt x="505" y="60"/>
                </a:moveTo>
                <a:cubicBezTo>
                  <a:pt x="503" y="61"/>
                  <a:pt x="503" y="61"/>
                  <a:pt x="503" y="61"/>
                </a:cubicBezTo>
                <a:cubicBezTo>
                  <a:pt x="482" y="82"/>
                  <a:pt x="482" y="82"/>
                  <a:pt x="482" y="82"/>
                </a:cubicBezTo>
                <a:cubicBezTo>
                  <a:pt x="481" y="84"/>
                  <a:pt x="481" y="85"/>
                  <a:pt x="482" y="87"/>
                </a:cubicBezTo>
                <a:cubicBezTo>
                  <a:pt x="483" y="87"/>
                  <a:pt x="484" y="88"/>
                  <a:pt x="484" y="88"/>
                </a:cubicBezTo>
                <a:cubicBezTo>
                  <a:pt x="485" y="88"/>
                  <a:pt x="486" y="88"/>
                  <a:pt x="487" y="87"/>
                </a:cubicBezTo>
                <a:cubicBezTo>
                  <a:pt x="491" y="83"/>
                  <a:pt x="491" y="83"/>
                  <a:pt x="491" y="83"/>
                </a:cubicBezTo>
                <a:cubicBezTo>
                  <a:pt x="491" y="83"/>
                  <a:pt x="491" y="83"/>
                  <a:pt x="491" y="83"/>
                </a:cubicBezTo>
                <a:cubicBezTo>
                  <a:pt x="509" y="64"/>
                  <a:pt x="509" y="64"/>
                  <a:pt x="509" y="64"/>
                </a:cubicBezTo>
                <a:cubicBezTo>
                  <a:pt x="511" y="63"/>
                  <a:pt x="511" y="61"/>
                  <a:pt x="509" y="60"/>
                </a:cubicBezTo>
                <a:cubicBezTo>
                  <a:pt x="508" y="58"/>
                  <a:pt x="506" y="58"/>
                  <a:pt x="505" y="60"/>
                </a:cubicBezTo>
                <a:close/>
                <a:moveTo>
                  <a:pt x="439" y="130"/>
                </a:moveTo>
                <a:cubicBezTo>
                  <a:pt x="440" y="130"/>
                  <a:pt x="441" y="131"/>
                  <a:pt x="441" y="131"/>
                </a:cubicBezTo>
                <a:cubicBezTo>
                  <a:pt x="442" y="131"/>
                  <a:pt x="443" y="130"/>
                  <a:pt x="444" y="130"/>
                </a:cubicBezTo>
                <a:cubicBezTo>
                  <a:pt x="456" y="117"/>
                  <a:pt x="456" y="117"/>
                  <a:pt x="456" y="117"/>
                </a:cubicBezTo>
                <a:cubicBezTo>
                  <a:pt x="457" y="116"/>
                  <a:pt x="457" y="114"/>
                  <a:pt x="456" y="113"/>
                </a:cubicBezTo>
                <a:cubicBezTo>
                  <a:pt x="455" y="112"/>
                  <a:pt x="453" y="112"/>
                  <a:pt x="452" y="113"/>
                </a:cubicBezTo>
                <a:cubicBezTo>
                  <a:pt x="439" y="125"/>
                  <a:pt x="439" y="125"/>
                  <a:pt x="439" y="125"/>
                </a:cubicBezTo>
                <a:cubicBezTo>
                  <a:pt x="438" y="127"/>
                  <a:pt x="438" y="129"/>
                  <a:pt x="439" y="130"/>
                </a:cubicBezTo>
                <a:close/>
                <a:moveTo>
                  <a:pt x="537" y="36"/>
                </a:moveTo>
                <a:cubicBezTo>
                  <a:pt x="542" y="30"/>
                  <a:pt x="542" y="30"/>
                  <a:pt x="542" y="30"/>
                </a:cubicBezTo>
                <a:cubicBezTo>
                  <a:pt x="542" y="30"/>
                  <a:pt x="542" y="30"/>
                  <a:pt x="542" y="30"/>
                </a:cubicBezTo>
                <a:cubicBezTo>
                  <a:pt x="548" y="25"/>
                  <a:pt x="548" y="25"/>
                  <a:pt x="548" y="25"/>
                </a:cubicBezTo>
                <a:cubicBezTo>
                  <a:pt x="549" y="24"/>
                  <a:pt x="549" y="22"/>
                  <a:pt x="548" y="21"/>
                </a:cubicBezTo>
                <a:cubicBezTo>
                  <a:pt x="546" y="20"/>
                  <a:pt x="544" y="20"/>
                  <a:pt x="543" y="21"/>
                </a:cubicBezTo>
                <a:cubicBezTo>
                  <a:pt x="542" y="23"/>
                  <a:pt x="542" y="23"/>
                  <a:pt x="542" y="23"/>
                </a:cubicBezTo>
                <a:cubicBezTo>
                  <a:pt x="542" y="23"/>
                  <a:pt x="542" y="23"/>
                  <a:pt x="542" y="23"/>
                </a:cubicBezTo>
                <a:cubicBezTo>
                  <a:pt x="533" y="32"/>
                  <a:pt x="533" y="32"/>
                  <a:pt x="533" y="32"/>
                </a:cubicBezTo>
                <a:cubicBezTo>
                  <a:pt x="531" y="33"/>
                  <a:pt x="531" y="35"/>
                  <a:pt x="533" y="36"/>
                </a:cubicBezTo>
                <a:cubicBezTo>
                  <a:pt x="533" y="37"/>
                  <a:pt x="534" y="37"/>
                  <a:pt x="535" y="37"/>
                </a:cubicBezTo>
                <a:cubicBezTo>
                  <a:pt x="536" y="37"/>
                  <a:pt x="536" y="36"/>
                  <a:pt x="537" y="36"/>
                </a:cubicBezTo>
                <a:close/>
                <a:moveTo>
                  <a:pt x="437" y="137"/>
                </a:moveTo>
                <a:cubicBezTo>
                  <a:pt x="438" y="136"/>
                  <a:pt x="438" y="134"/>
                  <a:pt x="437" y="132"/>
                </a:cubicBezTo>
                <a:cubicBezTo>
                  <a:pt x="435" y="131"/>
                  <a:pt x="433" y="131"/>
                  <a:pt x="432" y="132"/>
                </a:cubicBezTo>
                <a:cubicBezTo>
                  <a:pt x="429" y="135"/>
                  <a:pt x="429" y="135"/>
                  <a:pt x="429" y="135"/>
                </a:cubicBezTo>
                <a:cubicBezTo>
                  <a:pt x="428" y="137"/>
                  <a:pt x="428" y="139"/>
                  <a:pt x="429" y="140"/>
                </a:cubicBezTo>
                <a:cubicBezTo>
                  <a:pt x="430" y="140"/>
                  <a:pt x="431" y="141"/>
                  <a:pt x="431" y="141"/>
                </a:cubicBezTo>
                <a:cubicBezTo>
                  <a:pt x="432" y="141"/>
                  <a:pt x="433" y="140"/>
                  <a:pt x="434" y="140"/>
                </a:cubicBezTo>
                <a:lnTo>
                  <a:pt x="437" y="137"/>
                </a:lnTo>
                <a:close/>
                <a:moveTo>
                  <a:pt x="417" y="148"/>
                </a:moveTo>
                <a:cubicBezTo>
                  <a:pt x="416" y="149"/>
                  <a:pt x="416" y="149"/>
                  <a:pt x="416" y="149"/>
                </a:cubicBezTo>
                <a:cubicBezTo>
                  <a:pt x="414" y="150"/>
                  <a:pt x="414" y="152"/>
                  <a:pt x="416" y="153"/>
                </a:cubicBezTo>
                <a:cubicBezTo>
                  <a:pt x="416" y="154"/>
                  <a:pt x="417" y="154"/>
                  <a:pt x="418" y="154"/>
                </a:cubicBezTo>
                <a:cubicBezTo>
                  <a:pt x="419" y="154"/>
                  <a:pt x="419" y="154"/>
                  <a:pt x="420" y="153"/>
                </a:cubicBezTo>
                <a:cubicBezTo>
                  <a:pt x="421" y="152"/>
                  <a:pt x="421" y="152"/>
                  <a:pt x="421" y="152"/>
                </a:cubicBezTo>
                <a:cubicBezTo>
                  <a:pt x="423" y="151"/>
                  <a:pt x="423" y="149"/>
                  <a:pt x="421" y="148"/>
                </a:cubicBezTo>
                <a:cubicBezTo>
                  <a:pt x="420" y="146"/>
                  <a:pt x="418" y="146"/>
                  <a:pt x="417" y="148"/>
                </a:cubicBezTo>
                <a:close/>
                <a:moveTo>
                  <a:pt x="470" y="95"/>
                </a:moveTo>
                <a:cubicBezTo>
                  <a:pt x="464" y="100"/>
                  <a:pt x="464" y="100"/>
                  <a:pt x="464" y="100"/>
                </a:cubicBezTo>
                <a:cubicBezTo>
                  <a:pt x="463" y="102"/>
                  <a:pt x="463" y="104"/>
                  <a:pt x="464" y="105"/>
                </a:cubicBezTo>
                <a:cubicBezTo>
                  <a:pt x="465" y="105"/>
                  <a:pt x="466" y="106"/>
                  <a:pt x="466" y="106"/>
                </a:cubicBezTo>
                <a:cubicBezTo>
                  <a:pt x="467" y="106"/>
                  <a:pt x="468" y="105"/>
                  <a:pt x="469" y="105"/>
                </a:cubicBezTo>
                <a:cubicBezTo>
                  <a:pt x="474" y="99"/>
                  <a:pt x="474" y="99"/>
                  <a:pt x="474" y="99"/>
                </a:cubicBezTo>
                <a:cubicBezTo>
                  <a:pt x="475" y="98"/>
                  <a:pt x="475" y="96"/>
                  <a:pt x="474" y="95"/>
                </a:cubicBezTo>
                <a:cubicBezTo>
                  <a:pt x="473" y="94"/>
                  <a:pt x="471" y="94"/>
                  <a:pt x="470" y="95"/>
                </a:cubicBezTo>
                <a:close/>
                <a:moveTo>
                  <a:pt x="561" y="18"/>
                </a:moveTo>
                <a:cubicBezTo>
                  <a:pt x="561" y="18"/>
                  <a:pt x="561" y="18"/>
                  <a:pt x="561" y="18"/>
                </a:cubicBezTo>
                <a:cubicBezTo>
                  <a:pt x="545" y="34"/>
                  <a:pt x="545" y="34"/>
                  <a:pt x="545" y="34"/>
                </a:cubicBezTo>
                <a:cubicBezTo>
                  <a:pt x="543" y="35"/>
                  <a:pt x="543" y="37"/>
                  <a:pt x="545" y="38"/>
                </a:cubicBezTo>
                <a:cubicBezTo>
                  <a:pt x="545" y="39"/>
                  <a:pt x="546" y="39"/>
                  <a:pt x="547" y="39"/>
                </a:cubicBezTo>
                <a:cubicBezTo>
                  <a:pt x="548" y="39"/>
                  <a:pt x="548" y="39"/>
                  <a:pt x="549" y="38"/>
                </a:cubicBezTo>
                <a:cubicBezTo>
                  <a:pt x="569" y="18"/>
                  <a:pt x="569" y="18"/>
                  <a:pt x="569" y="18"/>
                </a:cubicBezTo>
                <a:cubicBezTo>
                  <a:pt x="570" y="17"/>
                  <a:pt x="570" y="17"/>
                  <a:pt x="570" y="17"/>
                </a:cubicBezTo>
                <a:cubicBezTo>
                  <a:pt x="574" y="14"/>
                  <a:pt x="574" y="14"/>
                  <a:pt x="574" y="14"/>
                </a:cubicBezTo>
                <a:cubicBezTo>
                  <a:pt x="578" y="10"/>
                  <a:pt x="578" y="10"/>
                  <a:pt x="578" y="10"/>
                </a:cubicBezTo>
                <a:cubicBezTo>
                  <a:pt x="579" y="8"/>
                  <a:pt x="579" y="6"/>
                  <a:pt x="578" y="5"/>
                </a:cubicBezTo>
                <a:cubicBezTo>
                  <a:pt x="576" y="4"/>
                  <a:pt x="575" y="4"/>
                  <a:pt x="573" y="5"/>
                </a:cubicBezTo>
                <a:cubicBezTo>
                  <a:pt x="565" y="14"/>
                  <a:pt x="565" y="14"/>
                  <a:pt x="565" y="14"/>
                </a:cubicBezTo>
                <a:lnTo>
                  <a:pt x="561" y="18"/>
                </a:lnTo>
                <a:close/>
                <a:moveTo>
                  <a:pt x="433" y="150"/>
                </a:moveTo>
                <a:cubicBezTo>
                  <a:pt x="434" y="150"/>
                  <a:pt x="435" y="151"/>
                  <a:pt x="435" y="151"/>
                </a:cubicBezTo>
                <a:cubicBezTo>
                  <a:pt x="436" y="151"/>
                  <a:pt x="437" y="150"/>
                  <a:pt x="438" y="150"/>
                </a:cubicBezTo>
                <a:cubicBezTo>
                  <a:pt x="470" y="117"/>
                  <a:pt x="470" y="117"/>
                  <a:pt x="470" y="117"/>
                </a:cubicBezTo>
                <a:cubicBezTo>
                  <a:pt x="471" y="116"/>
                  <a:pt x="471" y="114"/>
                  <a:pt x="470" y="113"/>
                </a:cubicBezTo>
                <a:cubicBezTo>
                  <a:pt x="469" y="112"/>
                  <a:pt x="467" y="112"/>
                  <a:pt x="466" y="113"/>
                </a:cubicBezTo>
                <a:cubicBezTo>
                  <a:pt x="433" y="145"/>
                  <a:pt x="433" y="145"/>
                  <a:pt x="433" y="145"/>
                </a:cubicBezTo>
                <a:cubicBezTo>
                  <a:pt x="432" y="147"/>
                  <a:pt x="432" y="148"/>
                  <a:pt x="433" y="150"/>
                </a:cubicBezTo>
                <a:close/>
                <a:moveTo>
                  <a:pt x="515" y="64"/>
                </a:moveTo>
                <a:cubicBezTo>
                  <a:pt x="475" y="104"/>
                  <a:pt x="475" y="104"/>
                  <a:pt x="475" y="104"/>
                </a:cubicBezTo>
                <a:cubicBezTo>
                  <a:pt x="474" y="105"/>
                  <a:pt x="474" y="107"/>
                  <a:pt x="475" y="108"/>
                </a:cubicBezTo>
                <a:cubicBezTo>
                  <a:pt x="476" y="109"/>
                  <a:pt x="476" y="109"/>
                  <a:pt x="477" y="109"/>
                </a:cubicBezTo>
                <a:cubicBezTo>
                  <a:pt x="478" y="109"/>
                  <a:pt x="479" y="109"/>
                  <a:pt x="479" y="108"/>
                </a:cubicBezTo>
                <a:cubicBezTo>
                  <a:pt x="519" y="68"/>
                  <a:pt x="519" y="68"/>
                  <a:pt x="519" y="68"/>
                </a:cubicBezTo>
                <a:cubicBezTo>
                  <a:pt x="520" y="67"/>
                  <a:pt x="520" y="65"/>
                  <a:pt x="519" y="64"/>
                </a:cubicBezTo>
                <a:cubicBezTo>
                  <a:pt x="518" y="63"/>
                  <a:pt x="516" y="63"/>
                  <a:pt x="515" y="64"/>
                </a:cubicBezTo>
                <a:close/>
                <a:moveTo>
                  <a:pt x="198" y="389"/>
                </a:moveTo>
                <a:cubicBezTo>
                  <a:pt x="401" y="186"/>
                  <a:pt x="401" y="186"/>
                  <a:pt x="401" y="186"/>
                </a:cubicBezTo>
                <a:cubicBezTo>
                  <a:pt x="402" y="185"/>
                  <a:pt x="402" y="183"/>
                  <a:pt x="401" y="182"/>
                </a:cubicBezTo>
                <a:cubicBezTo>
                  <a:pt x="400" y="181"/>
                  <a:pt x="398" y="181"/>
                  <a:pt x="397" y="182"/>
                </a:cubicBezTo>
                <a:cubicBezTo>
                  <a:pt x="194" y="385"/>
                  <a:pt x="194" y="385"/>
                  <a:pt x="194" y="385"/>
                </a:cubicBezTo>
                <a:cubicBezTo>
                  <a:pt x="193" y="386"/>
                  <a:pt x="193" y="388"/>
                  <a:pt x="194" y="389"/>
                </a:cubicBezTo>
                <a:cubicBezTo>
                  <a:pt x="195" y="390"/>
                  <a:pt x="195" y="390"/>
                  <a:pt x="196" y="390"/>
                </a:cubicBezTo>
                <a:cubicBezTo>
                  <a:pt x="197" y="390"/>
                  <a:pt x="198" y="390"/>
                  <a:pt x="198" y="389"/>
                </a:cubicBezTo>
                <a:close/>
                <a:moveTo>
                  <a:pt x="410" y="176"/>
                </a:moveTo>
                <a:cubicBezTo>
                  <a:pt x="411" y="176"/>
                  <a:pt x="412" y="176"/>
                  <a:pt x="412" y="175"/>
                </a:cubicBezTo>
                <a:cubicBezTo>
                  <a:pt x="428" y="159"/>
                  <a:pt x="428" y="159"/>
                  <a:pt x="428" y="159"/>
                </a:cubicBezTo>
                <a:cubicBezTo>
                  <a:pt x="430" y="158"/>
                  <a:pt x="430" y="156"/>
                  <a:pt x="428" y="155"/>
                </a:cubicBezTo>
                <a:cubicBezTo>
                  <a:pt x="427" y="153"/>
                  <a:pt x="425" y="153"/>
                  <a:pt x="424" y="155"/>
                </a:cubicBezTo>
                <a:cubicBezTo>
                  <a:pt x="408" y="171"/>
                  <a:pt x="408" y="171"/>
                  <a:pt x="408" y="171"/>
                </a:cubicBezTo>
                <a:cubicBezTo>
                  <a:pt x="407" y="172"/>
                  <a:pt x="407" y="174"/>
                  <a:pt x="408" y="175"/>
                </a:cubicBezTo>
                <a:cubicBezTo>
                  <a:pt x="408" y="176"/>
                  <a:pt x="409" y="176"/>
                  <a:pt x="410" y="176"/>
                </a:cubicBezTo>
                <a:close/>
                <a:moveTo>
                  <a:pt x="560" y="37"/>
                </a:moveTo>
                <a:cubicBezTo>
                  <a:pt x="560" y="38"/>
                  <a:pt x="561" y="38"/>
                  <a:pt x="562" y="38"/>
                </a:cubicBezTo>
                <a:cubicBezTo>
                  <a:pt x="563" y="38"/>
                  <a:pt x="564" y="38"/>
                  <a:pt x="564" y="37"/>
                </a:cubicBezTo>
                <a:cubicBezTo>
                  <a:pt x="584" y="17"/>
                  <a:pt x="584" y="17"/>
                  <a:pt x="584" y="17"/>
                </a:cubicBezTo>
                <a:cubicBezTo>
                  <a:pt x="586" y="16"/>
                  <a:pt x="586" y="14"/>
                  <a:pt x="584" y="13"/>
                </a:cubicBezTo>
                <a:cubicBezTo>
                  <a:pt x="583" y="11"/>
                  <a:pt x="581" y="11"/>
                  <a:pt x="580" y="13"/>
                </a:cubicBezTo>
                <a:cubicBezTo>
                  <a:pt x="560" y="33"/>
                  <a:pt x="560" y="33"/>
                  <a:pt x="560" y="33"/>
                </a:cubicBezTo>
                <a:cubicBezTo>
                  <a:pt x="559" y="34"/>
                  <a:pt x="559" y="36"/>
                  <a:pt x="560" y="37"/>
                </a:cubicBezTo>
                <a:close/>
                <a:moveTo>
                  <a:pt x="267" y="326"/>
                </a:moveTo>
                <a:cubicBezTo>
                  <a:pt x="267" y="326"/>
                  <a:pt x="266" y="326"/>
                  <a:pt x="266" y="326"/>
                </a:cubicBezTo>
                <a:cubicBezTo>
                  <a:pt x="265" y="327"/>
                  <a:pt x="265" y="327"/>
                  <a:pt x="265" y="327"/>
                </a:cubicBezTo>
                <a:cubicBezTo>
                  <a:pt x="264" y="329"/>
                  <a:pt x="264" y="331"/>
                  <a:pt x="265" y="332"/>
                </a:cubicBezTo>
                <a:cubicBezTo>
                  <a:pt x="266" y="332"/>
                  <a:pt x="267" y="333"/>
                  <a:pt x="267" y="333"/>
                </a:cubicBezTo>
                <a:cubicBezTo>
                  <a:pt x="268" y="333"/>
                  <a:pt x="269" y="332"/>
                  <a:pt x="270" y="332"/>
                </a:cubicBezTo>
                <a:cubicBezTo>
                  <a:pt x="271" y="331"/>
                  <a:pt x="271" y="331"/>
                  <a:pt x="271" y="331"/>
                </a:cubicBezTo>
                <a:cubicBezTo>
                  <a:pt x="271" y="330"/>
                  <a:pt x="271" y="330"/>
                  <a:pt x="271" y="330"/>
                </a:cubicBezTo>
                <a:cubicBezTo>
                  <a:pt x="271" y="330"/>
                  <a:pt x="272" y="330"/>
                  <a:pt x="272" y="330"/>
                </a:cubicBezTo>
                <a:cubicBezTo>
                  <a:pt x="478" y="123"/>
                  <a:pt x="478" y="123"/>
                  <a:pt x="478" y="123"/>
                </a:cubicBezTo>
                <a:cubicBezTo>
                  <a:pt x="479" y="122"/>
                  <a:pt x="479" y="120"/>
                  <a:pt x="478" y="119"/>
                </a:cubicBezTo>
                <a:cubicBezTo>
                  <a:pt x="477" y="118"/>
                  <a:pt x="475" y="118"/>
                  <a:pt x="474" y="119"/>
                </a:cubicBezTo>
                <a:cubicBezTo>
                  <a:pt x="267" y="325"/>
                  <a:pt x="267" y="325"/>
                  <a:pt x="267" y="325"/>
                </a:cubicBezTo>
                <a:cubicBezTo>
                  <a:pt x="267" y="325"/>
                  <a:pt x="267" y="326"/>
                  <a:pt x="267" y="326"/>
                </a:cubicBezTo>
                <a:close/>
                <a:moveTo>
                  <a:pt x="519" y="78"/>
                </a:moveTo>
                <a:cubicBezTo>
                  <a:pt x="518" y="77"/>
                  <a:pt x="516" y="77"/>
                  <a:pt x="515" y="78"/>
                </a:cubicBezTo>
                <a:cubicBezTo>
                  <a:pt x="483" y="110"/>
                  <a:pt x="483" y="110"/>
                  <a:pt x="483" y="110"/>
                </a:cubicBezTo>
                <a:cubicBezTo>
                  <a:pt x="482" y="111"/>
                  <a:pt x="482" y="113"/>
                  <a:pt x="483" y="114"/>
                </a:cubicBezTo>
                <a:cubicBezTo>
                  <a:pt x="483" y="115"/>
                  <a:pt x="484" y="115"/>
                  <a:pt x="485" y="115"/>
                </a:cubicBezTo>
                <a:cubicBezTo>
                  <a:pt x="486" y="115"/>
                  <a:pt x="487" y="115"/>
                  <a:pt x="487" y="114"/>
                </a:cubicBezTo>
                <a:cubicBezTo>
                  <a:pt x="519" y="82"/>
                  <a:pt x="519" y="82"/>
                  <a:pt x="519" y="82"/>
                </a:cubicBezTo>
                <a:cubicBezTo>
                  <a:pt x="520" y="81"/>
                  <a:pt x="520" y="79"/>
                  <a:pt x="519" y="78"/>
                </a:cubicBezTo>
                <a:close/>
                <a:moveTo>
                  <a:pt x="253" y="344"/>
                </a:moveTo>
                <a:cubicBezTo>
                  <a:pt x="252" y="343"/>
                  <a:pt x="250" y="343"/>
                  <a:pt x="248" y="344"/>
                </a:cubicBezTo>
                <a:cubicBezTo>
                  <a:pt x="196" y="396"/>
                  <a:pt x="196" y="396"/>
                  <a:pt x="196" y="396"/>
                </a:cubicBezTo>
                <a:cubicBezTo>
                  <a:pt x="195" y="398"/>
                  <a:pt x="195" y="400"/>
                  <a:pt x="196" y="401"/>
                </a:cubicBezTo>
                <a:cubicBezTo>
                  <a:pt x="197" y="401"/>
                  <a:pt x="198" y="402"/>
                  <a:pt x="198" y="402"/>
                </a:cubicBezTo>
                <a:cubicBezTo>
                  <a:pt x="199" y="402"/>
                  <a:pt x="200" y="401"/>
                  <a:pt x="200" y="401"/>
                </a:cubicBezTo>
                <a:cubicBezTo>
                  <a:pt x="253" y="348"/>
                  <a:pt x="253" y="348"/>
                  <a:pt x="253" y="348"/>
                </a:cubicBezTo>
                <a:cubicBezTo>
                  <a:pt x="254" y="347"/>
                  <a:pt x="254" y="345"/>
                  <a:pt x="253" y="344"/>
                </a:cubicBezTo>
                <a:close/>
                <a:moveTo>
                  <a:pt x="284" y="330"/>
                </a:moveTo>
                <a:cubicBezTo>
                  <a:pt x="285" y="330"/>
                  <a:pt x="286" y="329"/>
                  <a:pt x="287" y="329"/>
                </a:cubicBezTo>
                <a:cubicBezTo>
                  <a:pt x="478" y="137"/>
                  <a:pt x="478" y="137"/>
                  <a:pt x="478" y="137"/>
                </a:cubicBezTo>
                <a:cubicBezTo>
                  <a:pt x="480" y="136"/>
                  <a:pt x="480" y="134"/>
                  <a:pt x="478" y="132"/>
                </a:cubicBezTo>
                <a:cubicBezTo>
                  <a:pt x="477" y="131"/>
                  <a:pt x="475" y="131"/>
                  <a:pt x="474" y="132"/>
                </a:cubicBezTo>
                <a:cubicBezTo>
                  <a:pt x="282" y="324"/>
                  <a:pt x="282" y="324"/>
                  <a:pt x="282" y="324"/>
                </a:cubicBezTo>
                <a:cubicBezTo>
                  <a:pt x="281" y="325"/>
                  <a:pt x="281" y="327"/>
                  <a:pt x="282" y="329"/>
                </a:cubicBezTo>
                <a:cubicBezTo>
                  <a:pt x="283" y="329"/>
                  <a:pt x="284" y="330"/>
                  <a:pt x="284" y="330"/>
                </a:cubicBezTo>
                <a:close/>
                <a:moveTo>
                  <a:pt x="513" y="98"/>
                </a:moveTo>
                <a:cubicBezTo>
                  <a:pt x="512" y="97"/>
                  <a:pt x="510" y="97"/>
                  <a:pt x="509" y="98"/>
                </a:cubicBezTo>
                <a:cubicBezTo>
                  <a:pt x="506" y="100"/>
                  <a:pt x="506" y="100"/>
                  <a:pt x="506" y="100"/>
                </a:cubicBezTo>
                <a:cubicBezTo>
                  <a:pt x="493" y="114"/>
                  <a:pt x="493" y="114"/>
                  <a:pt x="493" y="114"/>
                </a:cubicBezTo>
                <a:cubicBezTo>
                  <a:pt x="492" y="115"/>
                  <a:pt x="492" y="117"/>
                  <a:pt x="493" y="118"/>
                </a:cubicBezTo>
                <a:cubicBezTo>
                  <a:pt x="493" y="119"/>
                  <a:pt x="494" y="119"/>
                  <a:pt x="495" y="119"/>
                </a:cubicBezTo>
                <a:cubicBezTo>
                  <a:pt x="496" y="119"/>
                  <a:pt x="497" y="119"/>
                  <a:pt x="497" y="118"/>
                </a:cubicBezTo>
                <a:cubicBezTo>
                  <a:pt x="503" y="112"/>
                  <a:pt x="503" y="112"/>
                  <a:pt x="503" y="112"/>
                </a:cubicBezTo>
                <a:cubicBezTo>
                  <a:pt x="513" y="102"/>
                  <a:pt x="513" y="102"/>
                  <a:pt x="513" y="102"/>
                </a:cubicBezTo>
                <a:cubicBezTo>
                  <a:pt x="514" y="101"/>
                  <a:pt x="514" y="99"/>
                  <a:pt x="513" y="98"/>
                </a:cubicBezTo>
                <a:close/>
                <a:moveTo>
                  <a:pt x="523" y="83"/>
                </a:moveTo>
                <a:cubicBezTo>
                  <a:pt x="513" y="94"/>
                  <a:pt x="513" y="94"/>
                  <a:pt x="513" y="94"/>
                </a:cubicBezTo>
                <a:cubicBezTo>
                  <a:pt x="512" y="95"/>
                  <a:pt x="512" y="97"/>
                  <a:pt x="513" y="98"/>
                </a:cubicBezTo>
                <a:cubicBezTo>
                  <a:pt x="514" y="98"/>
                  <a:pt x="514" y="99"/>
                  <a:pt x="515" y="99"/>
                </a:cubicBezTo>
                <a:cubicBezTo>
                  <a:pt x="516" y="99"/>
                  <a:pt x="517" y="98"/>
                  <a:pt x="517" y="98"/>
                </a:cubicBezTo>
                <a:cubicBezTo>
                  <a:pt x="528" y="88"/>
                  <a:pt x="528" y="88"/>
                  <a:pt x="528" y="88"/>
                </a:cubicBezTo>
                <a:cubicBezTo>
                  <a:pt x="529" y="86"/>
                  <a:pt x="529" y="84"/>
                  <a:pt x="528" y="83"/>
                </a:cubicBezTo>
                <a:cubicBezTo>
                  <a:pt x="527" y="82"/>
                  <a:pt x="525" y="82"/>
                  <a:pt x="523" y="83"/>
                </a:cubicBezTo>
                <a:close/>
                <a:moveTo>
                  <a:pt x="570" y="41"/>
                </a:moveTo>
                <a:cubicBezTo>
                  <a:pt x="571" y="41"/>
                  <a:pt x="571" y="42"/>
                  <a:pt x="572" y="42"/>
                </a:cubicBezTo>
                <a:cubicBezTo>
                  <a:pt x="573" y="42"/>
                  <a:pt x="574" y="41"/>
                  <a:pt x="574" y="41"/>
                </a:cubicBezTo>
                <a:cubicBezTo>
                  <a:pt x="604" y="11"/>
                  <a:pt x="604" y="11"/>
                  <a:pt x="604" y="11"/>
                </a:cubicBezTo>
                <a:cubicBezTo>
                  <a:pt x="605" y="10"/>
                  <a:pt x="605" y="8"/>
                  <a:pt x="604" y="7"/>
                </a:cubicBezTo>
                <a:cubicBezTo>
                  <a:pt x="603" y="6"/>
                  <a:pt x="601" y="6"/>
                  <a:pt x="599" y="7"/>
                </a:cubicBezTo>
                <a:cubicBezTo>
                  <a:pt x="570" y="36"/>
                  <a:pt x="570" y="36"/>
                  <a:pt x="570" y="36"/>
                </a:cubicBezTo>
                <a:cubicBezTo>
                  <a:pt x="569" y="38"/>
                  <a:pt x="569" y="40"/>
                  <a:pt x="570" y="41"/>
                </a:cubicBezTo>
                <a:close/>
                <a:moveTo>
                  <a:pt x="246" y="365"/>
                </a:moveTo>
                <a:cubicBezTo>
                  <a:pt x="245" y="363"/>
                  <a:pt x="243" y="363"/>
                  <a:pt x="242" y="365"/>
                </a:cubicBezTo>
                <a:cubicBezTo>
                  <a:pt x="205" y="402"/>
                  <a:pt x="205" y="402"/>
                  <a:pt x="205" y="402"/>
                </a:cubicBezTo>
                <a:cubicBezTo>
                  <a:pt x="203" y="403"/>
                  <a:pt x="203" y="405"/>
                  <a:pt x="205" y="406"/>
                </a:cubicBezTo>
                <a:cubicBezTo>
                  <a:pt x="205" y="407"/>
                  <a:pt x="206" y="407"/>
                  <a:pt x="207" y="407"/>
                </a:cubicBezTo>
                <a:cubicBezTo>
                  <a:pt x="207" y="407"/>
                  <a:pt x="208" y="407"/>
                  <a:pt x="209" y="406"/>
                </a:cubicBezTo>
                <a:cubicBezTo>
                  <a:pt x="246" y="369"/>
                  <a:pt x="246" y="369"/>
                  <a:pt x="246" y="369"/>
                </a:cubicBezTo>
                <a:cubicBezTo>
                  <a:pt x="248" y="368"/>
                  <a:pt x="248" y="366"/>
                  <a:pt x="246" y="365"/>
                </a:cubicBezTo>
                <a:close/>
                <a:moveTo>
                  <a:pt x="296" y="332"/>
                </a:moveTo>
                <a:cubicBezTo>
                  <a:pt x="296" y="332"/>
                  <a:pt x="297" y="332"/>
                  <a:pt x="298" y="332"/>
                </a:cubicBezTo>
                <a:cubicBezTo>
                  <a:pt x="305" y="324"/>
                  <a:pt x="305" y="324"/>
                  <a:pt x="305" y="324"/>
                </a:cubicBezTo>
                <a:cubicBezTo>
                  <a:pt x="491" y="138"/>
                  <a:pt x="491" y="138"/>
                  <a:pt x="491" y="138"/>
                </a:cubicBezTo>
                <a:cubicBezTo>
                  <a:pt x="493" y="137"/>
                  <a:pt x="493" y="135"/>
                  <a:pt x="491" y="133"/>
                </a:cubicBezTo>
                <a:cubicBezTo>
                  <a:pt x="490" y="132"/>
                  <a:pt x="488" y="132"/>
                  <a:pt x="487" y="133"/>
                </a:cubicBezTo>
                <a:cubicBezTo>
                  <a:pt x="302" y="318"/>
                  <a:pt x="302" y="318"/>
                  <a:pt x="302" y="318"/>
                </a:cubicBezTo>
                <a:cubicBezTo>
                  <a:pt x="293" y="327"/>
                  <a:pt x="293" y="327"/>
                  <a:pt x="293" y="327"/>
                </a:cubicBezTo>
                <a:cubicBezTo>
                  <a:pt x="292" y="328"/>
                  <a:pt x="292" y="330"/>
                  <a:pt x="293" y="332"/>
                </a:cubicBezTo>
                <a:cubicBezTo>
                  <a:pt x="294" y="332"/>
                  <a:pt x="295" y="332"/>
                  <a:pt x="296" y="332"/>
                </a:cubicBezTo>
                <a:close/>
                <a:moveTo>
                  <a:pt x="245" y="380"/>
                </a:moveTo>
                <a:cubicBezTo>
                  <a:pt x="244" y="379"/>
                  <a:pt x="242" y="379"/>
                  <a:pt x="241" y="380"/>
                </a:cubicBezTo>
                <a:cubicBezTo>
                  <a:pt x="214" y="406"/>
                  <a:pt x="214" y="406"/>
                  <a:pt x="214" y="406"/>
                </a:cubicBezTo>
                <a:cubicBezTo>
                  <a:pt x="213" y="407"/>
                  <a:pt x="213" y="409"/>
                  <a:pt x="214" y="411"/>
                </a:cubicBezTo>
                <a:cubicBezTo>
                  <a:pt x="215" y="411"/>
                  <a:pt x="216" y="412"/>
                  <a:pt x="216" y="412"/>
                </a:cubicBezTo>
                <a:cubicBezTo>
                  <a:pt x="217" y="412"/>
                  <a:pt x="218" y="411"/>
                  <a:pt x="219" y="411"/>
                </a:cubicBezTo>
                <a:cubicBezTo>
                  <a:pt x="245" y="384"/>
                  <a:pt x="245" y="384"/>
                  <a:pt x="245" y="384"/>
                </a:cubicBezTo>
                <a:cubicBezTo>
                  <a:pt x="246" y="383"/>
                  <a:pt x="246" y="381"/>
                  <a:pt x="245" y="380"/>
                </a:cubicBezTo>
                <a:close/>
                <a:moveTo>
                  <a:pt x="531" y="94"/>
                </a:moveTo>
                <a:cubicBezTo>
                  <a:pt x="532" y="95"/>
                  <a:pt x="532" y="95"/>
                  <a:pt x="533" y="95"/>
                </a:cubicBezTo>
                <a:cubicBezTo>
                  <a:pt x="534" y="95"/>
                  <a:pt x="535" y="95"/>
                  <a:pt x="535" y="94"/>
                </a:cubicBezTo>
                <a:cubicBezTo>
                  <a:pt x="538" y="91"/>
                  <a:pt x="538" y="91"/>
                  <a:pt x="538" y="91"/>
                </a:cubicBezTo>
                <a:cubicBezTo>
                  <a:pt x="539" y="90"/>
                  <a:pt x="539" y="88"/>
                  <a:pt x="538" y="87"/>
                </a:cubicBezTo>
                <a:cubicBezTo>
                  <a:pt x="537" y="85"/>
                  <a:pt x="535" y="85"/>
                  <a:pt x="534" y="87"/>
                </a:cubicBezTo>
                <a:cubicBezTo>
                  <a:pt x="531" y="90"/>
                  <a:pt x="531" y="90"/>
                  <a:pt x="531" y="90"/>
                </a:cubicBezTo>
                <a:cubicBezTo>
                  <a:pt x="530" y="91"/>
                  <a:pt x="530" y="93"/>
                  <a:pt x="531" y="94"/>
                </a:cubicBezTo>
                <a:close/>
                <a:moveTo>
                  <a:pt x="577" y="48"/>
                </a:moveTo>
                <a:cubicBezTo>
                  <a:pt x="577" y="49"/>
                  <a:pt x="578" y="49"/>
                  <a:pt x="579" y="49"/>
                </a:cubicBezTo>
                <a:cubicBezTo>
                  <a:pt x="580" y="49"/>
                  <a:pt x="581" y="49"/>
                  <a:pt x="581" y="48"/>
                </a:cubicBezTo>
                <a:cubicBezTo>
                  <a:pt x="618" y="12"/>
                  <a:pt x="618" y="12"/>
                  <a:pt x="618" y="12"/>
                </a:cubicBezTo>
                <a:cubicBezTo>
                  <a:pt x="619" y="10"/>
                  <a:pt x="619" y="8"/>
                  <a:pt x="618" y="7"/>
                </a:cubicBezTo>
                <a:cubicBezTo>
                  <a:pt x="616" y="6"/>
                  <a:pt x="615" y="6"/>
                  <a:pt x="613" y="7"/>
                </a:cubicBezTo>
                <a:cubicBezTo>
                  <a:pt x="577" y="44"/>
                  <a:pt x="577" y="44"/>
                  <a:pt x="577" y="44"/>
                </a:cubicBezTo>
                <a:cubicBezTo>
                  <a:pt x="576" y="45"/>
                  <a:pt x="576" y="47"/>
                  <a:pt x="577" y="48"/>
                </a:cubicBezTo>
                <a:close/>
                <a:moveTo>
                  <a:pt x="250" y="389"/>
                </a:moveTo>
                <a:cubicBezTo>
                  <a:pt x="248" y="388"/>
                  <a:pt x="247" y="388"/>
                  <a:pt x="245" y="389"/>
                </a:cubicBezTo>
                <a:cubicBezTo>
                  <a:pt x="223" y="412"/>
                  <a:pt x="223" y="412"/>
                  <a:pt x="223" y="412"/>
                </a:cubicBezTo>
                <a:cubicBezTo>
                  <a:pt x="222" y="413"/>
                  <a:pt x="222" y="415"/>
                  <a:pt x="223" y="416"/>
                </a:cubicBezTo>
                <a:cubicBezTo>
                  <a:pt x="223" y="417"/>
                  <a:pt x="224" y="417"/>
                  <a:pt x="225" y="417"/>
                </a:cubicBezTo>
                <a:cubicBezTo>
                  <a:pt x="226" y="417"/>
                  <a:pt x="227" y="417"/>
                  <a:pt x="227" y="416"/>
                </a:cubicBezTo>
                <a:cubicBezTo>
                  <a:pt x="250" y="394"/>
                  <a:pt x="250" y="394"/>
                  <a:pt x="250" y="394"/>
                </a:cubicBezTo>
                <a:cubicBezTo>
                  <a:pt x="251" y="392"/>
                  <a:pt x="251" y="390"/>
                  <a:pt x="250" y="389"/>
                </a:cubicBezTo>
                <a:close/>
                <a:moveTo>
                  <a:pt x="507" y="132"/>
                </a:moveTo>
                <a:cubicBezTo>
                  <a:pt x="506" y="131"/>
                  <a:pt x="504" y="131"/>
                  <a:pt x="502" y="132"/>
                </a:cubicBezTo>
                <a:cubicBezTo>
                  <a:pt x="314" y="320"/>
                  <a:pt x="314" y="320"/>
                  <a:pt x="314" y="320"/>
                </a:cubicBezTo>
                <a:cubicBezTo>
                  <a:pt x="313" y="321"/>
                  <a:pt x="313" y="323"/>
                  <a:pt x="314" y="324"/>
                </a:cubicBezTo>
                <a:cubicBezTo>
                  <a:pt x="315" y="325"/>
                  <a:pt x="316" y="325"/>
                  <a:pt x="317" y="325"/>
                </a:cubicBezTo>
                <a:cubicBezTo>
                  <a:pt x="317" y="325"/>
                  <a:pt x="318" y="325"/>
                  <a:pt x="319" y="324"/>
                </a:cubicBezTo>
                <a:cubicBezTo>
                  <a:pt x="507" y="136"/>
                  <a:pt x="507" y="136"/>
                  <a:pt x="507" y="136"/>
                </a:cubicBezTo>
                <a:cubicBezTo>
                  <a:pt x="508" y="135"/>
                  <a:pt x="508" y="133"/>
                  <a:pt x="507" y="132"/>
                </a:cubicBezTo>
                <a:close/>
                <a:moveTo>
                  <a:pt x="574" y="65"/>
                </a:moveTo>
                <a:cubicBezTo>
                  <a:pt x="574" y="66"/>
                  <a:pt x="575" y="66"/>
                  <a:pt x="576" y="66"/>
                </a:cubicBezTo>
                <a:cubicBezTo>
                  <a:pt x="577" y="66"/>
                  <a:pt x="577" y="66"/>
                  <a:pt x="578" y="65"/>
                </a:cubicBezTo>
                <a:cubicBezTo>
                  <a:pt x="633" y="10"/>
                  <a:pt x="633" y="10"/>
                  <a:pt x="633" y="10"/>
                </a:cubicBezTo>
                <a:cubicBezTo>
                  <a:pt x="634" y="9"/>
                  <a:pt x="634" y="7"/>
                  <a:pt x="633" y="6"/>
                </a:cubicBezTo>
                <a:cubicBezTo>
                  <a:pt x="632" y="5"/>
                  <a:pt x="630" y="5"/>
                  <a:pt x="628" y="6"/>
                </a:cubicBezTo>
                <a:cubicBezTo>
                  <a:pt x="574" y="61"/>
                  <a:pt x="574" y="61"/>
                  <a:pt x="574" y="61"/>
                </a:cubicBezTo>
                <a:cubicBezTo>
                  <a:pt x="572" y="62"/>
                  <a:pt x="572" y="64"/>
                  <a:pt x="574" y="65"/>
                </a:cubicBezTo>
                <a:close/>
                <a:moveTo>
                  <a:pt x="456" y="200"/>
                </a:moveTo>
                <a:cubicBezTo>
                  <a:pt x="456" y="200"/>
                  <a:pt x="457" y="200"/>
                  <a:pt x="458" y="200"/>
                </a:cubicBezTo>
                <a:cubicBezTo>
                  <a:pt x="506" y="151"/>
                  <a:pt x="506" y="151"/>
                  <a:pt x="506" y="151"/>
                </a:cubicBezTo>
                <a:cubicBezTo>
                  <a:pt x="506" y="151"/>
                  <a:pt x="507" y="150"/>
                  <a:pt x="507" y="150"/>
                </a:cubicBezTo>
                <a:cubicBezTo>
                  <a:pt x="507" y="150"/>
                  <a:pt x="507" y="150"/>
                  <a:pt x="508" y="150"/>
                </a:cubicBezTo>
                <a:cubicBezTo>
                  <a:pt x="510" y="147"/>
                  <a:pt x="510" y="147"/>
                  <a:pt x="510" y="147"/>
                </a:cubicBezTo>
                <a:cubicBezTo>
                  <a:pt x="511" y="146"/>
                  <a:pt x="511" y="144"/>
                  <a:pt x="510" y="143"/>
                </a:cubicBezTo>
                <a:cubicBezTo>
                  <a:pt x="509" y="142"/>
                  <a:pt x="507" y="142"/>
                  <a:pt x="506" y="143"/>
                </a:cubicBezTo>
                <a:cubicBezTo>
                  <a:pt x="503" y="145"/>
                  <a:pt x="503" y="145"/>
                  <a:pt x="503" y="145"/>
                </a:cubicBezTo>
                <a:cubicBezTo>
                  <a:pt x="503" y="145"/>
                  <a:pt x="503" y="146"/>
                  <a:pt x="503" y="146"/>
                </a:cubicBezTo>
                <a:cubicBezTo>
                  <a:pt x="502" y="146"/>
                  <a:pt x="502" y="146"/>
                  <a:pt x="502" y="147"/>
                </a:cubicBezTo>
                <a:cubicBezTo>
                  <a:pt x="453" y="195"/>
                  <a:pt x="453" y="195"/>
                  <a:pt x="453" y="195"/>
                </a:cubicBezTo>
                <a:cubicBezTo>
                  <a:pt x="452" y="196"/>
                  <a:pt x="452" y="198"/>
                  <a:pt x="453" y="200"/>
                </a:cubicBezTo>
                <a:cubicBezTo>
                  <a:pt x="454" y="200"/>
                  <a:pt x="455" y="200"/>
                  <a:pt x="456" y="200"/>
                </a:cubicBezTo>
                <a:close/>
                <a:moveTo>
                  <a:pt x="384" y="264"/>
                </a:moveTo>
                <a:cubicBezTo>
                  <a:pt x="326" y="322"/>
                  <a:pt x="326" y="322"/>
                  <a:pt x="326" y="322"/>
                </a:cubicBezTo>
                <a:cubicBezTo>
                  <a:pt x="325" y="323"/>
                  <a:pt x="325" y="325"/>
                  <a:pt x="326" y="326"/>
                </a:cubicBezTo>
                <a:cubicBezTo>
                  <a:pt x="327" y="327"/>
                  <a:pt x="328" y="327"/>
                  <a:pt x="329" y="327"/>
                </a:cubicBezTo>
                <a:cubicBezTo>
                  <a:pt x="329" y="327"/>
                  <a:pt x="330" y="327"/>
                  <a:pt x="331" y="326"/>
                </a:cubicBezTo>
                <a:cubicBezTo>
                  <a:pt x="388" y="269"/>
                  <a:pt x="388" y="269"/>
                  <a:pt x="388" y="269"/>
                </a:cubicBezTo>
                <a:cubicBezTo>
                  <a:pt x="390" y="268"/>
                  <a:pt x="390" y="266"/>
                  <a:pt x="388" y="264"/>
                </a:cubicBezTo>
                <a:cubicBezTo>
                  <a:pt x="387" y="263"/>
                  <a:pt x="385" y="263"/>
                  <a:pt x="384" y="264"/>
                </a:cubicBezTo>
                <a:close/>
                <a:moveTo>
                  <a:pt x="453" y="200"/>
                </a:moveTo>
                <a:cubicBezTo>
                  <a:pt x="452" y="199"/>
                  <a:pt x="450" y="199"/>
                  <a:pt x="448" y="200"/>
                </a:cubicBezTo>
                <a:cubicBezTo>
                  <a:pt x="389" y="260"/>
                  <a:pt x="389" y="260"/>
                  <a:pt x="389" y="260"/>
                </a:cubicBezTo>
                <a:cubicBezTo>
                  <a:pt x="387" y="261"/>
                  <a:pt x="387" y="263"/>
                  <a:pt x="389" y="264"/>
                </a:cubicBezTo>
                <a:cubicBezTo>
                  <a:pt x="389" y="265"/>
                  <a:pt x="390" y="265"/>
                  <a:pt x="391" y="265"/>
                </a:cubicBezTo>
                <a:cubicBezTo>
                  <a:pt x="392" y="265"/>
                  <a:pt x="392" y="265"/>
                  <a:pt x="393" y="264"/>
                </a:cubicBezTo>
                <a:cubicBezTo>
                  <a:pt x="453" y="204"/>
                  <a:pt x="453" y="204"/>
                  <a:pt x="453" y="204"/>
                </a:cubicBezTo>
                <a:cubicBezTo>
                  <a:pt x="454" y="203"/>
                  <a:pt x="454" y="201"/>
                  <a:pt x="453" y="200"/>
                </a:cubicBezTo>
                <a:close/>
                <a:moveTo>
                  <a:pt x="593" y="56"/>
                </a:moveTo>
                <a:cubicBezTo>
                  <a:pt x="586" y="62"/>
                  <a:pt x="586" y="62"/>
                  <a:pt x="586" y="62"/>
                </a:cubicBezTo>
                <a:cubicBezTo>
                  <a:pt x="586" y="62"/>
                  <a:pt x="586" y="62"/>
                  <a:pt x="586" y="62"/>
                </a:cubicBezTo>
                <a:cubicBezTo>
                  <a:pt x="581" y="67"/>
                  <a:pt x="581" y="67"/>
                  <a:pt x="581" y="67"/>
                </a:cubicBezTo>
                <a:cubicBezTo>
                  <a:pt x="581" y="67"/>
                  <a:pt x="581" y="68"/>
                  <a:pt x="581" y="68"/>
                </a:cubicBezTo>
                <a:cubicBezTo>
                  <a:pt x="581" y="68"/>
                  <a:pt x="580" y="68"/>
                  <a:pt x="580" y="68"/>
                </a:cubicBezTo>
                <a:cubicBezTo>
                  <a:pt x="577" y="72"/>
                  <a:pt x="577" y="72"/>
                  <a:pt x="577" y="72"/>
                </a:cubicBezTo>
                <a:cubicBezTo>
                  <a:pt x="576" y="73"/>
                  <a:pt x="576" y="75"/>
                  <a:pt x="577" y="76"/>
                </a:cubicBezTo>
                <a:cubicBezTo>
                  <a:pt x="578" y="77"/>
                  <a:pt x="578" y="77"/>
                  <a:pt x="579" y="77"/>
                </a:cubicBezTo>
                <a:cubicBezTo>
                  <a:pt x="580" y="77"/>
                  <a:pt x="581" y="77"/>
                  <a:pt x="581" y="76"/>
                </a:cubicBezTo>
                <a:cubicBezTo>
                  <a:pt x="584" y="73"/>
                  <a:pt x="584" y="73"/>
                  <a:pt x="584" y="73"/>
                </a:cubicBezTo>
                <a:cubicBezTo>
                  <a:pt x="585" y="73"/>
                  <a:pt x="585" y="72"/>
                  <a:pt x="585" y="72"/>
                </a:cubicBezTo>
                <a:cubicBezTo>
                  <a:pt x="585" y="72"/>
                  <a:pt x="585" y="72"/>
                  <a:pt x="586" y="72"/>
                </a:cubicBezTo>
                <a:cubicBezTo>
                  <a:pt x="597" y="60"/>
                  <a:pt x="597" y="60"/>
                  <a:pt x="597" y="60"/>
                </a:cubicBezTo>
                <a:cubicBezTo>
                  <a:pt x="647" y="10"/>
                  <a:pt x="647" y="10"/>
                  <a:pt x="647" y="10"/>
                </a:cubicBezTo>
                <a:cubicBezTo>
                  <a:pt x="648" y="9"/>
                  <a:pt x="648" y="7"/>
                  <a:pt x="647" y="6"/>
                </a:cubicBezTo>
                <a:cubicBezTo>
                  <a:pt x="646" y="5"/>
                  <a:pt x="644" y="5"/>
                  <a:pt x="643" y="6"/>
                </a:cubicBezTo>
                <a:cubicBezTo>
                  <a:pt x="594" y="54"/>
                  <a:pt x="594" y="54"/>
                  <a:pt x="594" y="54"/>
                </a:cubicBezTo>
                <a:lnTo>
                  <a:pt x="593" y="56"/>
                </a:lnTo>
                <a:close/>
                <a:moveTo>
                  <a:pt x="255" y="397"/>
                </a:moveTo>
                <a:cubicBezTo>
                  <a:pt x="254" y="396"/>
                  <a:pt x="252" y="396"/>
                  <a:pt x="251" y="397"/>
                </a:cubicBezTo>
                <a:cubicBezTo>
                  <a:pt x="232" y="416"/>
                  <a:pt x="232" y="416"/>
                  <a:pt x="232" y="416"/>
                </a:cubicBezTo>
                <a:cubicBezTo>
                  <a:pt x="231" y="418"/>
                  <a:pt x="231" y="420"/>
                  <a:pt x="232" y="421"/>
                </a:cubicBezTo>
                <a:cubicBezTo>
                  <a:pt x="233" y="421"/>
                  <a:pt x="234" y="422"/>
                  <a:pt x="234" y="422"/>
                </a:cubicBezTo>
                <a:cubicBezTo>
                  <a:pt x="235" y="422"/>
                  <a:pt x="236" y="421"/>
                  <a:pt x="237" y="421"/>
                </a:cubicBezTo>
                <a:cubicBezTo>
                  <a:pt x="255" y="402"/>
                  <a:pt x="255" y="402"/>
                  <a:pt x="255" y="402"/>
                </a:cubicBezTo>
                <a:cubicBezTo>
                  <a:pt x="257" y="401"/>
                  <a:pt x="257" y="399"/>
                  <a:pt x="255" y="397"/>
                </a:cubicBezTo>
                <a:close/>
                <a:moveTo>
                  <a:pt x="435" y="235"/>
                </a:moveTo>
                <a:cubicBezTo>
                  <a:pt x="436" y="235"/>
                  <a:pt x="436" y="235"/>
                  <a:pt x="437" y="234"/>
                </a:cubicBezTo>
                <a:cubicBezTo>
                  <a:pt x="465" y="207"/>
                  <a:pt x="465" y="207"/>
                  <a:pt x="465" y="207"/>
                </a:cubicBezTo>
                <a:cubicBezTo>
                  <a:pt x="465" y="207"/>
                  <a:pt x="465" y="207"/>
                  <a:pt x="465" y="207"/>
                </a:cubicBezTo>
                <a:cubicBezTo>
                  <a:pt x="465" y="207"/>
                  <a:pt x="465" y="207"/>
                  <a:pt x="465" y="207"/>
                </a:cubicBezTo>
                <a:cubicBezTo>
                  <a:pt x="465" y="207"/>
                  <a:pt x="465" y="206"/>
                  <a:pt x="465" y="206"/>
                </a:cubicBezTo>
                <a:cubicBezTo>
                  <a:pt x="465" y="206"/>
                  <a:pt x="465" y="206"/>
                  <a:pt x="465" y="206"/>
                </a:cubicBezTo>
                <a:cubicBezTo>
                  <a:pt x="473" y="198"/>
                  <a:pt x="473" y="198"/>
                  <a:pt x="473" y="198"/>
                </a:cubicBezTo>
                <a:cubicBezTo>
                  <a:pt x="474" y="197"/>
                  <a:pt x="474" y="195"/>
                  <a:pt x="473" y="194"/>
                </a:cubicBezTo>
                <a:cubicBezTo>
                  <a:pt x="472" y="192"/>
                  <a:pt x="470" y="192"/>
                  <a:pt x="469" y="194"/>
                </a:cubicBezTo>
                <a:cubicBezTo>
                  <a:pt x="460" y="202"/>
                  <a:pt x="460" y="202"/>
                  <a:pt x="460" y="202"/>
                </a:cubicBezTo>
                <a:cubicBezTo>
                  <a:pt x="460" y="202"/>
                  <a:pt x="460" y="202"/>
                  <a:pt x="460" y="202"/>
                </a:cubicBezTo>
                <a:cubicBezTo>
                  <a:pt x="460" y="202"/>
                  <a:pt x="460" y="202"/>
                  <a:pt x="460" y="202"/>
                </a:cubicBezTo>
                <a:cubicBezTo>
                  <a:pt x="460" y="202"/>
                  <a:pt x="460" y="202"/>
                  <a:pt x="460" y="202"/>
                </a:cubicBezTo>
                <a:cubicBezTo>
                  <a:pt x="433" y="230"/>
                  <a:pt x="433" y="230"/>
                  <a:pt x="433" y="230"/>
                </a:cubicBezTo>
                <a:cubicBezTo>
                  <a:pt x="431" y="231"/>
                  <a:pt x="431" y="233"/>
                  <a:pt x="433" y="234"/>
                </a:cubicBezTo>
                <a:cubicBezTo>
                  <a:pt x="433" y="235"/>
                  <a:pt x="434" y="235"/>
                  <a:pt x="435" y="235"/>
                </a:cubicBezTo>
                <a:close/>
                <a:moveTo>
                  <a:pt x="476" y="193"/>
                </a:moveTo>
                <a:cubicBezTo>
                  <a:pt x="477" y="193"/>
                  <a:pt x="478" y="193"/>
                  <a:pt x="479" y="193"/>
                </a:cubicBezTo>
                <a:cubicBezTo>
                  <a:pt x="513" y="159"/>
                  <a:pt x="513" y="159"/>
                  <a:pt x="513" y="159"/>
                </a:cubicBezTo>
                <a:cubicBezTo>
                  <a:pt x="514" y="157"/>
                  <a:pt x="514" y="155"/>
                  <a:pt x="513" y="154"/>
                </a:cubicBezTo>
                <a:cubicBezTo>
                  <a:pt x="511" y="153"/>
                  <a:pt x="509" y="153"/>
                  <a:pt x="508" y="154"/>
                </a:cubicBezTo>
                <a:cubicBezTo>
                  <a:pt x="474" y="188"/>
                  <a:pt x="474" y="188"/>
                  <a:pt x="474" y="188"/>
                </a:cubicBezTo>
                <a:cubicBezTo>
                  <a:pt x="473" y="189"/>
                  <a:pt x="473" y="191"/>
                  <a:pt x="474" y="193"/>
                </a:cubicBezTo>
                <a:cubicBezTo>
                  <a:pt x="475" y="193"/>
                  <a:pt x="476" y="193"/>
                  <a:pt x="476" y="193"/>
                </a:cubicBezTo>
                <a:close/>
                <a:moveTo>
                  <a:pt x="569" y="98"/>
                </a:moveTo>
                <a:cubicBezTo>
                  <a:pt x="569" y="99"/>
                  <a:pt x="570" y="99"/>
                  <a:pt x="571" y="99"/>
                </a:cubicBezTo>
                <a:cubicBezTo>
                  <a:pt x="572" y="99"/>
                  <a:pt x="573" y="99"/>
                  <a:pt x="573" y="98"/>
                </a:cubicBezTo>
                <a:cubicBezTo>
                  <a:pt x="663" y="8"/>
                  <a:pt x="663" y="8"/>
                  <a:pt x="663" y="8"/>
                </a:cubicBezTo>
                <a:cubicBezTo>
                  <a:pt x="664" y="7"/>
                  <a:pt x="664" y="5"/>
                  <a:pt x="663" y="4"/>
                </a:cubicBezTo>
                <a:cubicBezTo>
                  <a:pt x="662" y="2"/>
                  <a:pt x="660" y="2"/>
                  <a:pt x="659" y="4"/>
                </a:cubicBezTo>
                <a:cubicBezTo>
                  <a:pt x="569" y="94"/>
                  <a:pt x="569" y="94"/>
                  <a:pt x="569" y="94"/>
                </a:cubicBezTo>
                <a:cubicBezTo>
                  <a:pt x="568" y="95"/>
                  <a:pt x="568" y="97"/>
                  <a:pt x="569" y="98"/>
                </a:cubicBezTo>
                <a:close/>
                <a:moveTo>
                  <a:pt x="388" y="283"/>
                </a:moveTo>
                <a:cubicBezTo>
                  <a:pt x="389" y="282"/>
                  <a:pt x="389" y="280"/>
                  <a:pt x="388" y="279"/>
                </a:cubicBezTo>
                <a:cubicBezTo>
                  <a:pt x="387" y="278"/>
                  <a:pt x="385" y="278"/>
                  <a:pt x="384" y="279"/>
                </a:cubicBezTo>
                <a:cubicBezTo>
                  <a:pt x="367" y="295"/>
                  <a:pt x="367" y="295"/>
                  <a:pt x="367" y="295"/>
                </a:cubicBezTo>
                <a:cubicBezTo>
                  <a:pt x="366" y="297"/>
                  <a:pt x="366" y="299"/>
                  <a:pt x="367" y="300"/>
                </a:cubicBezTo>
                <a:cubicBezTo>
                  <a:pt x="368" y="300"/>
                  <a:pt x="368" y="301"/>
                  <a:pt x="369" y="301"/>
                </a:cubicBezTo>
                <a:cubicBezTo>
                  <a:pt x="370" y="301"/>
                  <a:pt x="371" y="300"/>
                  <a:pt x="371" y="300"/>
                </a:cubicBezTo>
                <a:lnTo>
                  <a:pt x="388" y="283"/>
                </a:lnTo>
                <a:close/>
                <a:moveTo>
                  <a:pt x="428" y="243"/>
                </a:moveTo>
                <a:cubicBezTo>
                  <a:pt x="428" y="243"/>
                  <a:pt x="428" y="243"/>
                  <a:pt x="428" y="243"/>
                </a:cubicBezTo>
                <a:cubicBezTo>
                  <a:pt x="429" y="242"/>
                  <a:pt x="429" y="242"/>
                  <a:pt x="429" y="242"/>
                </a:cubicBezTo>
                <a:cubicBezTo>
                  <a:pt x="430" y="241"/>
                  <a:pt x="430" y="239"/>
                  <a:pt x="429" y="238"/>
                </a:cubicBezTo>
                <a:cubicBezTo>
                  <a:pt x="428" y="237"/>
                  <a:pt x="426" y="237"/>
                  <a:pt x="425" y="238"/>
                </a:cubicBezTo>
                <a:cubicBezTo>
                  <a:pt x="424" y="239"/>
                  <a:pt x="424" y="239"/>
                  <a:pt x="424" y="239"/>
                </a:cubicBezTo>
                <a:cubicBezTo>
                  <a:pt x="424" y="239"/>
                  <a:pt x="424" y="239"/>
                  <a:pt x="423" y="239"/>
                </a:cubicBezTo>
                <a:cubicBezTo>
                  <a:pt x="423" y="239"/>
                  <a:pt x="423" y="239"/>
                  <a:pt x="423" y="240"/>
                </a:cubicBezTo>
                <a:cubicBezTo>
                  <a:pt x="418" y="245"/>
                  <a:pt x="418" y="245"/>
                  <a:pt x="418" y="245"/>
                </a:cubicBezTo>
                <a:cubicBezTo>
                  <a:pt x="417" y="246"/>
                  <a:pt x="417" y="248"/>
                  <a:pt x="418" y="249"/>
                </a:cubicBezTo>
                <a:cubicBezTo>
                  <a:pt x="418" y="250"/>
                  <a:pt x="419" y="250"/>
                  <a:pt x="420" y="250"/>
                </a:cubicBezTo>
                <a:cubicBezTo>
                  <a:pt x="421" y="250"/>
                  <a:pt x="422" y="250"/>
                  <a:pt x="422" y="249"/>
                </a:cubicBezTo>
                <a:cubicBezTo>
                  <a:pt x="427" y="244"/>
                  <a:pt x="427" y="244"/>
                  <a:pt x="427" y="244"/>
                </a:cubicBezTo>
                <a:cubicBezTo>
                  <a:pt x="427" y="244"/>
                  <a:pt x="427" y="244"/>
                  <a:pt x="428" y="243"/>
                </a:cubicBezTo>
                <a:close/>
                <a:moveTo>
                  <a:pt x="269" y="398"/>
                </a:moveTo>
                <a:cubicBezTo>
                  <a:pt x="268" y="397"/>
                  <a:pt x="266" y="397"/>
                  <a:pt x="265" y="398"/>
                </a:cubicBezTo>
                <a:cubicBezTo>
                  <a:pt x="244" y="418"/>
                  <a:pt x="244" y="418"/>
                  <a:pt x="244" y="418"/>
                </a:cubicBezTo>
                <a:cubicBezTo>
                  <a:pt x="243" y="419"/>
                  <a:pt x="243" y="421"/>
                  <a:pt x="244" y="423"/>
                </a:cubicBezTo>
                <a:cubicBezTo>
                  <a:pt x="245" y="423"/>
                  <a:pt x="246" y="424"/>
                  <a:pt x="246" y="424"/>
                </a:cubicBezTo>
                <a:cubicBezTo>
                  <a:pt x="247" y="424"/>
                  <a:pt x="248" y="423"/>
                  <a:pt x="249" y="423"/>
                </a:cubicBezTo>
                <a:cubicBezTo>
                  <a:pt x="269" y="402"/>
                  <a:pt x="269" y="402"/>
                  <a:pt x="269" y="402"/>
                </a:cubicBezTo>
                <a:cubicBezTo>
                  <a:pt x="270" y="401"/>
                  <a:pt x="270" y="399"/>
                  <a:pt x="269" y="398"/>
                </a:cubicBezTo>
                <a:close/>
                <a:moveTo>
                  <a:pt x="338" y="334"/>
                </a:moveTo>
                <a:cubicBezTo>
                  <a:pt x="348" y="324"/>
                  <a:pt x="348" y="324"/>
                  <a:pt x="348" y="324"/>
                </a:cubicBezTo>
                <a:cubicBezTo>
                  <a:pt x="349" y="322"/>
                  <a:pt x="349" y="320"/>
                  <a:pt x="348" y="319"/>
                </a:cubicBezTo>
                <a:cubicBezTo>
                  <a:pt x="346" y="318"/>
                  <a:pt x="345" y="318"/>
                  <a:pt x="343" y="319"/>
                </a:cubicBezTo>
                <a:cubicBezTo>
                  <a:pt x="333" y="329"/>
                  <a:pt x="333" y="329"/>
                  <a:pt x="333" y="329"/>
                </a:cubicBezTo>
                <a:cubicBezTo>
                  <a:pt x="332" y="330"/>
                  <a:pt x="332" y="332"/>
                  <a:pt x="333" y="334"/>
                </a:cubicBezTo>
                <a:cubicBezTo>
                  <a:pt x="334" y="334"/>
                  <a:pt x="335" y="335"/>
                  <a:pt x="335" y="335"/>
                </a:cubicBezTo>
                <a:cubicBezTo>
                  <a:pt x="336" y="335"/>
                  <a:pt x="337" y="334"/>
                  <a:pt x="338" y="334"/>
                </a:cubicBezTo>
                <a:close/>
                <a:moveTo>
                  <a:pt x="336" y="348"/>
                </a:moveTo>
                <a:cubicBezTo>
                  <a:pt x="336" y="348"/>
                  <a:pt x="337" y="348"/>
                  <a:pt x="338" y="347"/>
                </a:cubicBezTo>
                <a:cubicBezTo>
                  <a:pt x="350" y="336"/>
                  <a:pt x="350" y="336"/>
                  <a:pt x="350" y="336"/>
                </a:cubicBezTo>
                <a:cubicBezTo>
                  <a:pt x="351" y="334"/>
                  <a:pt x="351" y="332"/>
                  <a:pt x="350" y="331"/>
                </a:cubicBezTo>
                <a:cubicBezTo>
                  <a:pt x="348" y="330"/>
                  <a:pt x="346" y="330"/>
                  <a:pt x="345" y="331"/>
                </a:cubicBezTo>
                <a:cubicBezTo>
                  <a:pt x="333" y="343"/>
                  <a:pt x="333" y="343"/>
                  <a:pt x="333" y="343"/>
                </a:cubicBezTo>
                <a:cubicBezTo>
                  <a:pt x="332" y="344"/>
                  <a:pt x="332" y="346"/>
                  <a:pt x="333" y="347"/>
                </a:cubicBezTo>
                <a:cubicBezTo>
                  <a:pt x="334" y="348"/>
                  <a:pt x="335" y="348"/>
                  <a:pt x="336" y="348"/>
                </a:cubicBezTo>
                <a:close/>
                <a:moveTo>
                  <a:pt x="570" y="111"/>
                </a:moveTo>
                <a:cubicBezTo>
                  <a:pt x="571" y="111"/>
                  <a:pt x="572" y="112"/>
                  <a:pt x="572" y="112"/>
                </a:cubicBezTo>
                <a:cubicBezTo>
                  <a:pt x="573" y="112"/>
                  <a:pt x="574" y="111"/>
                  <a:pt x="575" y="111"/>
                </a:cubicBezTo>
                <a:cubicBezTo>
                  <a:pt x="678" y="7"/>
                  <a:pt x="678" y="7"/>
                  <a:pt x="678" y="7"/>
                </a:cubicBezTo>
                <a:cubicBezTo>
                  <a:pt x="679" y="6"/>
                  <a:pt x="679" y="4"/>
                  <a:pt x="678" y="3"/>
                </a:cubicBezTo>
                <a:cubicBezTo>
                  <a:pt x="677" y="1"/>
                  <a:pt x="675" y="1"/>
                  <a:pt x="674" y="3"/>
                </a:cubicBezTo>
                <a:cubicBezTo>
                  <a:pt x="570" y="106"/>
                  <a:pt x="570" y="106"/>
                  <a:pt x="570" y="106"/>
                </a:cubicBezTo>
                <a:cubicBezTo>
                  <a:pt x="569" y="108"/>
                  <a:pt x="569" y="109"/>
                  <a:pt x="570" y="111"/>
                </a:cubicBezTo>
                <a:close/>
                <a:moveTo>
                  <a:pt x="523" y="158"/>
                </a:moveTo>
                <a:cubicBezTo>
                  <a:pt x="522" y="157"/>
                  <a:pt x="520" y="157"/>
                  <a:pt x="518" y="158"/>
                </a:cubicBezTo>
                <a:cubicBezTo>
                  <a:pt x="491" y="185"/>
                  <a:pt x="491" y="185"/>
                  <a:pt x="491" y="185"/>
                </a:cubicBezTo>
                <a:cubicBezTo>
                  <a:pt x="488" y="189"/>
                  <a:pt x="488" y="189"/>
                  <a:pt x="488" y="189"/>
                </a:cubicBezTo>
                <a:cubicBezTo>
                  <a:pt x="481" y="196"/>
                  <a:pt x="481" y="196"/>
                  <a:pt x="481" y="196"/>
                </a:cubicBezTo>
                <a:cubicBezTo>
                  <a:pt x="479" y="197"/>
                  <a:pt x="479" y="199"/>
                  <a:pt x="481" y="200"/>
                </a:cubicBezTo>
                <a:cubicBezTo>
                  <a:pt x="481" y="201"/>
                  <a:pt x="482" y="201"/>
                  <a:pt x="483" y="201"/>
                </a:cubicBezTo>
                <a:cubicBezTo>
                  <a:pt x="484" y="201"/>
                  <a:pt x="484" y="201"/>
                  <a:pt x="485" y="200"/>
                </a:cubicBezTo>
                <a:cubicBezTo>
                  <a:pt x="523" y="162"/>
                  <a:pt x="523" y="162"/>
                  <a:pt x="523" y="162"/>
                </a:cubicBezTo>
                <a:cubicBezTo>
                  <a:pt x="524" y="161"/>
                  <a:pt x="524" y="159"/>
                  <a:pt x="523" y="158"/>
                </a:cubicBezTo>
                <a:close/>
                <a:moveTo>
                  <a:pt x="303" y="378"/>
                </a:moveTo>
                <a:cubicBezTo>
                  <a:pt x="302" y="377"/>
                  <a:pt x="300" y="377"/>
                  <a:pt x="298" y="378"/>
                </a:cubicBezTo>
                <a:cubicBezTo>
                  <a:pt x="258" y="419"/>
                  <a:pt x="258" y="419"/>
                  <a:pt x="258" y="419"/>
                </a:cubicBezTo>
                <a:cubicBezTo>
                  <a:pt x="256" y="420"/>
                  <a:pt x="256" y="422"/>
                  <a:pt x="258" y="423"/>
                </a:cubicBezTo>
                <a:cubicBezTo>
                  <a:pt x="258" y="424"/>
                  <a:pt x="259" y="424"/>
                  <a:pt x="260" y="424"/>
                </a:cubicBezTo>
                <a:cubicBezTo>
                  <a:pt x="261" y="424"/>
                  <a:pt x="261" y="424"/>
                  <a:pt x="262" y="423"/>
                </a:cubicBezTo>
                <a:cubicBezTo>
                  <a:pt x="303" y="382"/>
                  <a:pt x="303" y="382"/>
                  <a:pt x="303" y="382"/>
                </a:cubicBezTo>
                <a:cubicBezTo>
                  <a:pt x="304" y="381"/>
                  <a:pt x="304" y="379"/>
                  <a:pt x="303" y="378"/>
                </a:cubicBezTo>
                <a:close/>
                <a:moveTo>
                  <a:pt x="458" y="225"/>
                </a:moveTo>
                <a:cubicBezTo>
                  <a:pt x="459" y="225"/>
                  <a:pt x="460" y="225"/>
                  <a:pt x="461" y="225"/>
                </a:cubicBezTo>
                <a:cubicBezTo>
                  <a:pt x="469" y="216"/>
                  <a:pt x="469" y="216"/>
                  <a:pt x="469" y="216"/>
                </a:cubicBezTo>
                <a:cubicBezTo>
                  <a:pt x="470" y="215"/>
                  <a:pt x="470" y="213"/>
                  <a:pt x="469" y="212"/>
                </a:cubicBezTo>
                <a:cubicBezTo>
                  <a:pt x="468" y="211"/>
                  <a:pt x="466" y="211"/>
                  <a:pt x="465" y="212"/>
                </a:cubicBezTo>
                <a:cubicBezTo>
                  <a:pt x="456" y="220"/>
                  <a:pt x="456" y="220"/>
                  <a:pt x="456" y="220"/>
                </a:cubicBezTo>
                <a:cubicBezTo>
                  <a:pt x="455" y="221"/>
                  <a:pt x="455" y="223"/>
                  <a:pt x="456" y="225"/>
                </a:cubicBezTo>
                <a:cubicBezTo>
                  <a:pt x="457" y="225"/>
                  <a:pt x="458" y="225"/>
                  <a:pt x="458" y="225"/>
                </a:cubicBezTo>
                <a:close/>
                <a:moveTo>
                  <a:pt x="466" y="232"/>
                </a:moveTo>
                <a:cubicBezTo>
                  <a:pt x="467" y="232"/>
                  <a:pt x="468" y="231"/>
                  <a:pt x="468" y="231"/>
                </a:cubicBezTo>
                <a:cubicBezTo>
                  <a:pt x="478" y="221"/>
                  <a:pt x="478" y="221"/>
                  <a:pt x="478" y="221"/>
                </a:cubicBezTo>
                <a:cubicBezTo>
                  <a:pt x="478" y="221"/>
                  <a:pt x="478" y="221"/>
                  <a:pt x="478" y="221"/>
                </a:cubicBezTo>
                <a:cubicBezTo>
                  <a:pt x="478" y="221"/>
                  <a:pt x="479" y="221"/>
                  <a:pt x="479" y="221"/>
                </a:cubicBezTo>
                <a:cubicBezTo>
                  <a:pt x="483" y="216"/>
                  <a:pt x="483" y="216"/>
                  <a:pt x="483" y="216"/>
                </a:cubicBezTo>
                <a:cubicBezTo>
                  <a:pt x="484" y="215"/>
                  <a:pt x="484" y="213"/>
                  <a:pt x="483" y="212"/>
                </a:cubicBezTo>
                <a:cubicBezTo>
                  <a:pt x="482" y="211"/>
                  <a:pt x="480" y="211"/>
                  <a:pt x="478" y="212"/>
                </a:cubicBezTo>
                <a:cubicBezTo>
                  <a:pt x="474" y="216"/>
                  <a:pt x="474" y="216"/>
                  <a:pt x="474" y="216"/>
                </a:cubicBezTo>
                <a:cubicBezTo>
                  <a:pt x="474" y="216"/>
                  <a:pt x="474" y="216"/>
                  <a:pt x="474" y="217"/>
                </a:cubicBezTo>
                <a:cubicBezTo>
                  <a:pt x="474" y="217"/>
                  <a:pt x="474" y="217"/>
                  <a:pt x="474" y="217"/>
                </a:cubicBezTo>
                <a:cubicBezTo>
                  <a:pt x="464" y="227"/>
                  <a:pt x="464" y="227"/>
                  <a:pt x="464" y="227"/>
                </a:cubicBezTo>
                <a:cubicBezTo>
                  <a:pt x="463" y="228"/>
                  <a:pt x="463" y="230"/>
                  <a:pt x="464" y="231"/>
                </a:cubicBezTo>
                <a:cubicBezTo>
                  <a:pt x="465" y="231"/>
                  <a:pt x="465" y="232"/>
                  <a:pt x="466" y="232"/>
                </a:cubicBezTo>
                <a:close/>
                <a:moveTo>
                  <a:pt x="316" y="382"/>
                </a:moveTo>
                <a:cubicBezTo>
                  <a:pt x="317" y="382"/>
                  <a:pt x="318" y="382"/>
                  <a:pt x="318" y="381"/>
                </a:cubicBezTo>
                <a:cubicBezTo>
                  <a:pt x="327" y="373"/>
                  <a:pt x="327" y="373"/>
                  <a:pt x="327" y="373"/>
                </a:cubicBezTo>
                <a:cubicBezTo>
                  <a:pt x="328" y="371"/>
                  <a:pt x="328" y="369"/>
                  <a:pt x="327" y="368"/>
                </a:cubicBezTo>
                <a:cubicBezTo>
                  <a:pt x="325" y="367"/>
                  <a:pt x="323" y="367"/>
                  <a:pt x="322" y="368"/>
                </a:cubicBezTo>
                <a:cubicBezTo>
                  <a:pt x="314" y="377"/>
                  <a:pt x="314" y="377"/>
                  <a:pt x="314" y="377"/>
                </a:cubicBezTo>
                <a:cubicBezTo>
                  <a:pt x="313" y="378"/>
                  <a:pt x="313" y="380"/>
                  <a:pt x="314" y="381"/>
                </a:cubicBezTo>
                <a:cubicBezTo>
                  <a:pt x="314" y="382"/>
                  <a:pt x="315" y="382"/>
                  <a:pt x="316" y="382"/>
                </a:cubicBezTo>
                <a:close/>
                <a:moveTo>
                  <a:pt x="524" y="166"/>
                </a:moveTo>
                <a:cubicBezTo>
                  <a:pt x="510" y="180"/>
                  <a:pt x="510" y="180"/>
                  <a:pt x="510" y="180"/>
                </a:cubicBezTo>
                <a:cubicBezTo>
                  <a:pt x="509" y="182"/>
                  <a:pt x="509" y="184"/>
                  <a:pt x="510" y="185"/>
                </a:cubicBezTo>
                <a:cubicBezTo>
                  <a:pt x="511" y="185"/>
                  <a:pt x="511" y="186"/>
                  <a:pt x="512" y="186"/>
                </a:cubicBezTo>
                <a:cubicBezTo>
                  <a:pt x="513" y="186"/>
                  <a:pt x="514" y="185"/>
                  <a:pt x="514" y="185"/>
                </a:cubicBezTo>
                <a:cubicBezTo>
                  <a:pt x="528" y="171"/>
                  <a:pt x="528" y="171"/>
                  <a:pt x="528" y="171"/>
                </a:cubicBezTo>
                <a:cubicBezTo>
                  <a:pt x="530" y="170"/>
                  <a:pt x="530" y="168"/>
                  <a:pt x="528" y="166"/>
                </a:cubicBezTo>
                <a:cubicBezTo>
                  <a:pt x="527" y="165"/>
                  <a:pt x="525" y="165"/>
                  <a:pt x="524" y="166"/>
                </a:cubicBezTo>
                <a:close/>
                <a:moveTo>
                  <a:pt x="340" y="357"/>
                </a:moveTo>
                <a:cubicBezTo>
                  <a:pt x="341" y="357"/>
                  <a:pt x="342" y="357"/>
                  <a:pt x="343" y="357"/>
                </a:cubicBezTo>
                <a:cubicBezTo>
                  <a:pt x="350" y="349"/>
                  <a:pt x="350" y="349"/>
                  <a:pt x="350" y="349"/>
                </a:cubicBezTo>
                <a:cubicBezTo>
                  <a:pt x="351" y="348"/>
                  <a:pt x="351" y="346"/>
                  <a:pt x="350" y="345"/>
                </a:cubicBezTo>
                <a:cubicBezTo>
                  <a:pt x="349" y="343"/>
                  <a:pt x="347" y="343"/>
                  <a:pt x="346" y="345"/>
                </a:cubicBezTo>
                <a:cubicBezTo>
                  <a:pt x="338" y="352"/>
                  <a:pt x="338" y="352"/>
                  <a:pt x="338" y="352"/>
                </a:cubicBezTo>
                <a:cubicBezTo>
                  <a:pt x="337" y="353"/>
                  <a:pt x="337" y="355"/>
                  <a:pt x="338" y="357"/>
                </a:cubicBezTo>
                <a:cubicBezTo>
                  <a:pt x="339" y="357"/>
                  <a:pt x="340" y="357"/>
                  <a:pt x="340" y="357"/>
                </a:cubicBezTo>
                <a:close/>
                <a:moveTo>
                  <a:pt x="296" y="403"/>
                </a:moveTo>
                <a:cubicBezTo>
                  <a:pt x="296" y="403"/>
                  <a:pt x="297" y="402"/>
                  <a:pt x="297" y="402"/>
                </a:cubicBezTo>
                <a:cubicBezTo>
                  <a:pt x="299" y="400"/>
                  <a:pt x="299" y="400"/>
                  <a:pt x="299" y="400"/>
                </a:cubicBezTo>
                <a:cubicBezTo>
                  <a:pt x="300" y="399"/>
                  <a:pt x="300" y="397"/>
                  <a:pt x="299" y="396"/>
                </a:cubicBezTo>
                <a:cubicBezTo>
                  <a:pt x="298" y="395"/>
                  <a:pt x="296" y="395"/>
                  <a:pt x="294" y="396"/>
                </a:cubicBezTo>
                <a:cubicBezTo>
                  <a:pt x="293" y="398"/>
                  <a:pt x="293" y="398"/>
                  <a:pt x="293" y="398"/>
                </a:cubicBezTo>
                <a:cubicBezTo>
                  <a:pt x="292" y="398"/>
                  <a:pt x="292" y="398"/>
                  <a:pt x="292" y="399"/>
                </a:cubicBezTo>
                <a:cubicBezTo>
                  <a:pt x="292" y="399"/>
                  <a:pt x="291" y="399"/>
                  <a:pt x="291" y="399"/>
                </a:cubicBezTo>
                <a:cubicBezTo>
                  <a:pt x="264" y="426"/>
                  <a:pt x="264" y="426"/>
                  <a:pt x="264" y="426"/>
                </a:cubicBezTo>
                <a:cubicBezTo>
                  <a:pt x="263" y="428"/>
                  <a:pt x="263" y="430"/>
                  <a:pt x="264" y="431"/>
                </a:cubicBezTo>
                <a:cubicBezTo>
                  <a:pt x="265" y="431"/>
                  <a:pt x="265" y="432"/>
                  <a:pt x="266" y="432"/>
                </a:cubicBezTo>
                <a:cubicBezTo>
                  <a:pt x="267" y="432"/>
                  <a:pt x="268" y="431"/>
                  <a:pt x="268" y="431"/>
                </a:cubicBezTo>
                <a:cubicBezTo>
                  <a:pt x="295" y="404"/>
                  <a:pt x="295" y="404"/>
                  <a:pt x="295" y="404"/>
                </a:cubicBezTo>
                <a:cubicBezTo>
                  <a:pt x="296" y="403"/>
                  <a:pt x="296" y="403"/>
                  <a:pt x="296" y="403"/>
                </a:cubicBezTo>
                <a:close/>
                <a:moveTo>
                  <a:pt x="575" y="120"/>
                </a:moveTo>
                <a:cubicBezTo>
                  <a:pt x="576" y="120"/>
                  <a:pt x="577" y="121"/>
                  <a:pt x="577" y="121"/>
                </a:cubicBezTo>
                <a:cubicBezTo>
                  <a:pt x="578" y="121"/>
                  <a:pt x="579" y="120"/>
                  <a:pt x="580" y="120"/>
                </a:cubicBezTo>
                <a:cubicBezTo>
                  <a:pt x="693" y="6"/>
                  <a:pt x="693" y="6"/>
                  <a:pt x="693" y="6"/>
                </a:cubicBezTo>
                <a:cubicBezTo>
                  <a:pt x="694" y="5"/>
                  <a:pt x="694" y="3"/>
                  <a:pt x="693" y="2"/>
                </a:cubicBezTo>
                <a:cubicBezTo>
                  <a:pt x="692" y="1"/>
                  <a:pt x="690" y="1"/>
                  <a:pt x="688" y="2"/>
                </a:cubicBezTo>
                <a:cubicBezTo>
                  <a:pt x="575" y="115"/>
                  <a:pt x="575" y="115"/>
                  <a:pt x="575" y="115"/>
                </a:cubicBezTo>
                <a:cubicBezTo>
                  <a:pt x="574" y="117"/>
                  <a:pt x="574" y="118"/>
                  <a:pt x="575" y="120"/>
                </a:cubicBezTo>
                <a:close/>
                <a:moveTo>
                  <a:pt x="362" y="350"/>
                </a:moveTo>
                <a:cubicBezTo>
                  <a:pt x="362" y="350"/>
                  <a:pt x="363" y="350"/>
                  <a:pt x="364" y="349"/>
                </a:cubicBezTo>
                <a:cubicBezTo>
                  <a:pt x="366" y="348"/>
                  <a:pt x="366" y="348"/>
                  <a:pt x="366" y="348"/>
                </a:cubicBezTo>
                <a:cubicBezTo>
                  <a:pt x="367" y="346"/>
                  <a:pt x="367" y="344"/>
                  <a:pt x="366" y="343"/>
                </a:cubicBezTo>
                <a:cubicBezTo>
                  <a:pt x="364" y="342"/>
                  <a:pt x="362" y="342"/>
                  <a:pt x="361" y="343"/>
                </a:cubicBezTo>
                <a:cubicBezTo>
                  <a:pt x="360" y="345"/>
                  <a:pt x="360" y="345"/>
                  <a:pt x="360" y="345"/>
                </a:cubicBezTo>
                <a:cubicBezTo>
                  <a:pt x="358" y="346"/>
                  <a:pt x="358" y="348"/>
                  <a:pt x="360" y="349"/>
                </a:cubicBezTo>
                <a:cubicBezTo>
                  <a:pt x="360" y="350"/>
                  <a:pt x="361" y="350"/>
                  <a:pt x="362" y="350"/>
                </a:cubicBezTo>
                <a:close/>
                <a:moveTo>
                  <a:pt x="489" y="216"/>
                </a:moveTo>
                <a:cubicBezTo>
                  <a:pt x="487" y="218"/>
                  <a:pt x="487" y="218"/>
                  <a:pt x="487" y="218"/>
                </a:cubicBezTo>
                <a:cubicBezTo>
                  <a:pt x="485" y="219"/>
                  <a:pt x="485" y="221"/>
                  <a:pt x="487" y="222"/>
                </a:cubicBezTo>
                <a:cubicBezTo>
                  <a:pt x="487" y="223"/>
                  <a:pt x="488" y="223"/>
                  <a:pt x="489" y="223"/>
                </a:cubicBezTo>
                <a:cubicBezTo>
                  <a:pt x="490" y="223"/>
                  <a:pt x="490" y="223"/>
                  <a:pt x="491" y="222"/>
                </a:cubicBezTo>
                <a:cubicBezTo>
                  <a:pt x="493" y="220"/>
                  <a:pt x="493" y="220"/>
                  <a:pt x="493" y="220"/>
                </a:cubicBezTo>
                <a:cubicBezTo>
                  <a:pt x="494" y="219"/>
                  <a:pt x="494" y="217"/>
                  <a:pt x="493" y="216"/>
                </a:cubicBezTo>
                <a:cubicBezTo>
                  <a:pt x="492" y="215"/>
                  <a:pt x="490" y="215"/>
                  <a:pt x="489" y="216"/>
                </a:cubicBezTo>
                <a:close/>
                <a:moveTo>
                  <a:pt x="293" y="416"/>
                </a:moveTo>
                <a:cubicBezTo>
                  <a:pt x="292" y="415"/>
                  <a:pt x="290" y="415"/>
                  <a:pt x="288" y="416"/>
                </a:cubicBezTo>
                <a:cubicBezTo>
                  <a:pt x="274" y="431"/>
                  <a:pt x="274" y="431"/>
                  <a:pt x="274" y="431"/>
                </a:cubicBezTo>
                <a:cubicBezTo>
                  <a:pt x="272" y="432"/>
                  <a:pt x="272" y="434"/>
                  <a:pt x="274" y="435"/>
                </a:cubicBezTo>
                <a:cubicBezTo>
                  <a:pt x="274" y="436"/>
                  <a:pt x="275" y="436"/>
                  <a:pt x="276" y="436"/>
                </a:cubicBezTo>
                <a:cubicBezTo>
                  <a:pt x="277" y="436"/>
                  <a:pt x="277" y="436"/>
                  <a:pt x="278" y="435"/>
                </a:cubicBezTo>
                <a:cubicBezTo>
                  <a:pt x="293" y="420"/>
                  <a:pt x="293" y="420"/>
                  <a:pt x="293" y="420"/>
                </a:cubicBezTo>
                <a:cubicBezTo>
                  <a:pt x="294" y="419"/>
                  <a:pt x="294" y="417"/>
                  <a:pt x="293" y="416"/>
                </a:cubicBezTo>
                <a:close/>
                <a:moveTo>
                  <a:pt x="583" y="125"/>
                </a:moveTo>
                <a:cubicBezTo>
                  <a:pt x="584" y="126"/>
                  <a:pt x="585" y="126"/>
                  <a:pt x="586" y="126"/>
                </a:cubicBezTo>
                <a:cubicBezTo>
                  <a:pt x="586" y="126"/>
                  <a:pt x="587" y="126"/>
                  <a:pt x="588" y="125"/>
                </a:cubicBezTo>
                <a:cubicBezTo>
                  <a:pt x="707" y="6"/>
                  <a:pt x="707" y="6"/>
                  <a:pt x="707" y="6"/>
                </a:cubicBezTo>
                <a:cubicBezTo>
                  <a:pt x="708" y="5"/>
                  <a:pt x="708" y="3"/>
                  <a:pt x="707" y="2"/>
                </a:cubicBezTo>
                <a:cubicBezTo>
                  <a:pt x="706" y="0"/>
                  <a:pt x="704" y="0"/>
                  <a:pt x="703" y="2"/>
                </a:cubicBezTo>
                <a:cubicBezTo>
                  <a:pt x="583" y="121"/>
                  <a:pt x="583" y="121"/>
                  <a:pt x="583" y="121"/>
                </a:cubicBezTo>
                <a:cubicBezTo>
                  <a:pt x="582" y="122"/>
                  <a:pt x="582" y="124"/>
                  <a:pt x="583" y="125"/>
                </a:cubicBezTo>
                <a:close/>
                <a:moveTo>
                  <a:pt x="502" y="210"/>
                </a:moveTo>
                <a:cubicBezTo>
                  <a:pt x="503" y="210"/>
                  <a:pt x="503" y="210"/>
                  <a:pt x="504" y="209"/>
                </a:cubicBezTo>
                <a:cubicBezTo>
                  <a:pt x="519" y="194"/>
                  <a:pt x="519" y="194"/>
                  <a:pt x="519" y="194"/>
                </a:cubicBezTo>
                <a:cubicBezTo>
                  <a:pt x="520" y="193"/>
                  <a:pt x="520" y="191"/>
                  <a:pt x="519" y="190"/>
                </a:cubicBezTo>
                <a:cubicBezTo>
                  <a:pt x="518" y="188"/>
                  <a:pt x="516" y="188"/>
                  <a:pt x="515" y="190"/>
                </a:cubicBezTo>
                <a:cubicBezTo>
                  <a:pt x="500" y="205"/>
                  <a:pt x="500" y="205"/>
                  <a:pt x="500" y="205"/>
                </a:cubicBezTo>
                <a:cubicBezTo>
                  <a:pt x="498" y="206"/>
                  <a:pt x="498" y="208"/>
                  <a:pt x="500" y="209"/>
                </a:cubicBezTo>
                <a:cubicBezTo>
                  <a:pt x="500" y="210"/>
                  <a:pt x="501" y="210"/>
                  <a:pt x="502" y="210"/>
                </a:cubicBezTo>
                <a:close/>
                <a:moveTo>
                  <a:pt x="341" y="368"/>
                </a:moveTo>
                <a:cubicBezTo>
                  <a:pt x="340" y="367"/>
                  <a:pt x="338" y="367"/>
                  <a:pt x="336" y="368"/>
                </a:cubicBezTo>
                <a:cubicBezTo>
                  <a:pt x="331" y="374"/>
                  <a:pt x="331" y="374"/>
                  <a:pt x="331" y="374"/>
                </a:cubicBezTo>
                <a:cubicBezTo>
                  <a:pt x="330" y="375"/>
                  <a:pt x="330" y="376"/>
                  <a:pt x="330" y="377"/>
                </a:cubicBezTo>
                <a:cubicBezTo>
                  <a:pt x="329" y="377"/>
                  <a:pt x="328" y="377"/>
                  <a:pt x="327" y="378"/>
                </a:cubicBezTo>
                <a:cubicBezTo>
                  <a:pt x="325" y="380"/>
                  <a:pt x="325" y="380"/>
                  <a:pt x="325" y="380"/>
                </a:cubicBezTo>
                <a:cubicBezTo>
                  <a:pt x="324" y="381"/>
                  <a:pt x="324" y="383"/>
                  <a:pt x="325" y="384"/>
                </a:cubicBezTo>
                <a:cubicBezTo>
                  <a:pt x="325" y="385"/>
                  <a:pt x="326" y="385"/>
                  <a:pt x="327" y="385"/>
                </a:cubicBezTo>
                <a:cubicBezTo>
                  <a:pt x="328" y="385"/>
                  <a:pt x="329" y="385"/>
                  <a:pt x="329" y="384"/>
                </a:cubicBezTo>
                <a:cubicBezTo>
                  <a:pt x="331" y="382"/>
                  <a:pt x="331" y="382"/>
                  <a:pt x="331" y="382"/>
                </a:cubicBezTo>
                <a:cubicBezTo>
                  <a:pt x="332" y="381"/>
                  <a:pt x="332" y="380"/>
                  <a:pt x="332" y="379"/>
                </a:cubicBezTo>
                <a:cubicBezTo>
                  <a:pt x="332" y="379"/>
                  <a:pt x="332" y="379"/>
                  <a:pt x="333" y="379"/>
                </a:cubicBezTo>
                <a:cubicBezTo>
                  <a:pt x="334" y="379"/>
                  <a:pt x="334" y="379"/>
                  <a:pt x="335" y="378"/>
                </a:cubicBezTo>
                <a:cubicBezTo>
                  <a:pt x="341" y="372"/>
                  <a:pt x="341" y="372"/>
                  <a:pt x="341" y="372"/>
                </a:cubicBezTo>
                <a:cubicBezTo>
                  <a:pt x="342" y="371"/>
                  <a:pt x="342" y="369"/>
                  <a:pt x="341" y="368"/>
                </a:cubicBezTo>
                <a:close/>
                <a:moveTo>
                  <a:pt x="340" y="382"/>
                </a:moveTo>
                <a:cubicBezTo>
                  <a:pt x="341" y="383"/>
                  <a:pt x="342" y="383"/>
                  <a:pt x="343" y="383"/>
                </a:cubicBezTo>
                <a:cubicBezTo>
                  <a:pt x="343" y="383"/>
                  <a:pt x="344" y="383"/>
                  <a:pt x="345" y="382"/>
                </a:cubicBezTo>
                <a:cubicBezTo>
                  <a:pt x="350" y="377"/>
                  <a:pt x="350" y="377"/>
                  <a:pt x="350" y="377"/>
                </a:cubicBezTo>
                <a:cubicBezTo>
                  <a:pt x="351" y="376"/>
                  <a:pt x="351" y="374"/>
                  <a:pt x="350" y="373"/>
                </a:cubicBezTo>
                <a:cubicBezTo>
                  <a:pt x="349" y="372"/>
                  <a:pt x="347" y="372"/>
                  <a:pt x="346" y="373"/>
                </a:cubicBezTo>
                <a:cubicBezTo>
                  <a:pt x="340" y="378"/>
                  <a:pt x="340" y="378"/>
                  <a:pt x="340" y="378"/>
                </a:cubicBezTo>
                <a:cubicBezTo>
                  <a:pt x="339" y="379"/>
                  <a:pt x="339" y="381"/>
                  <a:pt x="340" y="382"/>
                </a:cubicBezTo>
                <a:close/>
                <a:moveTo>
                  <a:pt x="308" y="415"/>
                </a:moveTo>
                <a:cubicBezTo>
                  <a:pt x="307" y="414"/>
                  <a:pt x="305" y="414"/>
                  <a:pt x="303" y="415"/>
                </a:cubicBezTo>
                <a:cubicBezTo>
                  <a:pt x="283" y="435"/>
                  <a:pt x="283" y="435"/>
                  <a:pt x="283" y="435"/>
                </a:cubicBezTo>
                <a:cubicBezTo>
                  <a:pt x="282" y="436"/>
                  <a:pt x="282" y="438"/>
                  <a:pt x="283" y="439"/>
                </a:cubicBezTo>
                <a:cubicBezTo>
                  <a:pt x="284" y="440"/>
                  <a:pt x="285" y="440"/>
                  <a:pt x="286" y="440"/>
                </a:cubicBezTo>
                <a:cubicBezTo>
                  <a:pt x="286" y="440"/>
                  <a:pt x="287" y="440"/>
                  <a:pt x="288" y="439"/>
                </a:cubicBezTo>
                <a:cubicBezTo>
                  <a:pt x="308" y="419"/>
                  <a:pt x="308" y="419"/>
                  <a:pt x="308" y="419"/>
                </a:cubicBezTo>
                <a:cubicBezTo>
                  <a:pt x="309" y="418"/>
                  <a:pt x="309" y="416"/>
                  <a:pt x="308" y="415"/>
                </a:cubicBezTo>
                <a:close/>
                <a:moveTo>
                  <a:pt x="516" y="210"/>
                </a:moveTo>
                <a:cubicBezTo>
                  <a:pt x="517" y="210"/>
                  <a:pt x="517" y="210"/>
                  <a:pt x="518" y="209"/>
                </a:cubicBezTo>
                <a:cubicBezTo>
                  <a:pt x="531" y="196"/>
                  <a:pt x="531" y="196"/>
                  <a:pt x="531" y="196"/>
                </a:cubicBezTo>
                <a:cubicBezTo>
                  <a:pt x="532" y="195"/>
                  <a:pt x="532" y="193"/>
                  <a:pt x="531" y="192"/>
                </a:cubicBezTo>
                <a:cubicBezTo>
                  <a:pt x="530" y="191"/>
                  <a:pt x="528" y="191"/>
                  <a:pt x="526" y="192"/>
                </a:cubicBezTo>
                <a:cubicBezTo>
                  <a:pt x="514" y="205"/>
                  <a:pt x="514" y="205"/>
                  <a:pt x="514" y="205"/>
                </a:cubicBezTo>
                <a:cubicBezTo>
                  <a:pt x="512" y="206"/>
                  <a:pt x="512" y="208"/>
                  <a:pt x="514" y="209"/>
                </a:cubicBezTo>
                <a:cubicBezTo>
                  <a:pt x="514" y="210"/>
                  <a:pt x="515" y="210"/>
                  <a:pt x="516" y="210"/>
                </a:cubicBezTo>
                <a:close/>
                <a:moveTo>
                  <a:pt x="719" y="4"/>
                </a:moveTo>
                <a:cubicBezTo>
                  <a:pt x="718" y="2"/>
                  <a:pt x="716" y="2"/>
                  <a:pt x="715" y="4"/>
                </a:cubicBezTo>
                <a:cubicBezTo>
                  <a:pt x="675" y="44"/>
                  <a:pt x="675" y="44"/>
                  <a:pt x="675" y="44"/>
                </a:cubicBezTo>
                <a:cubicBezTo>
                  <a:pt x="675" y="44"/>
                  <a:pt x="675" y="43"/>
                  <a:pt x="675" y="43"/>
                </a:cubicBezTo>
                <a:cubicBezTo>
                  <a:pt x="619" y="98"/>
                  <a:pt x="619" y="98"/>
                  <a:pt x="619" y="98"/>
                </a:cubicBezTo>
                <a:cubicBezTo>
                  <a:pt x="619" y="98"/>
                  <a:pt x="619" y="98"/>
                  <a:pt x="619" y="98"/>
                </a:cubicBezTo>
                <a:cubicBezTo>
                  <a:pt x="618" y="100"/>
                  <a:pt x="618" y="100"/>
                  <a:pt x="618" y="100"/>
                </a:cubicBezTo>
                <a:cubicBezTo>
                  <a:pt x="609" y="109"/>
                  <a:pt x="609" y="109"/>
                  <a:pt x="609" y="109"/>
                </a:cubicBezTo>
                <a:cubicBezTo>
                  <a:pt x="609" y="109"/>
                  <a:pt x="609" y="110"/>
                  <a:pt x="608" y="110"/>
                </a:cubicBezTo>
                <a:cubicBezTo>
                  <a:pt x="608" y="110"/>
                  <a:pt x="608" y="110"/>
                  <a:pt x="608" y="111"/>
                </a:cubicBezTo>
                <a:cubicBezTo>
                  <a:pt x="592" y="126"/>
                  <a:pt x="592" y="126"/>
                  <a:pt x="592" y="126"/>
                </a:cubicBezTo>
                <a:cubicBezTo>
                  <a:pt x="591" y="127"/>
                  <a:pt x="591" y="129"/>
                  <a:pt x="592" y="130"/>
                </a:cubicBezTo>
                <a:cubicBezTo>
                  <a:pt x="593" y="131"/>
                  <a:pt x="594" y="131"/>
                  <a:pt x="595" y="131"/>
                </a:cubicBezTo>
                <a:cubicBezTo>
                  <a:pt x="595" y="131"/>
                  <a:pt x="596" y="131"/>
                  <a:pt x="597" y="130"/>
                </a:cubicBezTo>
                <a:cubicBezTo>
                  <a:pt x="612" y="115"/>
                  <a:pt x="612" y="115"/>
                  <a:pt x="612" y="115"/>
                </a:cubicBezTo>
                <a:cubicBezTo>
                  <a:pt x="612" y="115"/>
                  <a:pt x="612" y="115"/>
                  <a:pt x="613" y="114"/>
                </a:cubicBezTo>
                <a:cubicBezTo>
                  <a:pt x="613" y="114"/>
                  <a:pt x="613" y="114"/>
                  <a:pt x="613" y="114"/>
                </a:cubicBezTo>
                <a:cubicBezTo>
                  <a:pt x="622" y="105"/>
                  <a:pt x="622" y="105"/>
                  <a:pt x="622" y="105"/>
                </a:cubicBezTo>
                <a:cubicBezTo>
                  <a:pt x="622" y="105"/>
                  <a:pt x="622" y="105"/>
                  <a:pt x="622" y="105"/>
                </a:cubicBezTo>
                <a:cubicBezTo>
                  <a:pt x="627" y="101"/>
                  <a:pt x="627" y="101"/>
                  <a:pt x="627" y="101"/>
                </a:cubicBezTo>
                <a:cubicBezTo>
                  <a:pt x="719" y="8"/>
                  <a:pt x="719" y="8"/>
                  <a:pt x="719" y="8"/>
                </a:cubicBezTo>
                <a:cubicBezTo>
                  <a:pt x="720" y="7"/>
                  <a:pt x="720" y="5"/>
                  <a:pt x="719" y="4"/>
                </a:cubicBezTo>
                <a:close/>
                <a:moveTo>
                  <a:pt x="370" y="352"/>
                </a:moveTo>
                <a:cubicBezTo>
                  <a:pt x="369" y="351"/>
                  <a:pt x="367" y="351"/>
                  <a:pt x="366" y="352"/>
                </a:cubicBezTo>
                <a:cubicBezTo>
                  <a:pt x="364" y="354"/>
                  <a:pt x="364" y="354"/>
                  <a:pt x="364" y="354"/>
                </a:cubicBezTo>
                <a:cubicBezTo>
                  <a:pt x="363" y="355"/>
                  <a:pt x="363" y="357"/>
                  <a:pt x="364" y="358"/>
                </a:cubicBezTo>
                <a:cubicBezTo>
                  <a:pt x="365" y="359"/>
                  <a:pt x="366" y="359"/>
                  <a:pt x="366" y="359"/>
                </a:cubicBezTo>
                <a:cubicBezTo>
                  <a:pt x="367" y="359"/>
                  <a:pt x="368" y="359"/>
                  <a:pt x="369" y="358"/>
                </a:cubicBezTo>
                <a:cubicBezTo>
                  <a:pt x="370" y="357"/>
                  <a:pt x="370" y="357"/>
                  <a:pt x="370" y="357"/>
                </a:cubicBezTo>
                <a:cubicBezTo>
                  <a:pt x="372" y="356"/>
                  <a:pt x="372" y="354"/>
                  <a:pt x="370" y="352"/>
                </a:cubicBezTo>
                <a:close/>
                <a:moveTo>
                  <a:pt x="317" y="419"/>
                </a:moveTo>
                <a:cubicBezTo>
                  <a:pt x="316" y="418"/>
                  <a:pt x="314" y="418"/>
                  <a:pt x="313" y="419"/>
                </a:cubicBezTo>
                <a:cubicBezTo>
                  <a:pt x="293" y="439"/>
                  <a:pt x="293" y="439"/>
                  <a:pt x="293" y="439"/>
                </a:cubicBezTo>
                <a:cubicBezTo>
                  <a:pt x="292" y="441"/>
                  <a:pt x="292" y="443"/>
                  <a:pt x="293" y="444"/>
                </a:cubicBezTo>
                <a:cubicBezTo>
                  <a:pt x="294" y="444"/>
                  <a:pt x="294" y="445"/>
                  <a:pt x="295" y="445"/>
                </a:cubicBezTo>
                <a:cubicBezTo>
                  <a:pt x="296" y="445"/>
                  <a:pt x="297" y="444"/>
                  <a:pt x="297" y="444"/>
                </a:cubicBezTo>
                <a:cubicBezTo>
                  <a:pt x="317" y="424"/>
                  <a:pt x="317" y="424"/>
                  <a:pt x="317" y="424"/>
                </a:cubicBezTo>
                <a:cubicBezTo>
                  <a:pt x="319" y="423"/>
                  <a:pt x="319" y="421"/>
                  <a:pt x="317" y="419"/>
                </a:cubicBezTo>
                <a:close/>
                <a:moveTo>
                  <a:pt x="722" y="15"/>
                </a:moveTo>
                <a:cubicBezTo>
                  <a:pt x="721" y="13"/>
                  <a:pt x="719" y="13"/>
                  <a:pt x="718" y="15"/>
                </a:cubicBezTo>
                <a:cubicBezTo>
                  <a:pt x="641" y="92"/>
                  <a:pt x="641" y="92"/>
                  <a:pt x="641" y="92"/>
                </a:cubicBezTo>
                <a:cubicBezTo>
                  <a:pt x="639" y="93"/>
                  <a:pt x="639" y="95"/>
                  <a:pt x="641" y="96"/>
                </a:cubicBezTo>
                <a:cubicBezTo>
                  <a:pt x="641" y="97"/>
                  <a:pt x="642" y="97"/>
                  <a:pt x="643" y="97"/>
                </a:cubicBezTo>
                <a:cubicBezTo>
                  <a:pt x="644" y="97"/>
                  <a:pt x="644" y="97"/>
                  <a:pt x="645" y="96"/>
                </a:cubicBezTo>
                <a:cubicBezTo>
                  <a:pt x="722" y="19"/>
                  <a:pt x="722" y="19"/>
                  <a:pt x="722" y="19"/>
                </a:cubicBezTo>
                <a:cubicBezTo>
                  <a:pt x="723" y="18"/>
                  <a:pt x="723" y="16"/>
                  <a:pt x="722" y="15"/>
                </a:cubicBezTo>
                <a:close/>
                <a:moveTo>
                  <a:pt x="524" y="216"/>
                </a:moveTo>
                <a:cubicBezTo>
                  <a:pt x="524" y="216"/>
                  <a:pt x="525" y="216"/>
                  <a:pt x="526" y="215"/>
                </a:cubicBezTo>
                <a:cubicBezTo>
                  <a:pt x="534" y="208"/>
                  <a:pt x="534" y="208"/>
                  <a:pt x="534" y="208"/>
                </a:cubicBezTo>
                <a:cubicBezTo>
                  <a:pt x="535" y="206"/>
                  <a:pt x="535" y="204"/>
                  <a:pt x="534" y="203"/>
                </a:cubicBezTo>
                <a:cubicBezTo>
                  <a:pt x="532" y="202"/>
                  <a:pt x="530" y="202"/>
                  <a:pt x="529" y="203"/>
                </a:cubicBezTo>
                <a:cubicBezTo>
                  <a:pt x="522" y="211"/>
                  <a:pt x="522" y="211"/>
                  <a:pt x="522" y="211"/>
                </a:cubicBezTo>
                <a:cubicBezTo>
                  <a:pt x="520" y="212"/>
                  <a:pt x="520" y="214"/>
                  <a:pt x="522" y="215"/>
                </a:cubicBezTo>
                <a:cubicBezTo>
                  <a:pt x="522" y="216"/>
                  <a:pt x="523" y="216"/>
                  <a:pt x="524" y="216"/>
                </a:cubicBezTo>
                <a:close/>
                <a:moveTo>
                  <a:pt x="351" y="389"/>
                </a:moveTo>
                <a:cubicBezTo>
                  <a:pt x="352" y="389"/>
                  <a:pt x="353" y="388"/>
                  <a:pt x="353" y="388"/>
                </a:cubicBezTo>
                <a:cubicBezTo>
                  <a:pt x="359" y="382"/>
                  <a:pt x="359" y="382"/>
                  <a:pt x="359" y="382"/>
                </a:cubicBezTo>
                <a:cubicBezTo>
                  <a:pt x="360" y="381"/>
                  <a:pt x="360" y="379"/>
                  <a:pt x="359" y="377"/>
                </a:cubicBezTo>
                <a:cubicBezTo>
                  <a:pt x="358" y="376"/>
                  <a:pt x="356" y="376"/>
                  <a:pt x="355" y="377"/>
                </a:cubicBezTo>
                <a:cubicBezTo>
                  <a:pt x="349" y="383"/>
                  <a:pt x="349" y="383"/>
                  <a:pt x="349" y="383"/>
                </a:cubicBezTo>
                <a:cubicBezTo>
                  <a:pt x="348" y="385"/>
                  <a:pt x="348" y="387"/>
                  <a:pt x="349" y="388"/>
                </a:cubicBezTo>
                <a:cubicBezTo>
                  <a:pt x="350" y="388"/>
                  <a:pt x="350" y="389"/>
                  <a:pt x="351" y="389"/>
                </a:cubicBezTo>
                <a:close/>
                <a:moveTo>
                  <a:pt x="741" y="10"/>
                </a:moveTo>
                <a:cubicBezTo>
                  <a:pt x="740" y="9"/>
                  <a:pt x="738" y="9"/>
                  <a:pt x="736" y="10"/>
                </a:cubicBezTo>
                <a:cubicBezTo>
                  <a:pt x="667" y="79"/>
                  <a:pt x="667" y="79"/>
                  <a:pt x="667" y="79"/>
                </a:cubicBezTo>
                <a:cubicBezTo>
                  <a:pt x="666" y="81"/>
                  <a:pt x="666" y="83"/>
                  <a:pt x="667" y="84"/>
                </a:cubicBezTo>
                <a:cubicBezTo>
                  <a:pt x="668" y="84"/>
                  <a:pt x="668" y="85"/>
                  <a:pt x="669" y="85"/>
                </a:cubicBezTo>
                <a:cubicBezTo>
                  <a:pt x="670" y="85"/>
                  <a:pt x="671" y="84"/>
                  <a:pt x="671" y="84"/>
                </a:cubicBezTo>
                <a:cubicBezTo>
                  <a:pt x="741" y="14"/>
                  <a:pt x="741" y="14"/>
                  <a:pt x="741" y="14"/>
                </a:cubicBezTo>
                <a:cubicBezTo>
                  <a:pt x="742" y="13"/>
                  <a:pt x="742" y="11"/>
                  <a:pt x="741" y="10"/>
                </a:cubicBezTo>
                <a:close/>
                <a:moveTo>
                  <a:pt x="319" y="436"/>
                </a:moveTo>
                <a:cubicBezTo>
                  <a:pt x="320" y="435"/>
                  <a:pt x="320" y="433"/>
                  <a:pt x="319" y="432"/>
                </a:cubicBezTo>
                <a:cubicBezTo>
                  <a:pt x="318" y="431"/>
                  <a:pt x="316" y="431"/>
                  <a:pt x="314" y="432"/>
                </a:cubicBezTo>
                <a:cubicBezTo>
                  <a:pt x="299" y="447"/>
                  <a:pt x="299" y="447"/>
                  <a:pt x="299" y="447"/>
                </a:cubicBezTo>
                <a:cubicBezTo>
                  <a:pt x="298" y="448"/>
                  <a:pt x="298" y="450"/>
                  <a:pt x="299" y="452"/>
                </a:cubicBezTo>
                <a:cubicBezTo>
                  <a:pt x="300" y="452"/>
                  <a:pt x="301" y="452"/>
                  <a:pt x="301" y="452"/>
                </a:cubicBezTo>
                <a:cubicBezTo>
                  <a:pt x="302" y="452"/>
                  <a:pt x="303" y="452"/>
                  <a:pt x="304" y="452"/>
                </a:cubicBezTo>
                <a:lnTo>
                  <a:pt x="319" y="436"/>
                </a:lnTo>
                <a:close/>
                <a:moveTo>
                  <a:pt x="369" y="382"/>
                </a:moveTo>
                <a:cubicBezTo>
                  <a:pt x="368" y="380"/>
                  <a:pt x="366" y="380"/>
                  <a:pt x="365" y="382"/>
                </a:cubicBezTo>
                <a:cubicBezTo>
                  <a:pt x="357" y="389"/>
                  <a:pt x="357" y="389"/>
                  <a:pt x="357" y="389"/>
                </a:cubicBezTo>
                <a:cubicBezTo>
                  <a:pt x="356" y="390"/>
                  <a:pt x="356" y="392"/>
                  <a:pt x="357" y="393"/>
                </a:cubicBezTo>
                <a:cubicBezTo>
                  <a:pt x="358" y="394"/>
                  <a:pt x="359" y="394"/>
                  <a:pt x="360" y="394"/>
                </a:cubicBezTo>
                <a:cubicBezTo>
                  <a:pt x="360" y="394"/>
                  <a:pt x="361" y="394"/>
                  <a:pt x="362" y="393"/>
                </a:cubicBezTo>
                <a:cubicBezTo>
                  <a:pt x="369" y="386"/>
                  <a:pt x="369" y="386"/>
                  <a:pt x="369" y="386"/>
                </a:cubicBezTo>
                <a:cubicBezTo>
                  <a:pt x="370" y="385"/>
                  <a:pt x="370" y="383"/>
                  <a:pt x="369" y="382"/>
                </a:cubicBezTo>
                <a:close/>
                <a:moveTo>
                  <a:pt x="376" y="370"/>
                </a:moveTo>
                <a:cubicBezTo>
                  <a:pt x="375" y="371"/>
                  <a:pt x="375" y="371"/>
                  <a:pt x="375" y="371"/>
                </a:cubicBezTo>
                <a:cubicBezTo>
                  <a:pt x="374" y="373"/>
                  <a:pt x="374" y="375"/>
                  <a:pt x="375" y="376"/>
                </a:cubicBezTo>
                <a:cubicBezTo>
                  <a:pt x="375" y="376"/>
                  <a:pt x="376" y="377"/>
                  <a:pt x="377" y="377"/>
                </a:cubicBezTo>
                <a:cubicBezTo>
                  <a:pt x="378" y="377"/>
                  <a:pt x="379" y="376"/>
                  <a:pt x="379" y="376"/>
                </a:cubicBezTo>
                <a:cubicBezTo>
                  <a:pt x="380" y="375"/>
                  <a:pt x="380" y="375"/>
                  <a:pt x="380" y="375"/>
                </a:cubicBezTo>
                <a:cubicBezTo>
                  <a:pt x="381" y="374"/>
                  <a:pt x="381" y="372"/>
                  <a:pt x="380" y="370"/>
                </a:cubicBezTo>
                <a:cubicBezTo>
                  <a:pt x="379" y="369"/>
                  <a:pt x="377" y="369"/>
                  <a:pt x="376" y="370"/>
                </a:cubicBezTo>
                <a:close/>
                <a:moveTo>
                  <a:pt x="698" y="67"/>
                </a:moveTo>
                <a:cubicBezTo>
                  <a:pt x="697" y="65"/>
                  <a:pt x="695" y="65"/>
                  <a:pt x="694" y="67"/>
                </a:cubicBezTo>
                <a:cubicBezTo>
                  <a:pt x="685" y="76"/>
                  <a:pt x="685" y="76"/>
                  <a:pt x="685" y="76"/>
                </a:cubicBezTo>
                <a:cubicBezTo>
                  <a:pt x="683" y="77"/>
                  <a:pt x="683" y="79"/>
                  <a:pt x="685" y="80"/>
                </a:cubicBezTo>
                <a:cubicBezTo>
                  <a:pt x="685" y="81"/>
                  <a:pt x="686" y="81"/>
                  <a:pt x="687" y="81"/>
                </a:cubicBezTo>
                <a:cubicBezTo>
                  <a:pt x="688" y="81"/>
                  <a:pt x="688" y="81"/>
                  <a:pt x="689" y="80"/>
                </a:cubicBezTo>
                <a:cubicBezTo>
                  <a:pt x="698" y="71"/>
                  <a:pt x="698" y="71"/>
                  <a:pt x="698" y="71"/>
                </a:cubicBezTo>
                <a:cubicBezTo>
                  <a:pt x="699" y="70"/>
                  <a:pt x="699" y="68"/>
                  <a:pt x="698" y="67"/>
                </a:cubicBezTo>
                <a:close/>
                <a:moveTo>
                  <a:pt x="735" y="30"/>
                </a:moveTo>
                <a:cubicBezTo>
                  <a:pt x="734" y="28"/>
                  <a:pt x="732" y="28"/>
                  <a:pt x="731" y="30"/>
                </a:cubicBezTo>
                <a:cubicBezTo>
                  <a:pt x="720" y="40"/>
                  <a:pt x="720" y="40"/>
                  <a:pt x="720" y="40"/>
                </a:cubicBezTo>
                <a:cubicBezTo>
                  <a:pt x="720" y="40"/>
                  <a:pt x="720" y="40"/>
                  <a:pt x="720" y="40"/>
                </a:cubicBezTo>
                <a:cubicBezTo>
                  <a:pt x="699" y="62"/>
                  <a:pt x="699" y="62"/>
                  <a:pt x="699" y="62"/>
                </a:cubicBezTo>
                <a:cubicBezTo>
                  <a:pt x="697" y="63"/>
                  <a:pt x="697" y="65"/>
                  <a:pt x="699" y="66"/>
                </a:cubicBezTo>
                <a:cubicBezTo>
                  <a:pt x="699" y="67"/>
                  <a:pt x="700" y="67"/>
                  <a:pt x="701" y="67"/>
                </a:cubicBezTo>
                <a:cubicBezTo>
                  <a:pt x="702" y="67"/>
                  <a:pt x="702" y="67"/>
                  <a:pt x="703" y="66"/>
                </a:cubicBezTo>
                <a:cubicBezTo>
                  <a:pt x="712" y="57"/>
                  <a:pt x="712" y="57"/>
                  <a:pt x="712" y="57"/>
                </a:cubicBezTo>
                <a:cubicBezTo>
                  <a:pt x="712" y="57"/>
                  <a:pt x="712" y="57"/>
                  <a:pt x="712" y="57"/>
                </a:cubicBezTo>
                <a:cubicBezTo>
                  <a:pt x="714" y="55"/>
                  <a:pt x="714" y="55"/>
                  <a:pt x="714" y="55"/>
                </a:cubicBezTo>
                <a:cubicBezTo>
                  <a:pt x="717" y="52"/>
                  <a:pt x="717" y="52"/>
                  <a:pt x="717" y="52"/>
                </a:cubicBezTo>
                <a:cubicBezTo>
                  <a:pt x="717" y="52"/>
                  <a:pt x="717" y="52"/>
                  <a:pt x="717" y="52"/>
                </a:cubicBezTo>
                <a:cubicBezTo>
                  <a:pt x="735" y="34"/>
                  <a:pt x="735" y="34"/>
                  <a:pt x="735" y="34"/>
                </a:cubicBezTo>
                <a:cubicBezTo>
                  <a:pt x="736" y="33"/>
                  <a:pt x="736" y="31"/>
                  <a:pt x="735" y="30"/>
                </a:cubicBezTo>
                <a:close/>
                <a:moveTo>
                  <a:pt x="751" y="17"/>
                </a:moveTo>
                <a:cubicBezTo>
                  <a:pt x="751" y="17"/>
                  <a:pt x="752" y="17"/>
                  <a:pt x="753" y="16"/>
                </a:cubicBezTo>
                <a:cubicBezTo>
                  <a:pt x="755" y="14"/>
                  <a:pt x="755" y="14"/>
                  <a:pt x="755" y="14"/>
                </a:cubicBezTo>
                <a:cubicBezTo>
                  <a:pt x="757" y="12"/>
                  <a:pt x="757" y="10"/>
                  <a:pt x="755" y="9"/>
                </a:cubicBezTo>
                <a:cubicBezTo>
                  <a:pt x="754" y="8"/>
                  <a:pt x="752" y="8"/>
                  <a:pt x="751" y="9"/>
                </a:cubicBezTo>
                <a:cubicBezTo>
                  <a:pt x="748" y="12"/>
                  <a:pt x="748" y="12"/>
                  <a:pt x="748" y="12"/>
                </a:cubicBezTo>
                <a:cubicBezTo>
                  <a:pt x="747" y="13"/>
                  <a:pt x="747" y="15"/>
                  <a:pt x="748" y="16"/>
                </a:cubicBezTo>
                <a:cubicBezTo>
                  <a:pt x="749" y="17"/>
                  <a:pt x="750" y="17"/>
                  <a:pt x="751" y="17"/>
                </a:cubicBezTo>
                <a:close/>
                <a:moveTo>
                  <a:pt x="317" y="448"/>
                </a:moveTo>
                <a:cubicBezTo>
                  <a:pt x="316" y="447"/>
                  <a:pt x="314" y="447"/>
                  <a:pt x="312" y="448"/>
                </a:cubicBezTo>
                <a:cubicBezTo>
                  <a:pt x="305" y="455"/>
                  <a:pt x="305" y="455"/>
                  <a:pt x="305" y="455"/>
                </a:cubicBezTo>
                <a:cubicBezTo>
                  <a:pt x="305" y="455"/>
                  <a:pt x="305" y="455"/>
                  <a:pt x="305" y="455"/>
                </a:cubicBezTo>
                <a:cubicBezTo>
                  <a:pt x="305" y="455"/>
                  <a:pt x="305" y="456"/>
                  <a:pt x="305" y="456"/>
                </a:cubicBezTo>
                <a:cubicBezTo>
                  <a:pt x="303" y="458"/>
                  <a:pt x="303" y="458"/>
                  <a:pt x="303" y="458"/>
                </a:cubicBezTo>
                <a:cubicBezTo>
                  <a:pt x="302" y="459"/>
                  <a:pt x="302" y="461"/>
                  <a:pt x="303" y="462"/>
                </a:cubicBezTo>
                <a:cubicBezTo>
                  <a:pt x="303" y="463"/>
                  <a:pt x="304" y="463"/>
                  <a:pt x="305" y="463"/>
                </a:cubicBezTo>
                <a:cubicBezTo>
                  <a:pt x="306" y="463"/>
                  <a:pt x="306" y="463"/>
                  <a:pt x="307" y="462"/>
                </a:cubicBezTo>
                <a:cubicBezTo>
                  <a:pt x="309" y="460"/>
                  <a:pt x="309" y="460"/>
                  <a:pt x="309" y="460"/>
                </a:cubicBezTo>
                <a:cubicBezTo>
                  <a:pt x="309" y="460"/>
                  <a:pt x="309" y="460"/>
                  <a:pt x="309" y="460"/>
                </a:cubicBezTo>
                <a:cubicBezTo>
                  <a:pt x="309" y="460"/>
                  <a:pt x="310" y="459"/>
                  <a:pt x="310" y="459"/>
                </a:cubicBezTo>
                <a:cubicBezTo>
                  <a:pt x="317" y="452"/>
                  <a:pt x="317" y="452"/>
                  <a:pt x="317" y="452"/>
                </a:cubicBezTo>
                <a:cubicBezTo>
                  <a:pt x="318" y="451"/>
                  <a:pt x="318" y="449"/>
                  <a:pt x="317" y="448"/>
                </a:cubicBezTo>
                <a:close/>
                <a:moveTo>
                  <a:pt x="359" y="401"/>
                </a:moveTo>
                <a:cubicBezTo>
                  <a:pt x="357" y="403"/>
                  <a:pt x="357" y="403"/>
                  <a:pt x="357" y="403"/>
                </a:cubicBezTo>
                <a:cubicBezTo>
                  <a:pt x="356" y="404"/>
                  <a:pt x="356" y="406"/>
                  <a:pt x="357" y="407"/>
                </a:cubicBezTo>
                <a:cubicBezTo>
                  <a:pt x="358" y="408"/>
                  <a:pt x="359" y="408"/>
                  <a:pt x="360" y="408"/>
                </a:cubicBezTo>
                <a:cubicBezTo>
                  <a:pt x="360" y="408"/>
                  <a:pt x="361" y="408"/>
                  <a:pt x="362" y="407"/>
                </a:cubicBezTo>
                <a:cubicBezTo>
                  <a:pt x="364" y="405"/>
                  <a:pt x="364" y="405"/>
                  <a:pt x="364" y="405"/>
                </a:cubicBezTo>
                <a:cubicBezTo>
                  <a:pt x="365" y="404"/>
                  <a:pt x="365" y="402"/>
                  <a:pt x="364" y="401"/>
                </a:cubicBezTo>
                <a:cubicBezTo>
                  <a:pt x="362" y="400"/>
                  <a:pt x="360" y="400"/>
                  <a:pt x="359" y="401"/>
                </a:cubicBezTo>
                <a:close/>
                <a:moveTo>
                  <a:pt x="322" y="457"/>
                </a:moveTo>
                <a:cubicBezTo>
                  <a:pt x="321" y="456"/>
                  <a:pt x="319" y="456"/>
                  <a:pt x="317" y="457"/>
                </a:cubicBezTo>
                <a:cubicBezTo>
                  <a:pt x="311" y="463"/>
                  <a:pt x="311" y="463"/>
                  <a:pt x="311" y="463"/>
                </a:cubicBezTo>
                <a:cubicBezTo>
                  <a:pt x="310" y="465"/>
                  <a:pt x="310" y="467"/>
                  <a:pt x="311" y="468"/>
                </a:cubicBezTo>
                <a:cubicBezTo>
                  <a:pt x="312" y="468"/>
                  <a:pt x="312" y="469"/>
                  <a:pt x="313" y="469"/>
                </a:cubicBezTo>
                <a:cubicBezTo>
                  <a:pt x="314" y="469"/>
                  <a:pt x="315" y="468"/>
                  <a:pt x="315" y="468"/>
                </a:cubicBezTo>
                <a:cubicBezTo>
                  <a:pt x="322" y="461"/>
                  <a:pt x="322" y="461"/>
                  <a:pt x="322" y="461"/>
                </a:cubicBezTo>
                <a:cubicBezTo>
                  <a:pt x="323" y="460"/>
                  <a:pt x="323" y="458"/>
                  <a:pt x="322" y="457"/>
                </a:cubicBezTo>
                <a:close/>
                <a:moveTo>
                  <a:pt x="385" y="389"/>
                </a:moveTo>
                <a:cubicBezTo>
                  <a:pt x="381" y="394"/>
                  <a:pt x="381" y="394"/>
                  <a:pt x="381" y="394"/>
                </a:cubicBezTo>
                <a:cubicBezTo>
                  <a:pt x="379" y="395"/>
                  <a:pt x="379" y="397"/>
                  <a:pt x="380" y="398"/>
                </a:cubicBezTo>
                <a:cubicBezTo>
                  <a:pt x="379" y="397"/>
                  <a:pt x="377" y="397"/>
                  <a:pt x="376" y="398"/>
                </a:cubicBezTo>
                <a:cubicBezTo>
                  <a:pt x="373" y="401"/>
                  <a:pt x="373" y="401"/>
                  <a:pt x="373" y="401"/>
                </a:cubicBezTo>
                <a:cubicBezTo>
                  <a:pt x="372" y="402"/>
                  <a:pt x="372" y="404"/>
                  <a:pt x="373" y="405"/>
                </a:cubicBezTo>
                <a:cubicBezTo>
                  <a:pt x="374" y="406"/>
                  <a:pt x="375" y="406"/>
                  <a:pt x="376" y="406"/>
                </a:cubicBezTo>
                <a:cubicBezTo>
                  <a:pt x="376" y="406"/>
                  <a:pt x="377" y="406"/>
                  <a:pt x="378" y="405"/>
                </a:cubicBezTo>
                <a:cubicBezTo>
                  <a:pt x="381" y="402"/>
                  <a:pt x="381" y="402"/>
                  <a:pt x="381" y="402"/>
                </a:cubicBezTo>
                <a:cubicBezTo>
                  <a:pt x="382" y="401"/>
                  <a:pt x="382" y="400"/>
                  <a:pt x="381" y="398"/>
                </a:cubicBezTo>
                <a:cubicBezTo>
                  <a:pt x="381" y="399"/>
                  <a:pt x="382" y="399"/>
                  <a:pt x="383" y="399"/>
                </a:cubicBezTo>
                <a:cubicBezTo>
                  <a:pt x="384" y="399"/>
                  <a:pt x="384" y="399"/>
                  <a:pt x="385" y="398"/>
                </a:cubicBezTo>
                <a:cubicBezTo>
                  <a:pt x="390" y="394"/>
                  <a:pt x="390" y="394"/>
                  <a:pt x="390" y="394"/>
                </a:cubicBezTo>
                <a:cubicBezTo>
                  <a:pt x="391" y="392"/>
                  <a:pt x="391" y="390"/>
                  <a:pt x="390" y="389"/>
                </a:cubicBezTo>
                <a:cubicBezTo>
                  <a:pt x="388" y="388"/>
                  <a:pt x="386" y="388"/>
                  <a:pt x="385" y="389"/>
                </a:cubicBezTo>
                <a:close/>
                <a:moveTo>
                  <a:pt x="401" y="396"/>
                </a:moveTo>
                <a:cubicBezTo>
                  <a:pt x="402" y="395"/>
                  <a:pt x="402" y="393"/>
                  <a:pt x="401" y="392"/>
                </a:cubicBezTo>
                <a:cubicBezTo>
                  <a:pt x="400" y="391"/>
                  <a:pt x="398" y="391"/>
                  <a:pt x="397" y="392"/>
                </a:cubicBezTo>
                <a:cubicBezTo>
                  <a:pt x="385" y="403"/>
                  <a:pt x="385" y="403"/>
                  <a:pt x="385" y="403"/>
                </a:cubicBezTo>
                <a:cubicBezTo>
                  <a:pt x="384" y="404"/>
                  <a:pt x="384" y="406"/>
                  <a:pt x="385" y="407"/>
                </a:cubicBezTo>
                <a:cubicBezTo>
                  <a:pt x="386" y="408"/>
                  <a:pt x="387" y="408"/>
                  <a:pt x="387" y="408"/>
                </a:cubicBezTo>
                <a:cubicBezTo>
                  <a:pt x="388" y="408"/>
                  <a:pt x="389" y="408"/>
                  <a:pt x="390" y="407"/>
                </a:cubicBezTo>
                <a:lnTo>
                  <a:pt x="401" y="396"/>
                </a:lnTo>
                <a:close/>
                <a:moveTo>
                  <a:pt x="702" y="95"/>
                </a:moveTo>
                <a:cubicBezTo>
                  <a:pt x="704" y="93"/>
                  <a:pt x="704" y="91"/>
                  <a:pt x="702" y="90"/>
                </a:cubicBezTo>
                <a:cubicBezTo>
                  <a:pt x="701" y="89"/>
                  <a:pt x="699" y="89"/>
                  <a:pt x="698" y="90"/>
                </a:cubicBezTo>
                <a:cubicBezTo>
                  <a:pt x="693" y="95"/>
                  <a:pt x="693" y="95"/>
                  <a:pt x="693" y="95"/>
                </a:cubicBezTo>
                <a:cubicBezTo>
                  <a:pt x="692" y="96"/>
                  <a:pt x="692" y="98"/>
                  <a:pt x="693" y="99"/>
                </a:cubicBezTo>
                <a:cubicBezTo>
                  <a:pt x="694" y="100"/>
                  <a:pt x="695" y="100"/>
                  <a:pt x="696" y="100"/>
                </a:cubicBezTo>
                <a:cubicBezTo>
                  <a:pt x="696" y="100"/>
                  <a:pt x="697" y="100"/>
                  <a:pt x="698" y="99"/>
                </a:cubicBezTo>
                <a:lnTo>
                  <a:pt x="702" y="95"/>
                </a:lnTo>
                <a:close/>
                <a:moveTo>
                  <a:pt x="326" y="471"/>
                </a:moveTo>
                <a:cubicBezTo>
                  <a:pt x="332" y="465"/>
                  <a:pt x="332" y="465"/>
                  <a:pt x="332" y="465"/>
                </a:cubicBezTo>
                <a:cubicBezTo>
                  <a:pt x="333" y="464"/>
                  <a:pt x="333" y="462"/>
                  <a:pt x="332" y="461"/>
                </a:cubicBezTo>
                <a:cubicBezTo>
                  <a:pt x="331" y="460"/>
                  <a:pt x="329" y="460"/>
                  <a:pt x="327" y="461"/>
                </a:cubicBezTo>
                <a:cubicBezTo>
                  <a:pt x="321" y="467"/>
                  <a:pt x="321" y="467"/>
                  <a:pt x="321" y="467"/>
                </a:cubicBezTo>
                <a:cubicBezTo>
                  <a:pt x="320" y="468"/>
                  <a:pt x="320" y="470"/>
                  <a:pt x="321" y="471"/>
                </a:cubicBezTo>
                <a:cubicBezTo>
                  <a:pt x="322" y="472"/>
                  <a:pt x="323" y="472"/>
                  <a:pt x="323" y="472"/>
                </a:cubicBezTo>
                <a:cubicBezTo>
                  <a:pt x="324" y="472"/>
                  <a:pt x="325" y="472"/>
                  <a:pt x="326" y="471"/>
                </a:cubicBezTo>
                <a:close/>
                <a:moveTo>
                  <a:pt x="341" y="468"/>
                </a:moveTo>
                <a:cubicBezTo>
                  <a:pt x="342" y="468"/>
                  <a:pt x="343" y="468"/>
                  <a:pt x="344" y="467"/>
                </a:cubicBezTo>
                <a:cubicBezTo>
                  <a:pt x="348" y="464"/>
                  <a:pt x="348" y="464"/>
                  <a:pt x="348" y="464"/>
                </a:cubicBezTo>
                <a:cubicBezTo>
                  <a:pt x="349" y="462"/>
                  <a:pt x="349" y="460"/>
                  <a:pt x="348" y="459"/>
                </a:cubicBezTo>
                <a:cubicBezTo>
                  <a:pt x="346" y="458"/>
                  <a:pt x="344" y="458"/>
                  <a:pt x="343" y="459"/>
                </a:cubicBezTo>
                <a:cubicBezTo>
                  <a:pt x="339" y="463"/>
                  <a:pt x="339" y="463"/>
                  <a:pt x="339" y="463"/>
                </a:cubicBezTo>
                <a:cubicBezTo>
                  <a:pt x="338" y="464"/>
                  <a:pt x="338" y="466"/>
                  <a:pt x="339" y="467"/>
                </a:cubicBezTo>
                <a:cubicBezTo>
                  <a:pt x="340" y="468"/>
                  <a:pt x="341" y="468"/>
                  <a:pt x="341" y="468"/>
                </a:cubicBezTo>
                <a:close/>
                <a:moveTo>
                  <a:pt x="698" y="108"/>
                </a:moveTo>
                <a:cubicBezTo>
                  <a:pt x="699" y="109"/>
                  <a:pt x="700" y="109"/>
                  <a:pt x="701" y="109"/>
                </a:cubicBezTo>
                <a:cubicBezTo>
                  <a:pt x="701" y="109"/>
                  <a:pt x="702" y="109"/>
                  <a:pt x="703" y="108"/>
                </a:cubicBezTo>
                <a:cubicBezTo>
                  <a:pt x="716" y="96"/>
                  <a:pt x="716" y="96"/>
                  <a:pt x="716" y="96"/>
                </a:cubicBezTo>
                <a:cubicBezTo>
                  <a:pt x="717" y="94"/>
                  <a:pt x="717" y="92"/>
                  <a:pt x="716" y="91"/>
                </a:cubicBezTo>
                <a:cubicBezTo>
                  <a:pt x="714" y="90"/>
                  <a:pt x="712" y="90"/>
                  <a:pt x="711" y="91"/>
                </a:cubicBezTo>
                <a:cubicBezTo>
                  <a:pt x="698" y="104"/>
                  <a:pt x="698" y="104"/>
                  <a:pt x="698" y="104"/>
                </a:cubicBezTo>
                <a:cubicBezTo>
                  <a:pt x="697" y="105"/>
                  <a:pt x="697" y="107"/>
                  <a:pt x="698" y="108"/>
                </a:cubicBezTo>
                <a:close/>
                <a:moveTo>
                  <a:pt x="410" y="401"/>
                </a:moveTo>
                <a:cubicBezTo>
                  <a:pt x="411" y="400"/>
                  <a:pt x="411" y="398"/>
                  <a:pt x="410" y="397"/>
                </a:cubicBezTo>
                <a:cubicBezTo>
                  <a:pt x="409" y="396"/>
                  <a:pt x="407" y="396"/>
                  <a:pt x="406" y="397"/>
                </a:cubicBezTo>
                <a:cubicBezTo>
                  <a:pt x="402" y="401"/>
                  <a:pt x="402" y="401"/>
                  <a:pt x="402" y="401"/>
                </a:cubicBezTo>
                <a:cubicBezTo>
                  <a:pt x="400" y="402"/>
                  <a:pt x="400" y="404"/>
                  <a:pt x="402" y="405"/>
                </a:cubicBezTo>
                <a:cubicBezTo>
                  <a:pt x="402" y="406"/>
                  <a:pt x="403" y="406"/>
                  <a:pt x="404" y="406"/>
                </a:cubicBezTo>
                <a:cubicBezTo>
                  <a:pt x="405" y="406"/>
                  <a:pt x="405" y="406"/>
                  <a:pt x="406" y="405"/>
                </a:cubicBezTo>
                <a:lnTo>
                  <a:pt x="410" y="401"/>
                </a:lnTo>
                <a:close/>
                <a:moveTo>
                  <a:pt x="332" y="471"/>
                </a:moveTo>
                <a:cubicBezTo>
                  <a:pt x="329" y="474"/>
                  <a:pt x="329" y="474"/>
                  <a:pt x="329" y="474"/>
                </a:cubicBezTo>
                <a:cubicBezTo>
                  <a:pt x="327" y="475"/>
                  <a:pt x="327" y="477"/>
                  <a:pt x="329" y="478"/>
                </a:cubicBezTo>
                <a:cubicBezTo>
                  <a:pt x="329" y="479"/>
                  <a:pt x="330" y="479"/>
                  <a:pt x="331" y="479"/>
                </a:cubicBezTo>
                <a:cubicBezTo>
                  <a:pt x="332" y="479"/>
                  <a:pt x="332" y="479"/>
                  <a:pt x="333" y="478"/>
                </a:cubicBezTo>
                <a:cubicBezTo>
                  <a:pt x="336" y="475"/>
                  <a:pt x="336" y="475"/>
                  <a:pt x="336" y="475"/>
                </a:cubicBezTo>
                <a:cubicBezTo>
                  <a:pt x="337" y="474"/>
                  <a:pt x="337" y="472"/>
                  <a:pt x="336" y="471"/>
                </a:cubicBezTo>
                <a:cubicBezTo>
                  <a:pt x="335" y="469"/>
                  <a:pt x="333" y="469"/>
                  <a:pt x="332" y="471"/>
                </a:cubicBezTo>
                <a:close/>
                <a:moveTo>
                  <a:pt x="346" y="478"/>
                </a:moveTo>
                <a:cubicBezTo>
                  <a:pt x="347" y="478"/>
                  <a:pt x="348" y="477"/>
                  <a:pt x="348" y="477"/>
                </a:cubicBezTo>
                <a:cubicBezTo>
                  <a:pt x="359" y="466"/>
                  <a:pt x="359" y="466"/>
                  <a:pt x="359" y="466"/>
                </a:cubicBezTo>
                <a:cubicBezTo>
                  <a:pt x="361" y="464"/>
                  <a:pt x="361" y="464"/>
                  <a:pt x="361" y="464"/>
                </a:cubicBezTo>
                <a:cubicBezTo>
                  <a:pt x="363" y="462"/>
                  <a:pt x="363" y="462"/>
                  <a:pt x="363" y="462"/>
                </a:cubicBezTo>
                <a:cubicBezTo>
                  <a:pt x="363" y="462"/>
                  <a:pt x="363" y="462"/>
                  <a:pt x="363" y="462"/>
                </a:cubicBezTo>
                <a:cubicBezTo>
                  <a:pt x="367" y="458"/>
                  <a:pt x="367" y="458"/>
                  <a:pt x="367" y="458"/>
                </a:cubicBezTo>
                <a:cubicBezTo>
                  <a:pt x="374" y="451"/>
                  <a:pt x="374" y="451"/>
                  <a:pt x="374" y="451"/>
                </a:cubicBezTo>
                <a:cubicBezTo>
                  <a:pt x="375" y="451"/>
                  <a:pt x="375" y="450"/>
                  <a:pt x="375" y="449"/>
                </a:cubicBezTo>
                <a:cubicBezTo>
                  <a:pt x="375" y="448"/>
                  <a:pt x="375" y="447"/>
                  <a:pt x="374" y="447"/>
                </a:cubicBezTo>
                <a:cubicBezTo>
                  <a:pt x="373" y="445"/>
                  <a:pt x="371" y="445"/>
                  <a:pt x="370" y="447"/>
                </a:cubicBezTo>
                <a:cubicBezTo>
                  <a:pt x="352" y="464"/>
                  <a:pt x="352" y="464"/>
                  <a:pt x="352" y="464"/>
                </a:cubicBezTo>
                <a:cubicBezTo>
                  <a:pt x="352" y="464"/>
                  <a:pt x="352" y="464"/>
                  <a:pt x="352" y="464"/>
                </a:cubicBezTo>
                <a:cubicBezTo>
                  <a:pt x="351" y="465"/>
                  <a:pt x="351" y="465"/>
                  <a:pt x="351" y="465"/>
                </a:cubicBezTo>
                <a:cubicBezTo>
                  <a:pt x="351" y="465"/>
                  <a:pt x="351" y="465"/>
                  <a:pt x="351" y="465"/>
                </a:cubicBezTo>
                <a:cubicBezTo>
                  <a:pt x="344" y="472"/>
                  <a:pt x="344" y="472"/>
                  <a:pt x="344" y="472"/>
                </a:cubicBezTo>
                <a:cubicBezTo>
                  <a:pt x="343" y="474"/>
                  <a:pt x="343" y="475"/>
                  <a:pt x="344" y="477"/>
                </a:cubicBezTo>
                <a:cubicBezTo>
                  <a:pt x="345" y="477"/>
                  <a:pt x="345" y="478"/>
                  <a:pt x="346" y="478"/>
                </a:cubicBezTo>
                <a:close/>
                <a:moveTo>
                  <a:pt x="731" y="94"/>
                </a:moveTo>
                <a:cubicBezTo>
                  <a:pt x="731" y="94"/>
                  <a:pt x="731" y="94"/>
                  <a:pt x="732" y="93"/>
                </a:cubicBezTo>
                <a:cubicBezTo>
                  <a:pt x="733" y="92"/>
                  <a:pt x="733" y="92"/>
                  <a:pt x="733" y="92"/>
                </a:cubicBezTo>
                <a:cubicBezTo>
                  <a:pt x="734" y="91"/>
                  <a:pt x="734" y="89"/>
                  <a:pt x="733" y="88"/>
                </a:cubicBezTo>
                <a:cubicBezTo>
                  <a:pt x="732" y="87"/>
                  <a:pt x="730" y="87"/>
                  <a:pt x="728" y="88"/>
                </a:cubicBezTo>
                <a:cubicBezTo>
                  <a:pt x="727" y="89"/>
                  <a:pt x="727" y="89"/>
                  <a:pt x="727" y="89"/>
                </a:cubicBezTo>
                <a:cubicBezTo>
                  <a:pt x="727" y="89"/>
                  <a:pt x="727" y="89"/>
                  <a:pt x="727" y="90"/>
                </a:cubicBezTo>
                <a:cubicBezTo>
                  <a:pt x="727" y="90"/>
                  <a:pt x="727" y="90"/>
                  <a:pt x="726" y="90"/>
                </a:cubicBezTo>
                <a:cubicBezTo>
                  <a:pt x="711" y="106"/>
                  <a:pt x="711" y="106"/>
                  <a:pt x="711" y="106"/>
                </a:cubicBezTo>
                <a:cubicBezTo>
                  <a:pt x="710" y="107"/>
                  <a:pt x="710" y="109"/>
                  <a:pt x="711" y="110"/>
                </a:cubicBezTo>
                <a:cubicBezTo>
                  <a:pt x="711" y="110"/>
                  <a:pt x="712" y="111"/>
                  <a:pt x="713" y="111"/>
                </a:cubicBezTo>
                <a:cubicBezTo>
                  <a:pt x="714" y="111"/>
                  <a:pt x="715" y="110"/>
                  <a:pt x="715" y="110"/>
                </a:cubicBezTo>
                <a:cubicBezTo>
                  <a:pt x="731" y="94"/>
                  <a:pt x="731" y="94"/>
                  <a:pt x="731" y="94"/>
                </a:cubicBezTo>
                <a:cubicBezTo>
                  <a:pt x="731" y="94"/>
                  <a:pt x="731" y="94"/>
                  <a:pt x="731" y="94"/>
                </a:cubicBezTo>
                <a:close/>
                <a:moveTo>
                  <a:pt x="418" y="407"/>
                </a:moveTo>
                <a:cubicBezTo>
                  <a:pt x="422" y="403"/>
                  <a:pt x="422" y="403"/>
                  <a:pt x="422" y="403"/>
                </a:cubicBezTo>
                <a:cubicBezTo>
                  <a:pt x="423" y="402"/>
                  <a:pt x="423" y="400"/>
                  <a:pt x="422" y="399"/>
                </a:cubicBezTo>
                <a:cubicBezTo>
                  <a:pt x="421" y="397"/>
                  <a:pt x="419" y="397"/>
                  <a:pt x="418" y="399"/>
                </a:cubicBezTo>
                <a:cubicBezTo>
                  <a:pt x="414" y="402"/>
                  <a:pt x="414" y="402"/>
                  <a:pt x="414" y="402"/>
                </a:cubicBezTo>
                <a:cubicBezTo>
                  <a:pt x="413" y="403"/>
                  <a:pt x="413" y="405"/>
                  <a:pt x="414" y="407"/>
                </a:cubicBezTo>
                <a:cubicBezTo>
                  <a:pt x="415" y="407"/>
                  <a:pt x="415" y="407"/>
                  <a:pt x="416" y="407"/>
                </a:cubicBezTo>
                <a:cubicBezTo>
                  <a:pt x="417" y="407"/>
                  <a:pt x="418" y="407"/>
                  <a:pt x="418" y="407"/>
                </a:cubicBezTo>
                <a:close/>
                <a:moveTo>
                  <a:pt x="383" y="448"/>
                </a:moveTo>
                <a:cubicBezTo>
                  <a:pt x="347" y="483"/>
                  <a:pt x="347" y="483"/>
                  <a:pt x="347" y="483"/>
                </a:cubicBezTo>
                <a:cubicBezTo>
                  <a:pt x="346" y="484"/>
                  <a:pt x="346" y="486"/>
                  <a:pt x="347" y="488"/>
                </a:cubicBezTo>
                <a:cubicBezTo>
                  <a:pt x="348" y="488"/>
                  <a:pt x="348" y="488"/>
                  <a:pt x="349" y="488"/>
                </a:cubicBezTo>
                <a:cubicBezTo>
                  <a:pt x="350" y="488"/>
                  <a:pt x="351" y="488"/>
                  <a:pt x="351" y="488"/>
                </a:cubicBezTo>
                <a:cubicBezTo>
                  <a:pt x="387" y="452"/>
                  <a:pt x="387" y="452"/>
                  <a:pt x="387" y="452"/>
                </a:cubicBezTo>
                <a:cubicBezTo>
                  <a:pt x="388" y="451"/>
                  <a:pt x="388" y="449"/>
                  <a:pt x="387" y="448"/>
                </a:cubicBezTo>
                <a:cubicBezTo>
                  <a:pt x="386" y="447"/>
                  <a:pt x="384" y="447"/>
                  <a:pt x="383" y="448"/>
                </a:cubicBezTo>
                <a:close/>
                <a:moveTo>
                  <a:pt x="737" y="93"/>
                </a:moveTo>
                <a:cubicBezTo>
                  <a:pt x="726" y="104"/>
                  <a:pt x="726" y="104"/>
                  <a:pt x="726" y="104"/>
                </a:cubicBezTo>
                <a:cubicBezTo>
                  <a:pt x="725" y="105"/>
                  <a:pt x="725" y="107"/>
                  <a:pt x="726" y="109"/>
                </a:cubicBezTo>
                <a:cubicBezTo>
                  <a:pt x="727" y="109"/>
                  <a:pt x="727" y="110"/>
                  <a:pt x="728" y="110"/>
                </a:cubicBezTo>
                <a:cubicBezTo>
                  <a:pt x="729" y="110"/>
                  <a:pt x="730" y="109"/>
                  <a:pt x="730" y="109"/>
                </a:cubicBezTo>
                <a:cubicBezTo>
                  <a:pt x="741" y="98"/>
                  <a:pt x="741" y="98"/>
                  <a:pt x="741" y="98"/>
                </a:cubicBezTo>
                <a:cubicBezTo>
                  <a:pt x="743" y="96"/>
                  <a:pt x="743" y="94"/>
                  <a:pt x="741" y="93"/>
                </a:cubicBezTo>
                <a:cubicBezTo>
                  <a:pt x="740" y="92"/>
                  <a:pt x="738" y="92"/>
                  <a:pt x="737" y="93"/>
                </a:cubicBezTo>
                <a:close/>
                <a:moveTo>
                  <a:pt x="347" y="505"/>
                </a:moveTo>
                <a:cubicBezTo>
                  <a:pt x="347" y="505"/>
                  <a:pt x="348" y="505"/>
                  <a:pt x="349" y="504"/>
                </a:cubicBezTo>
                <a:cubicBezTo>
                  <a:pt x="403" y="450"/>
                  <a:pt x="403" y="450"/>
                  <a:pt x="403" y="450"/>
                </a:cubicBezTo>
                <a:cubicBezTo>
                  <a:pt x="404" y="449"/>
                  <a:pt x="404" y="447"/>
                  <a:pt x="403" y="446"/>
                </a:cubicBezTo>
                <a:cubicBezTo>
                  <a:pt x="402" y="445"/>
                  <a:pt x="400" y="445"/>
                  <a:pt x="399" y="446"/>
                </a:cubicBezTo>
                <a:cubicBezTo>
                  <a:pt x="344" y="500"/>
                  <a:pt x="344" y="500"/>
                  <a:pt x="344" y="500"/>
                </a:cubicBezTo>
                <a:cubicBezTo>
                  <a:pt x="343" y="501"/>
                  <a:pt x="343" y="503"/>
                  <a:pt x="344" y="504"/>
                </a:cubicBezTo>
                <a:cubicBezTo>
                  <a:pt x="345" y="505"/>
                  <a:pt x="346" y="505"/>
                  <a:pt x="347" y="505"/>
                </a:cubicBezTo>
                <a:close/>
                <a:moveTo>
                  <a:pt x="326" y="540"/>
                </a:moveTo>
                <a:cubicBezTo>
                  <a:pt x="327" y="540"/>
                  <a:pt x="327" y="540"/>
                  <a:pt x="328" y="539"/>
                </a:cubicBezTo>
                <a:cubicBezTo>
                  <a:pt x="411" y="456"/>
                  <a:pt x="411" y="456"/>
                  <a:pt x="411" y="456"/>
                </a:cubicBezTo>
                <a:cubicBezTo>
                  <a:pt x="413" y="454"/>
                  <a:pt x="413" y="452"/>
                  <a:pt x="411" y="451"/>
                </a:cubicBezTo>
                <a:cubicBezTo>
                  <a:pt x="410" y="450"/>
                  <a:pt x="408" y="450"/>
                  <a:pt x="407" y="451"/>
                </a:cubicBezTo>
                <a:cubicBezTo>
                  <a:pt x="324" y="535"/>
                  <a:pt x="324" y="535"/>
                  <a:pt x="324" y="535"/>
                </a:cubicBezTo>
                <a:cubicBezTo>
                  <a:pt x="322" y="536"/>
                  <a:pt x="322" y="538"/>
                  <a:pt x="324" y="539"/>
                </a:cubicBezTo>
                <a:cubicBezTo>
                  <a:pt x="324" y="540"/>
                  <a:pt x="325" y="540"/>
                  <a:pt x="326" y="540"/>
                </a:cubicBezTo>
                <a:close/>
                <a:moveTo>
                  <a:pt x="851" y="29"/>
                </a:moveTo>
                <a:cubicBezTo>
                  <a:pt x="852" y="29"/>
                  <a:pt x="852" y="29"/>
                  <a:pt x="853" y="28"/>
                </a:cubicBezTo>
                <a:cubicBezTo>
                  <a:pt x="855" y="26"/>
                  <a:pt x="855" y="26"/>
                  <a:pt x="855" y="26"/>
                </a:cubicBezTo>
                <a:cubicBezTo>
                  <a:pt x="855" y="26"/>
                  <a:pt x="855" y="25"/>
                  <a:pt x="856" y="25"/>
                </a:cubicBezTo>
                <a:cubicBezTo>
                  <a:pt x="856" y="25"/>
                  <a:pt x="856" y="25"/>
                  <a:pt x="856" y="25"/>
                </a:cubicBezTo>
                <a:cubicBezTo>
                  <a:pt x="859" y="22"/>
                  <a:pt x="859" y="22"/>
                  <a:pt x="859" y="22"/>
                </a:cubicBezTo>
                <a:cubicBezTo>
                  <a:pt x="860" y="21"/>
                  <a:pt x="860" y="19"/>
                  <a:pt x="859" y="18"/>
                </a:cubicBezTo>
                <a:cubicBezTo>
                  <a:pt x="857" y="17"/>
                  <a:pt x="855" y="17"/>
                  <a:pt x="854" y="18"/>
                </a:cubicBezTo>
                <a:cubicBezTo>
                  <a:pt x="852" y="20"/>
                  <a:pt x="852" y="20"/>
                  <a:pt x="852" y="20"/>
                </a:cubicBezTo>
                <a:cubicBezTo>
                  <a:pt x="852" y="20"/>
                  <a:pt x="852" y="21"/>
                  <a:pt x="851" y="21"/>
                </a:cubicBezTo>
                <a:cubicBezTo>
                  <a:pt x="851" y="21"/>
                  <a:pt x="851" y="21"/>
                  <a:pt x="851" y="22"/>
                </a:cubicBezTo>
                <a:cubicBezTo>
                  <a:pt x="849" y="24"/>
                  <a:pt x="849" y="24"/>
                  <a:pt x="849" y="24"/>
                </a:cubicBezTo>
                <a:cubicBezTo>
                  <a:pt x="847" y="25"/>
                  <a:pt x="847" y="27"/>
                  <a:pt x="849" y="28"/>
                </a:cubicBezTo>
                <a:cubicBezTo>
                  <a:pt x="849" y="29"/>
                  <a:pt x="850" y="29"/>
                  <a:pt x="851" y="29"/>
                </a:cubicBezTo>
                <a:close/>
                <a:moveTo>
                  <a:pt x="324" y="552"/>
                </a:moveTo>
                <a:cubicBezTo>
                  <a:pt x="325" y="553"/>
                  <a:pt x="326" y="553"/>
                  <a:pt x="327" y="553"/>
                </a:cubicBezTo>
                <a:cubicBezTo>
                  <a:pt x="327" y="553"/>
                  <a:pt x="328" y="553"/>
                  <a:pt x="329" y="552"/>
                </a:cubicBezTo>
                <a:cubicBezTo>
                  <a:pt x="423" y="458"/>
                  <a:pt x="423" y="458"/>
                  <a:pt x="423" y="458"/>
                </a:cubicBezTo>
                <a:cubicBezTo>
                  <a:pt x="425" y="456"/>
                  <a:pt x="425" y="454"/>
                  <a:pt x="423" y="453"/>
                </a:cubicBezTo>
                <a:cubicBezTo>
                  <a:pt x="422" y="452"/>
                  <a:pt x="420" y="452"/>
                  <a:pt x="419" y="453"/>
                </a:cubicBezTo>
                <a:cubicBezTo>
                  <a:pt x="324" y="548"/>
                  <a:pt x="324" y="548"/>
                  <a:pt x="324" y="548"/>
                </a:cubicBezTo>
                <a:cubicBezTo>
                  <a:pt x="323" y="549"/>
                  <a:pt x="323" y="551"/>
                  <a:pt x="324" y="552"/>
                </a:cubicBezTo>
                <a:close/>
                <a:moveTo>
                  <a:pt x="855" y="35"/>
                </a:moveTo>
                <a:cubicBezTo>
                  <a:pt x="856" y="36"/>
                  <a:pt x="857" y="36"/>
                  <a:pt x="858" y="36"/>
                </a:cubicBezTo>
                <a:cubicBezTo>
                  <a:pt x="858" y="36"/>
                  <a:pt x="859" y="36"/>
                  <a:pt x="860" y="35"/>
                </a:cubicBezTo>
                <a:cubicBezTo>
                  <a:pt x="870" y="25"/>
                  <a:pt x="870" y="25"/>
                  <a:pt x="870" y="25"/>
                </a:cubicBezTo>
                <a:cubicBezTo>
                  <a:pt x="871" y="24"/>
                  <a:pt x="871" y="24"/>
                  <a:pt x="871" y="23"/>
                </a:cubicBezTo>
                <a:cubicBezTo>
                  <a:pt x="871" y="23"/>
                  <a:pt x="872" y="23"/>
                  <a:pt x="872" y="23"/>
                </a:cubicBezTo>
                <a:cubicBezTo>
                  <a:pt x="875" y="20"/>
                  <a:pt x="875" y="20"/>
                  <a:pt x="875" y="20"/>
                </a:cubicBezTo>
                <a:cubicBezTo>
                  <a:pt x="876" y="19"/>
                  <a:pt x="876" y="17"/>
                  <a:pt x="875" y="16"/>
                </a:cubicBezTo>
                <a:cubicBezTo>
                  <a:pt x="874" y="15"/>
                  <a:pt x="872" y="15"/>
                  <a:pt x="870" y="16"/>
                </a:cubicBezTo>
                <a:cubicBezTo>
                  <a:pt x="868" y="18"/>
                  <a:pt x="868" y="18"/>
                  <a:pt x="868" y="18"/>
                </a:cubicBezTo>
                <a:cubicBezTo>
                  <a:pt x="867" y="19"/>
                  <a:pt x="867" y="19"/>
                  <a:pt x="867" y="20"/>
                </a:cubicBezTo>
                <a:cubicBezTo>
                  <a:pt x="867" y="20"/>
                  <a:pt x="866" y="20"/>
                  <a:pt x="866" y="20"/>
                </a:cubicBezTo>
                <a:cubicBezTo>
                  <a:pt x="855" y="31"/>
                  <a:pt x="855" y="31"/>
                  <a:pt x="855" y="31"/>
                </a:cubicBezTo>
                <a:cubicBezTo>
                  <a:pt x="854" y="32"/>
                  <a:pt x="854" y="34"/>
                  <a:pt x="855" y="35"/>
                </a:cubicBezTo>
                <a:close/>
                <a:moveTo>
                  <a:pt x="442" y="449"/>
                </a:moveTo>
                <a:cubicBezTo>
                  <a:pt x="441" y="448"/>
                  <a:pt x="439" y="448"/>
                  <a:pt x="437" y="449"/>
                </a:cubicBezTo>
                <a:cubicBezTo>
                  <a:pt x="324" y="562"/>
                  <a:pt x="324" y="562"/>
                  <a:pt x="324" y="562"/>
                </a:cubicBezTo>
                <a:cubicBezTo>
                  <a:pt x="323" y="564"/>
                  <a:pt x="323" y="565"/>
                  <a:pt x="324" y="567"/>
                </a:cubicBezTo>
                <a:cubicBezTo>
                  <a:pt x="324" y="567"/>
                  <a:pt x="325" y="568"/>
                  <a:pt x="326" y="568"/>
                </a:cubicBezTo>
                <a:cubicBezTo>
                  <a:pt x="327" y="568"/>
                  <a:pt x="328" y="567"/>
                  <a:pt x="328" y="567"/>
                </a:cubicBezTo>
                <a:cubicBezTo>
                  <a:pt x="442" y="453"/>
                  <a:pt x="442" y="453"/>
                  <a:pt x="442" y="453"/>
                </a:cubicBezTo>
                <a:cubicBezTo>
                  <a:pt x="443" y="452"/>
                  <a:pt x="443" y="450"/>
                  <a:pt x="442" y="449"/>
                </a:cubicBezTo>
                <a:close/>
                <a:moveTo>
                  <a:pt x="448" y="461"/>
                </a:moveTo>
                <a:cubicBezTo>
                  <a:pt x="450" y="459"/>
                  <a:pt x="450" y="457"/>
                  <a:pt x="448" y="456"/>
                </a:cubicBezTo>
                <a:cubicBezTo>
                  <a:pt x="447" y="455"/>
                  <a:pt x="445" y="455"/>
                  <a:pt x="444" y="456"/>
                </a:cubicBezTo>
                <a:cubicBezTo>
                  <a:pt x="333" y="567"/>
                  <a:pt x="333" y="567"/>
                  <a:pt x="333" y="567"/>
                </a:cubicBezTo>
                <a:cubicBezTo>
                  <a:pt x="332" y="569"/>
                  <a:pt x="332" y="570"/>
                  <a:pt x="333" y="572"/>
                </a:cubicBezTo>
                <a:cubicBezTo>
                  <a:pt x="333" y="572"/>
                  <a:pt x="334" y="573"/>
                  <a:pt x="335" y="573"/>
                </a:cubicBezTo>
                <a:cubicBezTo>
                  <a:pt x="336" y="573"/>
                  <a:pt x="337" y="572"/>
                  <a:pt x="337" y="572"/>
                </a:cubicBezTo>
                <a:lnTo>
                  <a:pt x="448" y="461"/>
                </a:lnTo>
                <a:close/>
                <a:moveTo>
                  <a:pt x="875" y="29"/>
                </a:moveTo>
                <a:cubicBezTo>
                  <a:pt x="876" y="30"/>
                  <a:pt x="877" y="30"/>
                  <a:pt x="877" y="30"/>
                </a:cubicBezTo>
                <a:cubicBezTo>
                  <a:pt x="878" y="30"/>
                  <a:pt x="879" y="30"/>
                  <a:pt x="880" y="29"/>
                </a:cubicBezTo>
                <a:cubicBezTo>
                  <a:pt x="883" y="26"/>
                  <a:pt x="883" y="26"/>
                  <a:pt x="883" y="26"/>
                </a:cubicBezTo>
                <a:cubicBezTo>
                  <a:pt x="883" y="26"/>
                  <a:pt x="883" y="26"/>
                  <a:pt x="883" y="25"/>
                </a:cubicBezTo>
                <a:cubicBezTo>
                  <a:pt x="884" y="25"/>
                  <a:pt x="884" y="25"/>
                  <a:pt x="884" y="25"/>
                </a:cubicBezTo>
                <a:cubicBezTo>
                  <a:pt x="889" y="20"/>
                  <a:pt x="889" y="20"/>
                  <a:pt x="889" y="20"/>
                </a:cubicBezTo>
                <a:cubicBezTo>
                  <a:pt x="890" y="19"/>
                  <a:pt x="890" y="17"/>
                  <a:pt x="889" y="16"/>
                </a:cubicBezTo>
                <a:cubicBezTo>
                  <a:pt x="887" y="15"/>
                  <a:pt x="886" y="15"/>
                  <a:pt x="884" y="16"/>
                </a:cubicBezTo>
                <a:cubicBezTo>
                  <a:pt x="880" y="20"/>
                  <a:pt x="880" y="20"/>
                  <a:pt x="880" y="20"/>
                </a:cubicBezTo>
                <a:cubicBezTo>
                  <a:pt x="880" y="21"/>
                  <a:pt x="879" y="21"/>
                  <a:pt x="879" y="21"/>
                </a:cubicBezTo>
                <a:cubicBezTo>
                  <a:pt x="879" y="21"/>
                  <a:pt x="879" y="22"/>
                  <a:pt x="878" y="22"/>
                </a:cubicBezTo>
                <a:cubicBezTo>
                  <a:pt x="875" y="25"/>
                  <a:pt x="875" y="25"/>
                  <a:pt x="875" y="25"/>
                </a:cubicBezTo>
                <a:cubicBezTo>
                  <a:pt x="874" y="26"/>
                  <a:pt x="874" y="28"/>
                  <a:pt x="875" y="29"/>
                </a:cubicBezTo>
                <a:close/>
                <a:moveTo>
                  <a:pt x="772" y="149"/>
                </a:moveTo>
                <a:cubicBezTo>
                  <a:pt x="773" y="149"/>
                  <a:pt x="774" y="149"/>
                  <a:pt x="775" y="148"/>
                </a:cubicBezTo>
                <a:cubicBezTo>
                  <a:pt x="784" y="139"/>
                  <a:pt x="784" y="139"/>
                  <a:pt x="784" y="139"/>
                </a:cubicBezTo>
                <a:cubicBezTo>
                  <a:pt x="785" y="138"/>
                  <a:pt x="785" y="136"/>
                  <a:pt x="784" y="135"/>
                </a:cubicBezTo>
                <a:cubicBezTo>
                  <a:pt x="782" y="134"/>
                  <a:pt x="780" y="134"/>
                  <a:pt x="779" y="135"/>
                </a:cubicBezTo>
                <a:cubicBezTo>
                  <a:pt x="770" y="144"/>
                  <a:pt x="770" y="144"/>
                  <a:pt x="770" y="144"/>
                </a:cubicBezTo>
                <a:cubicBezTo>
                  <a:pt x="769" y="145"/>
                  <a:pt x="769" y="147"/>
                  <a:pt x="770" y="148"/>
                </a:cubicBezTo>
                <a:cubicBezTo>
                  <a:pt x="771" y="149"/>
                  <a:pt x="772" y="149"/>
                  <a:pt x="772" y="149"/>
                </a:cubicBezTo>
                <a:close/>
                <a:moveTo>
                  <a:pt x="751" y="163"/>
                </a:moveTo>
                <a:cubicBezTo>
                  <a:pt x="750" y="165"/>
                  <a:pt x="750" y="167"/>
                  <a:pt x="751" y="168"/>
                </a:cubicBezTo>
                <a:cubicBezTo>
                  <a:pt x="751" y="168"/>
                  <a:pt x="752" y="169"/>
                  <a:pt x="753" y="169"/>
                </a:cubicBezTo>
                <a:cubicBezTo>
                  <a:pt x="754" y="169"/>
                  <a:pt x="755" y="168"/>
                  <a:pt x="755" y="168"/>
                </a:cubicBezTo>
                <a:cubicBezTo>
                  <a:pt x="760" y="162"/>
                  <a:pt x="760" y="162"/>
                  <a:pt x="760" y="162"/>
                </a:cubicBezTo>
                <a:cubicBezTo>
                  <a:pt x="762" y="161"/>
                  <a:pt x="762" y="161"/>
                  <a:pt x="762" y="161"/>
                </a:cubicBezTo>
                <a:cubicBezTo>
                  <a:pt x="763" y="160"/>
                  <a:pt x="763" y="158"/>
                  <a:pt x="762" y="157"/>
                </a:cubicBezTo>
                <a:cubicBezTo>
                  <a:pt x="761" y="156"/>
                  <a:pt x="759" y="156"/>
                  <a:pt x="757" y="157"/>
                </a:cubicBezTo>
                <a:cubicBezTo>
                  <a:pt x="756" y="158"/>
                  <a:pt x="756" y="158"/>
                  <a:pt x="756" y="158"/>
                </a:cubicBezTo>
                <a:lnTo>
                  <a:pt x="751" y="163"/>
                </a:lnTo>
                <a:close/>
                <a:moveTo>
                  <a:pt x="454" y="464"/>
                </a:moveTo>
                <a:cubicBezTo>
                  <a:pt x="453" y="463"/>
                  <a:pt x="451" y="463"/>
                  <a:pt x="450" y="464"/>
                </a:cubicBezTo>
                <a:cubicBezTo>
                  <a:pt x="337" y="577"/>
                  <a:pt x="337" y="577"/>
                  <a:pt x="337" y="577"/>
                </a:cubicBezTo>
                <a:cubicBezTo>
                  <a:pt x="336" y="578"/>
                  <a:pt x="336" y="580"/>
                  <a:pt x="337" y="581"/>
                </a:cubicBezTo>
                <a:cubicBezTo>
                  <a:pt x="338" y="582"/>
                  <a:pt x="339" y="582"/>
                  <a:pt x="340" y="582"/>
                </a:cubicBezTo>
                <a:cubicBezTo>
                  <a:pt x="340" y="582"/>
                  <a:pt x="341" y="582"/>
                  <a:pt x="342" y="581"/>
                </a:cubicBezTo>
                <a:cubicBezTo>
                  <a:pt x="454" y="468"/>
                  <a:pt x="454" y="468"/>
                  <a:pt x="454" y="468"/>
                </a:cubicBezTo>
                <a:cubicBezTo>
                  <a:pt x="456" y="467"/>
                  <a:pt x="456" y="465"/>
                  <a:pt x="454" y="464"/>
                </a:cubicBezTo>
                <a:close/>
                <a:moveTo>
                  <a:pt x="896" y="26"/>
                </a:moveTo>
                <a:cubicBezTo>
                  <a:pt x="897" y="26"/>
                  <a:pt x="898" y="25"/>
                  <a:pt x="898" y="25"/>
                </a:cubicBezTo>
                <a:cubicBezTo>
                  <a:pt x="903" y="20"/>
                  <a:pt x="903" y="20"/>
                  <a:pt x="903" y="20"/>
                </a:cubicBezTo>
                <a:cubicBezTo>
                  <a:pt x="904" y="19"/>
                  <a:pt x="904" y="17"/>
                  <a:pt x="903" y="16"/>
                </a:cubicBezTo>
                <a:cubicBezTo>
                  <a:pt x="902" y="14"/>
                  <a:pt x="900" y="14"/>
                  <a:pt x="899" y="16"/>
                </a:cubicBezTo>
                <a:cubicBezTo>
                  <a:pt x="894" y="20"/>
                  <a:pt x="894" y="20"/>
                  <a:pt x="894" y="20"/>
                </a:cubicBezTo>
                <a:cubicBezTo>
                  <a:pt x="893" y="21"/>
                  <a:pt x="893" y="23"/>
                  <a:pt x="894" y="25"/>
                </a:cubicBezTo>
                <a:cubicBezTo>
                  <a:pt x="895" y="25"/>
                  <a:pt x="895" y="26"/>
                  <a:pt x="896" y="26"/>
                </a:cubicBezTo>
                <a:close/>
                <a:moveTo>
                  <a:pt x="775" y="157"/>
                </a:moveTo>
                <a:cubicBezTo>
                  <a:pt x="774" y="156"/>
                  <a:pt x="772" y="156"/>
                  <a:pt x="771" y="157"/>
                </a:cubicBezTo>
                <a:cubicBezTo>
                  <a:pt x="749" y="179"/>
                  <a:pt x="749" y="179"/>
                  <a:pt x="749" y="179"/>
                </a:cubicBezTo>
                <a:cubicBezTo>
                  <a:pt x="748" y="180"/>
                  <a:pt x="748" y="182"/>
                  <a:pt x="749" y="184"/>
                </a:cubicBezTo>
                <a:cubicBezTo>
                  <a:pt x="750" y="184"/>
                  <a:pt x="750" y="184"/>
                  <a:pt x="751" y="184"/>
                </a:cubicBezTo>
                <a:cubicBezTo>
                  <a:pt x="752" y="184"/>
                  <a:pt x="753" y="184"/>
                  <a:pt x="753" y="184"/>
                </a:cubicBezTo>
                <a:cubicBezTo>
                  <a:pt x="775" y="162"/>
                  <a:pt x="775" y="162"/>
                  <a:pt x="775" y="162"/>
                </a:cubicBezTo>
                <a:cubicBezTo>
                  <a:pt x="777" y="160"/>
                  <a:pt x="777" y="158"/>
                  <a:pt x="775" y="157"/>
                </a:cubicBezTo>
                <a:close/>
                <a:moveTo>
                  <a:pt x="776" y="156"/>
                </a:moveTo>
                <a:cubicBezTo>
                  <a:pt x="777" y="157"/>
                  <a:pt x="778" y="157"/>
                  <a:pt x="778" y="157"/>
                </a:cubicBezTo>
                <a:cubicBezTo>
                  <a:pt x="779" y="157"/>
                  <a:pt x="780" y="157"/>
                  <a:pt x="780" y="156"/>
                </a:cubicBezTo>
                <a:cubicBezTo>
                  <a:pt x="794" y="143"/>
                  <a:pt x="794" y="143"/>
                  <a:pt x="794" y="143"/>
                </a:cubicBezTo>
                <a:cubicBezTo>
                  <a:pt x="795" y="142"/>
                  <a:pt x="795" y="140"/>
                  <a:pt x="794" y="139"/>
                </a:cubicBezTo>
                <a:cubicBezTo>
                  <a:pt x="793" y="137"/>
                  <a:pt x="791" y="137"/>
                  <a:pt x="790" y="139"/>
                </a:cubicBezTo>
                <a:cubicBezTo>
                  <a:pt x="776" y="152"/>
                  <a:pt x="776" y="152"/>
                  <a:pt x="776" y="152"/>
                </a:cubicBezTo>
                <a:cubicBezTo>
                  <a:pt x="775" y="153"/>
                  <a:pt x="775" y="155"/>
                  <a:pt x="776" y="156"/>
                </a:cubicBezTo>
                <a:close/>
                <a:moveTo>
                  <a:pt x="462" y="475"/>
                </a:moveTo>
                <a:cubicBezTo>
                  <a:pt x="463" y="474"/>
                  <a:pt x="463" y="472"/>
                  <a:pt x="462" y="471"/>
                </a:cubicBezTo>
                <a:cubicBezTo>
                  <a:pt x="461" y="470"/>
                  <a:pt x="459" y="470"/>
                  <a:pt x="457" y="471"/>
                </a:cubicBezTo>
                <a:cubicBezTo>
                  <a:pt x="343" y="585"/>
                  <a:pt x="343" y="585"/>
                  <a:pt x="343" y="585"/>
                </a:cubicBezTo>
                <a:cubicBezTo>
                  <a:pt x="342" y="586"/>
                  <a:pt x="342" y="588"/>
                  <a:pt x="343" y="589"/>
                </a:cubicBezTo>
                <a:cubicBezTo>
                  <a:pt x="344" y="590"/>
                  <a:pt x="345" y="590"/>
                  <a:pt x="345" y="590"/>
                </a:cubicBezTo>
                <a:cubicBezTo>
                  <a:pt x="346" y="590"/>
                  <a:pt x="347" y="590"/>
                  <a:pt x="347" y="589"/>
                </a:cubicBezTo>
                <a:lnTo>
                  <a:pt x="462" y="475"/>
                </a:lnTo>
                <a:close/>
                <a:moveTo>
                  <a:pt x="791" y="152"/>
                </a:moveTo>
                <a:cubicBezTo>
                  <a:pt x="782" y="160"/>
                  <a:pt x="782" y="160"/>
                  <a:pt x="782" y="160"/>
                </a:cubicBezTo>
                <a:cubicBezTo>
                  <a:pt x="781" y="161"/>
                  <a:pt x="781" y="163"/>
                  <a:pt x="782" y="164"/>
                </a:cubicBezTo>
                <a:cubicBezTo>
                  <a:pt x="783" y="165"/>
                  <a:pt x="784" y="165"/>
                  <a:pt x="784" y="165"/>
                </a:cubicBezTo>
                <a:cubicBezTo>
                  <a:pt x="785" y="165"/>
                  <a:pt x="786" y="165"/>
                  <a:pt x="787" y="164"/>
                </a:cubicBezTo>
                <a:cubicBezTo>
                  <a:pt x="795" y="156"/>
                  <a:pt x="795" y="156"/>
                  <a:pt x="795" y="156"/>
                </a:cubicBezTo>
                <a:cubicBezTo>
                  <a:pt x="796" y="155"/>
                  <a:pt x="796" y="153"/>
                  <a:pt x="795" y="152"/>
                </a:cubicBezTo>
                <a:cubicBezTo>
                  <a:pt x="794" y="150"/>
                  <a:pt x="792" y="150"/>
                  <a:pt x="791" y="152"/>
                </a:cubicBezTo>
                <a:close/>
                <a:moveTo>
                  <a:pt x="867" y="84"/>
                </a:moveTo>
                <a:cubicBezTo>
                  <a:pt x="872" y="80"/>
                  <a:pt x="872" y="80"/>
                  <a:pt x="872" y="80"/>
                </a:cubicBezTo>
                <a:cubicBezTo>
                  <a:pt x="872" y="80"/>
                  <a:pt x="872" y="80"/>
                  <a:pt x="872" y="80"/>
                </a:cubicBezTo>
                <a:cubicBezTo>
                  <a:pt x="874" y="78"/>
                  <a:pt x="874" y="78"/>
                  <a:pt x="874" y="78"/>
                </a:cubicBezTo>
                <a:cubicBezTo>
                  <a:pt x="875" y="77"/>
                  <a:pt x="875" y="74"/>
                  <a:pt x="874" y="73"/>
                </a:cubicBezTo>
                <a:cubicBezTo>
                  <a:pt x="872" y="72"/>
                  <a:pt x="871" y="72"/>
                  <a:pt x="870" y="73"/>
                </a:cubicBezTo>
                <a:cubicBezTo>
                  <a:pt x="869" y="74"/>
                  <a:pt x="869" y="74"/>
                  <a:pt x="869" y="74"/>
                </a:cubicBezTo>
                <a:cubicBezTo>
                  <a:pt x="869" y="74"/>
                  <a:pt x="869" y="74"/>
                  <a:pt x="869" y="74"/>
                </a:cubicBezTo>
                <a:cubicBezTo>
                  <a:pt x="863" y="79"/>
                  <a:pt x="863" y="79"/>
                  <a:pt x="863" y="79"/>
                </a:cubicBezTo>
                <a:cubicBezTo>
                  <a:pt x="862" y="81"/>
                  <a:pt x="862" y="82"/>
                  <a:pt x="863" y="84"/>
                </a:cubicBezTo>
                <a:cubicBezTo>
                  <a:pt x="864" y="84"/>
                  <a:pt x="864" y="85"/>
                  <a:pt x="865" y="85"/>
                </a:cubicBezTo>
                <a:cubicBezTo>
                  <a:pt x="866" y="85"/>
                  <a:pt x="867" y="85"/>
                  <a:pt x="867" y="84"/>
                </a:cubicBezTo>
                <a:close/>
                <a:moveTo>
                  <a:pt x="824" y="125"/>
                </a:moveTo>
                <a:cubicBezTo>
                  <a:pt x="825" y="125"/>
                  <a:pt x="826" y="125"/>
                  <a:pt x="827" y="124"/>
                </a:cubicBezTo>
                <a:cubicBezTo>
                  <a:pt x="838" y="113"/>
                  <a:pt x="838" y="113"/>
                  <a:pt x="838" y="113"/>
                </a:cubicBezTo>
                <a:cubicBezTo>
                  <a:pt x="840" y="111"/>
                  <a:pt x="840" y="109"/>
                  <a:pt x="838" y="108"/>
                </a:cubicBezTo>
                <a:cubicBezTo>
                  <a:pt x="837" y="107"/>
                  <a:pt x="835" y="107"/>
                  <a:pt x="834" y="108"/>
                </a:cubicBezTo>
                <a:cubicBezTo>
                  <a:pt x="822" y="120"/>
                  <a:pt x="822" y="120"/>
                  <a:pt x="822" y="120"/>
                </a:cubicBezTo>
                <a:cubicBezTo>
                  <a:pt x="821" y="121"/>
                  <a:pt x="821" y="123"/>
                  <a:pt x="822" y="124"/>
                </a:cubicBezTo>
                <a:cubicBezTo>
                  <a:pt x="823" y="125"/>
                  <a:pt x="824" y="125"/>
                  <a:pt x="824" y="125"/>
                </a:cubicBezTo>
                <a:close/>
                <a:moveTo>
                  <a:pt x="468" y="483"/>
                </a:moveTo>
                <a:cubicBezTo>
                  <a:pt x="470" y="481"/>
                  <a:pt x="470" y="479"/>
                  <a:pt x="468" y="478"/>
                </a:cubicBezTo>
                <a:cubicBezTo>
                  <a:pt x="467" y="477"/>
                  <a:pt x="465" y="477"/>
                  <a:pt x="464" y="478"/>
                </a:cubicBezTo>
                <a:cubicBezTo>
                  <a:pt x="347" y="595"/>
                  <a:pt x="347" y="595"/>
                  <a:pt x="347" y="595"/>
                </a:cubicBezTo>
                <a:cubicBezTo>
                  <a:pt x="346" y="596"/>
                  <a:pt x="346" y="598"/>
                  <a:pt x="347" y="599"/>
                </a:cubicBezTo>
                <a:cubicBezTo>
                  <a:pt x="348" y="600"/>
                  <a:pt x="348" y="600"/>
                  <a:pt x="349" y="600"/>
                </a:cubicBezTo>
                <a:cubicBezTo>
                  <a:pt x="350" y="600"/>
                  <a:pt x="351" y="600"/>
                  <a:pt x="351" y="599"/>
                </a:cubicBezTo>
                <a:lnTo>
                  <a:pt x="468" y="483"/>
                </a:lnTo>
                <a:close/>
                <a:moveTo>
                  <a:pt x="773" y="173"/>
                </a:moveTo>
                <a:cubicBezTo>
                  <a:pt x="772" y="172"/>
                  <a:pt x="770" y="172"/>
                  <a:pt x="769" y="173"/>
                </a:cubicBezTo>
                <a:cubicBezTo>
                  <a:pt x="767" y="175"/>
                  <a:pt x="767" y="175"/>
                  <a:pt x="767" y="175"/>
                </a:cubicBezTo>
                <a:cubicBezTo>
                  <a:pt x="765" y="177"/>
                  <a:pt x="765" y="179"/>
                  <a:pt x="767" y="180"/>
                </a:cubicBezTo>
                <a:cubicBezTo>
                  <a:pt x="767" y="180"/>
                  <a:pt x="768" y="181"/>
                  <a:pt x="769" y="181"/>
                </a:cubicBezTo>
                <a:cubicBezTo>
                  <a:pt x="770" y="181"/>
                  <a:pt x="770" y="180"/>
                  <a:pt x="771" y="180"/>
                </a:cubicBezTo>
                <a:cubicBezTo>
                  <a:pt x="773" y="178"/>
                  <a:pt x="773" y="178"/>
                  <a:pt x="773" y="178"/>
                </a:cubicBezTo>
                <a:cubicBezTo>
                  <a:pt x="774" y="177"/>
                  <a:pt x="774" y="175"/>
                  <a:pt x="773" y="173"/>
                </a:cubicBezTo>
                <a:close/>
                <a:moveTo>
                  <a:pt x="888" y="68"/>
                </a:moveTo>
                <a:cubicBezTo>
                  <a:pt x="887" y="69"/>
                  <a:pt x="887" y="69"/>
                  <a:pt x="887" y="69"/>
                </a:cubicBezTo>
                <a:cubicBezTo>
                  <a:pt x="887" y="69"/>
                  <a:pt x="887" y="69"/>
                  <a:pt x="887" y="70"/>
                </a:cubicBezTo>
                <a:cubicBezTo>
                  <a:pt x="825" y="131"/>
                  <a:pt x="825" y="131"/>
                  <a:pt x="825" y="131"/>
                </a:cubicBezTo>
                <a:cubicBezTo>
                  <a:pt x="824" y="132"/>
                  <a:pt x="824" y="134"/>
                  <a:pt x="825" y="135"/>
                </a:cubicBezTo>
                <a:cubicBezTo>
                  <a:pt x="826" y="136"/>
                  <a:pt x="827" y="136"/>
                  <a:pt x="828" y="136"/>
                </a:cubicBezTo>
                <a:cubicBezTo>
                  <a:pt x="828" y="136"/>
                  <a:pt x="829" y="136"/>
                  <a:pt x="830" y="135"/>
                </a:cubicBezTo>
                <a:cubicBezTo>
                  <a:pt x="891" y="74"/>
                  <a:pt x="891" y="74"/>
                  <a:pt x="891" y="74"/>
                </a:cubicBezTo>
                <a:cubicBezTo>
                  <a:pt x="891" y="74"/>
                  <a:pt x="891" y="73"/>
                  <a:pt x="891" y="73"/>
                </a:cubicBezTo>
                <a:cubicBezTo>
                  <a:pt x="892" y="73"/>
                  <a:pt x="892" y="73"/>
                  <a:pt x="892" y="73"/>
                </a:cubicBezTo>
                <a:cubicBezTo>
                  <a:pt x="893" y="72"/>
                  <a:pt x="893" y="72"/>
                  <a:pt x="893" y="72"/>
                </a:cubicBezTo>
                <a:cubicBezTo>
                  <a:pt x="894" y="71"/>
                  <a:pt x="894" y="69"/>
                  <a:pt x="893" y="68"/>
                </a:cubicBezTo>
                <a:cubicBezTo>
                  <a:pt x="891" y="67"/>
                  <a:pt x="889" y="67"/>
                  <a:pt x="888" y="68"/>
                </a:cubicBezTo>
                <a:close/>
                <a:moveTo>
                  <a:pt x="478" y="486"/>
                </a:moveTo>
                <a:cubicBezTo>
                  <a:pt x="480" y="485"/>
                  <a:pt x="480" y="483"/>
                  <a:pt x="478" y="482"/>
                </a:cubicBezTo>
                <a:cubicBezTo>
                  <a:pt x="477" y="481"/>
                  <a:pt x="475" y="481"/>
                  <a:pt x="474" y="482"/>
                </a:cubicBezTo>
                <a:cubicBezTo>
                  <a:pt x="352" y="604"/>
                  <a:pt x="352" y="604"/>
                  <a:pt x="352" y="604"/>
                </a:cubicBezTo>
                <a:cubicBezTo>
                  <a:pt x="351" y="605"/>
                  <a:pt x="351" y="607"/>
                  <a:pt x="352" y="608"/>
                </a:cubicBezTo>
                <a:cubicBezTo>
                  <a:pt x="353" y="609"/>
                  <a:pt x="354" y="609"/>
                  <a:pt x="354" y="609"/>
                </a:cubicBezTo>
                <a:cubicBezTo>
                  <a:pt x="355" y="609"/>
                  <a:pt x="356" y="609"/>
                  <a:pt x="357" y="608"/>
                </a:cubicBezTo>
                <a:lnTo>
                  <a:pt x="478" y="486"/>
                </a:lnTo>
                <a:close/>
                <a:moveTo>
                  <a:pt x="777" y="183"/>
                </a:moveTo>
                <a:cubicBezTo>
                  <a:pt x="778" y="184"/>
                  <a:pt x="779" y="184"/>
                  <a:pt x="779" y="184"/>
                </a:cubicBezTo>
                <a:cubicBezTo>
                  <a:pt x="780" y="184"/>
                  <a:pt x="781" y="184"/>
                  <a:pt x="782" y="183"/>
                </a:cubicBezTo>
                <a:cubicBezTo>
                  <a:pt x="801" y="164"/>
                  <a:pt x="801" y="164"/>
                  <a:pt x="801" y="164"/>
                </a:cubicBezTo>
                <a:cubicBezTo>
                  <a:pt x="802" y="163"/>
                  <a:pt x="802" y="161"/>
                  <a:pt x="801" y="160"/>
                </a:cubicBezTo>
                <a:cubicBezTo>
                  <a:pt x="800" y="158"/>
                  <a:pt x="798" y="158"/>
                  <a:pt x="797" y="160"/>
                </a:cubicBezTo>
                <a:cubicBezTo>
                  <a:pt x="777" y="179"/>
                  <a:pt x="777" y="179"/>
                  <a:pt x="777" y="179"/>
                </a:cubicBezTo>
                <a:cubicBezTo>
                  <a:pt x="776" y="180"/>
                  <a:pt x="776" y="182"/>
                  <a:pt x="777" y="183"/>
                </a:cubicBezTo>
                <a:close/>
                <a:moveTo>
                  <a:pt x="490" y="488"/>
                </a:moveTo>
                <a:cubicBezTo>
                  <a:pt x="492" y="487"/>
                  <a:pt x="492" y="485"/>
                  <a:pt x="490" y="484"/>
                </a:cubicBezTo>
                <a:cubicBezTo>
                  <a:pt x="489" y="483"/>
                  <a:pt x="487" y="483"/>
                  <a:pt x="486" y="484"/>
                </a:cubicBezTo>
                <a:cubicBezTo>
                  <a:pt x="357" y="613"/>
                  <a:pt x="357" y="613"/>
                  <a:pt x="357" y="613"/>
                </a:cubicBezTo>
                <a:cubicBezTo>
                  <a:pt x="356" y="615"/>
                  <a:pt x="356" y="617"/>
                  <a:pt x="357" y="618"/>
                </a:cubicBezTo>
                <a:cubicBezTo>
                  <a:pt x="357" y="618"/>
                  <a:pt x="358" y="619"/>
                  <a:pt x="359" y="619"/>
                </a:cubicBezTo>
                <a:cubicBezTo>
                  <a:pt x="360" y="619"/>
                  <a:pt x="360" y="618"/>
                  <a:pt x="361" y="618"/>
                </a:cubicBezTo>
                <a:lnTo>
                  <a:pt x="490" y="488"/>
                </a:lnTo>
                <a:close/>
                <a:moveTo>
                  <a:pt x="785" y="189"/>
                </a:moveTo>
                <a:cubicBezTo>
                  <a:pt x="786" y="190"/>
                  <a:pt x="787" y="190"/>
                  <a:pt x="788" y="190"/>
                </a:cubicBezTo>
                <a:cubicBezTo>
                  <a:pt x="788" y="190"/>
                  <a:pt x="789" y="190"/>
                  <a:pt x="790" y="189"/>
                </a:cubicBezTo>
                <a:cubicBezTo>
                  <a:pt x="807" y="171"/>
                  <a:pt x="807" y="171"/>
                  <a:pt x="807" y="171"/>
                </a:cubicBezTo>
                <a:cubicBezTo>
                  <a:pt x="809" y="170"/>
                  <a:pt x="809" y="168"/>
                  <a:pt x="807" y="167"/>
                </a:cubicBezTo>
                <a:cubicBezTo>
                  <a:pt x="806" y="166"/>
                  <a:pt x="804" y="166"/>
                  <a:pt x="803" y="167"/>
                </a:cubicBezTo>
                <a:cubicBezTo>
                  <a:pt x="785" y="185"/>
                  <a:pt x="785" y="185"/>
                  <a:pt x="785" y="185"/>
                </a:cubicBezTo>
                <a:cubicBezTo>
                  <a:pt x="784" y="186"/>
                  <a:pt x="784" y="188"/>
                  <a:pt x="785" y="189"/>
                </a:cubicBezTo>
                <a:close/>
                <a:moveTo>
                  <a:pt x="832" y="143"/>
                </a:moveTo>
                <a:cubicBezTo>
                  <a:pt x="832" y="143"/>
                  <a:pt x="833" y="144"/>
                  <a:pt x="834" y="144"/>
                </a:cubicBezTo>
                <a:cubicBezTo>
                  <a:pt x="835" y="144"/>
                  <a:pt x="836" y="143"/>
                  <a:pt x="836" y="143"/>
                </a:cubicBezTo>
                <a:cubicBezTo>
                  <a:pt x="911" y="68"/>
                  <a:pt x="911" y="68"/>
                  <a:pt x="911" y="68"/>
                </a:cubicBezTo>
                <a:cubicBezTo>
                  <a:pt x="912" y="66"/>
                  <a:pt x="912" y="65"/>
                  <a:pt x="911" y="63"/>
                </a:cubicBezTo>
                <a:cubicBezTo>
                  <a:pt x="910" y="62"/>
                  <a:pt x="908" y="62"/>
                  <a:pt x="907" y="63"/>
                </a:cubicBezTo>
                <a:cubicBezTo>
                  <a:pt x="832" y="138"/>
                  <a:pt x="832" y="138"/>
                  <a:pt x="832" y="138"/>
                </a:cubicBezTo>
                <a:cubicBezTo>
                  <a:pt x="831" y="139"/>
                  <a:pt x="831" y="141"/>
                  <a:pt x="832" y="143"/>
                </a:cubicBezTo>
                <a:close/>
                <a:moveTo>
                  <a:pt x="786" y="198"/>
                </a:moveTo>
                <a:cubicBezTo>
                  <a:pt x="780" y="204"/>
                  <a:pt x="780" y="204"/>
                  <a:pt x="780" y="204"/>
                </a:cubicBezTo>
                <a:cubicBezTo>
                  <a:pt x="779" y="205"/>
                  <a:pt x="779" y="207"/>
                  <a:pt x="780" y="208"/>
                </a:cubicBezTo>
                <a:cubicBezTo>
                  <a:pt x="781" y="209"/>
                  <a:pt x="782" y="209"/>
                  <a:pt x="782" y="209"/>
                </a:cubicBezTo>
                <a:cubicBezTo>
                  <a:pt x="783" y="209"/>
                  <a:pt x="784" y="209"/>
                  <a:pt x="785" y="208"/>
                </a:cubicBezTo>
                <a:cubicBezTo>
                  <a:pt x="791" y="202"/>
                  <a:pt x="791" y="202"/>
                  <a:pt x="791" y="202"/>
                </a:cubicBezTo>
                <a:cubicBezTo>
                  <a:pt x="792" y="201"/>
                  <a:pt x="792" y="200"/>
                  <a:pt x="791" y="199"/>
                </a:cubicBezTo>
                <a:cubicBezTo>
                  <a:pt x="792" y="199"/>
                  <a:pt x="792" y="199"/>
                  <a:pt x="793" y="199"/>
                </a:cubicBezTo>
                <a:cubicBezTo>
                  <a:pt x="793" y="199"/>
                  <a:pt x="794" y="199"/>
                  <a:pt x="795" y="198"/>
                </a:cubicBezTo>
                <a:cubicBezTo>
                  <a:pt x="797" y="195"/>
                  <a:pt x="797" y="195"/>
                  <a:pt x="797" y="195"/>
                </a:cubicBezTo>
                <a:cubicBezTo>
                  <a:pt x="799" y="194"/>
                  <a:pt x="799" y="192"/>
                  <a:pt x="797" y="191"/>
                </a:cubicBezTo>
                <a:cubicBezTo>
                  <a:pt x="796" y="190"/>
                  <a:pt x="794" y="190"/>
                  <a:pt x="793" y="191"/>
                </a:cubicBezTo>
                <a:cubicBezTo>
                  <a:pt x="790" y="194"/>
                  <a:pt x="790" y="194"/>
                  <a:pt x="790" y="194"/>
                </a:cubicBezTo>
                <a:cubicBezTo>
                  <a:pt x="789" y="195"/>
                  <a:pt x="789" y="196"/>
                  <a:pt x="790" y="197"/>
                </a:cubicBezTo>
                <a:cubicBezTo>
                  <a:pt x="789" y="197"/>
                  <a:pt x="787" y="197"/>
                  <a:pt x="786" y="198"/>
                </a:cubicBezTo>
                <a:close/>
                <a:moveTo>
                  <a:pt x="500" y="488"/>
                </a:moveTo>
                <a:cubicBezTo>
                  <a:pt x="499" y="487"/>
                  <a:pt x="497" y="487"/>
                  <a:pt x="496" y="488"/>
                </a:cubicBezTo>
                <a:cubicBezTo>
                  <a:pt x="362" y="622"/>
                  <a:pt x="362" y="622"/>
                  <a:pt x="362" y="622"/>
                </a:cubicBezTo>
                <a:cubicBezTo>
                  <a:pt x="361" y="624"/>
                  <a:pt x="361" y="626"/>
                  <a:pt x="362" y="627"/>
                </a:cubicBezTo>
                <a:cubicBezTo>
                  <a:pt x="362" y="627"/>
                  <a:pt x="363" y="628"/>
                  <a:pt x="364" y="628"/>
                </a:cubicBezTo>
                <a:cubicBezTo>
                  <a:pt x="365" y="628"/>
                  <a:pt x="365" y="627"/>
                  <a:pt x="366" y="627"/>
                </a:cubicBezTo>
                <a:cubicBezTo>
                  <a:pt x="500" y="493"/>
                  <a:pt x="500" y="493"/>
                  <a:pt x="500" y="493"/>
                </a:cubicBezTo>
                <a:cubicBezTo>
                  <a:pt x="501" y="492"/>
                  <a:pt x="501" y="490"/>
                  <a:pt x="500" y="488"/>
                </a:cubicBezTo>
                <a:close/>
                <a:moveTo>
                  <a:pt x="804" y="180"/>
                </a:moveTo>
                <a:cubicBezTo>
                  <a:pt x="801" y="183"/>
                  <a:pt x="801" y="183"/>
                  <a:pt x="801" y="183"/>
                </a:cubicBezTo>
                <a:cubicBezTo>
                  <a:pt x="800" y="185"/>
                  <a:pt x="800" y="186"/>
                  <a:pt x="801" y="188"/>
                </a:cubicBezTo>
                <a:cubicBezTo>
                  <a:pt x="801" y="188"/>
                  <a:pt x="802" y="189"/>
                  <a:pt x="803" y="189"/>
                </a:cubicBezTo>
                <a:cubicBezTo>
                  <a:pt x="804" y="189"/>
                  <a:pt x="805" y="188"/>
                  <a:pt x="805" y="188"/>
                </a:cubicBezTo>
                <a:cubicBezTo>
                  <a:pt x="809" y="184"/>
                  <a:pt x="809" y="184"/>
                  <a:pt x="809" y="184"/>
                </a:cubicBezTo>
                <a:cubicBezTo>
                  <a:pt x="810" y="183"/>
                  <a:pt x="810" y="181"/>
                  <a:pt x="809" y="180"/>
                </a:cubicBezTo>
                <a:cubicBezTo>
                  <a:pt x="807" y="179"/>
                  <a:pt x="806" y="179"/>
                  <a:pt x="804" y="180"/>
                </a:cubicBezTo>
                <a:close/>
                <a:moveTo>
                  <a:pt x="852" y="136"/>
                </a:moveTo>
                <a:cubicBezTo>
                  <a:pt x="853" y="137"/>
                  <a:pt x="854" y="137"/>
                  <a:pt x="855" y="137"/>
                </a:cubicBezTo>
                <a:cubicBezTo>
                  <a:pt x="855" y="137"/>
                  <a:pt x="856" y="137"/>
                  <a:pt x="857" y="136"/>
                </a:cubicBezTo>
                <a:cubicBezTo>
                  <a:pt x="923" y="69"/>
                  <a:pt x="923" y="69"/>
                  <a:pt x="923" y="69"/>
                </a:cubicBezTo>
                <a:cubicBezTo>
                  <a:pt x="925" y="68"/>
                  <a:pt x="925" y="66"/>
                  <a:pt x="923" y="65"/>
                </a:cubicBezTo>
                <a:cubicBezTo>
                  <a:pt x="922" y="64"/>
                  <a:pt x="920" y="64"/>
                  <a:pt x="919" y="65"/>
                </a:cubicBezTo>
                <a:cubicBezTo>
                  <a:pt x="852" y="132"/>
                  <a:pt x="852" y="132"/>
                  <a:pt x="852" y="132"/>
                </a:cubicBezTo>
                <a:cubicBezTo>
                  <a:pt x="851" y="133"/>
                  <a:pt x="851" y="135"/>
                  <a:pt x="852" y="136"/>
                </a:cubicBezTo>
                <a:close/>
                <a:moveTo>
                  <a:pt x="970" y="22"/>
                </a:moveTo>
                <a:cubicBezTo>
                  <a:pt x="971" y="22"/>
                  <a:pt x="971" y="21"/>
                  <a:pt x="972" y="21"/>
                </a:cubicBezTo>
                <a:cubicBezTo>
                  <a:pt x="975" y="18"/>
                  <a:pt x="975" y="18"/>
                  <a:pt x="975" y="18"/>
                </a:cubicBezTo>
                <a:cubicBezTo>
                  <a:pt x="976" y="17"/>
                  <a:pt x="976" y="15"/>
                  <a:pt x="975" y="14"/>
                </a:cubicBezTo>
                <a:cubicBezTo>
                  <a:pt x="974" y="12"/>
                  <a:pt x="972" y="12"/>
                  <a:pt x="970" y="14"/>
                </a:cubicBezTo>
                <a:cubicBezTo>
                  <a:pt x="968" y="16"/>
                  <a:pt x="968" y="16"/>
                  <a:pt x="968" y="16"/>
                </a:cubicBezTo>
                <a:cubicBezTo>
                  <a:pt x="966" y="18"/>
                  <a:pt x="966" y="20"/>
                  <a:pt x="968" y="21"/>
                </a:cubicBezTo>
                <a:cubicBezTo>
                  <a:pt x="968" y="21"/>
                  <a:pt x="969" y="22"/>
                  <a:pt x="970" y="22"/>
                </a:cubicBezTo>
                <a:close/>
                <a:moveTo>
                  <a:pt x="767" y="231"/>
                </a:moveTo>
                <a:cubicBezTo>
                  <a:pt x="752" y="246"/>
                  <a:pt x="752" y="246"/>
                  <a:pt x="752" y="246"/>
                </a:cubicBezTo>
                <a:cubicBezTo>
                  <a:pt x="751" y="247"/>
                  <a:pt x="751" y="249"/>
                  <a:pt x="752" y="250"/>
                </a:cubicBezTo>
                <a:cubicBezTo>
                  <a:pt x="753" y="251"/>
                  <a:pt x="753" y="251"/>
                  <a:pt x="754" y="251"/>
                </a:cubicBezTo>
                <a:cubicBezTo>
                  <a:pt x="755" y="251"/>
                  <a:pt x="756" y="251"/>
                  <a:pt x="756" y="250"/>
                </a:cubicBezTo>
                <a:cubicBezTo>
                  <a:pt x="771" y="236"/>
                  <a:pt x="771" y="236"/>
                  <a:pt x="771" y="236"/>
                </a:cubicBezTo>
                <a:cubicBezTo>
                  <a:pt x="772" y="234"/>
                  <a:pt x="772" y="232"/>
                  <a:pt x="771" y="231"/>
                </a:cubicBezTo>
                <a:cubicBezTo>
                  <a:pt x="770" y="230"/>
                  <a:pt x="768" y="230"/>
                  <a:pt x="767" y="231"/>
                </a:cubicBezTo>
                <a:close/>
                <a:moveTo>
                  <a:pt x="505" y="497"/>
                </a:moveTo>
                <a:cubicBezTo>
                  <a:pt x="504" y="496"/>
                  <a:pt x="502" y="496"/>
                  <a:pt x="501" y="497"/>
                </a:cubicBezTo>
                <a:cubicBezTo>
                  <a:pt x="369" y="629"/>
                  <a:pt x="369" y="629"/>
                  <a:pt x="369" y="629"/>
                </a:cubicBezTo>
                <a:cubicBezTo>
                  <a:pt x="368" y="630"/>
                  <a:pt x="368" y="632"/>
                  <a:pt x="369" y="633"/>
                </a:cubicBezTo>
                <a:cubicBezTo>
                  <a:pt x="370" y="634"/>
                  <a:pt x="371" y="634"/>
                  <a:pt x="371" y="634"/>
                </a:cubicBezTo>
                <a:cubicBezTo>
                  <a:pt x="372" y="634"/>
                  <a:pt x="373" y="634"/>
                  <a:pt x="374" y="633"/>
                </a:cubicBezTo>
                <a:cubicBezTo>
                  <a:pt x="505" y="501"/>
                  <a:pt x="505" y="501"/>
                  <a:pt x="505" y="501"/>
                </a:cubicBezTo>
                <a:cubicBezTo>
                  <a:pt x="507" y="500"/>
                  <a:pt x="507" y="498"/>
                  <a:pt x="505" y="497"/>
                </a:cubicBezTo>
                <a:close/>
                <a:moveTo>
                  <a:pt x="851" y="147"/>
                </a:moveTo>
                <a:cubicBezTo>
                  <a:pt x="841" y="157"/>
                  <a:pt x="841" y="157"/>
                  <a:pt x="841" y="157"/>
                </a:cubicBezTo>
                <a:cubicBezTo>
                  <a:pt x="840" y="158"/>
                  <a:pt x="840" y="160"/>
                  <a:pt x="841" y="161"/>
                </a:cubicBezTo>
                <a:cubicBezTo>
                  <a:pt x="842" y="162"/>
                  <a:pt x="843" y="162"/>
                  <a:pt x="843" y="162"/>
                </a:cubicBezTo>
                <a:cubicBezTo>
                  <a:pt x="844" y="162"/>
                  <a:pt x="845" y="162"/>
                  <a:pt x="846" y="161"/>
                </a:cubicBezTo>
                <a:cubicBezTo>
                  <a:pt x="855" y="152"/>
                  <a:pt x="855" y="152"/>
                  <a:pt x="855" y="152"/>
                </a:cubicBezTo>
                <a:cubicBezTo>
                  <a:pt x="856" y="151"/>
                  <a:pt x="856" y="149"/>
                  <a:pt x="855" y="147"/>
                </a:cubicBezTo>
                <a:cubicBezTo>
                  <a:pt x="854" y="146"/>
                  <a:pt x="852" y="146"/>
                  <a:pt x="851" y="147"/>
                </a:cubicBezTo>
                <a:close/>
                <a:moveTo>
                  <a:pt x="985" y="21"/>
                </a:moveTo>
                <a:cubicBezTo>
                  <a:pt x="986" y="21"/>
                  <a:pt x="987" y="20"/>
                  <a:pt x="987" y="20"/>
                </a:cubicBezTo>
                <a:cubicBezTo>
                  <a:pt x="988" y="18"/>
                  <a:pt x="988" y="18"/>
                  <a:pt x="988" y="18"/>
                </a:cubicBezTo>
                <a:cubicBezTo>
                  <a:pt x="990" y="17"/>
                  <a:pt x="990" y="15"/>
                  <a:pt x="988" y="14"/>
                </a:cubicBezTo>
                <a:cubicBezTo>
                  <a:pt x="987" y="13"/>
                  <a:pt x="985" y="13"/>
                  <a:pt x="984" y="14"/>
                </a:cubicBezTo>
                <a:cubicBezTo>
                  <a:pt x="983" y="15"/>
                  <a:pt x="983" y="15"/>
                  <a:pt x="983" y="15"/>
                </a:cubicBezTo>
                <a:cubicBezTo>
                  <a:pt x="982" y="16"/>
                  <a:pt x="982" y="18"/>
                  <a:pt x="983" y="20"/>
                </a:cubicBezTo>
                <a:cubicBezTo>
                  <a:pt x="983" y="20"/>
                  <a:pt x="984" y="21"/>
                  <a:pt x="985" y="21"/>
                </a:cubicBezTo>
                <a:close/>
                <a:moveTo>
                  <a:pt x="791" y="215"/>
                </a:moveTo>
                <a:cubicBezTo>
                  <a:pt x="791" y="215"/>
                  <a:pt x="792" y="215"/>
                  <a:pt x="793" y="214"/>
                </a:cubicBezTo>
                <a:cubicBezTo>
                  <a:pt x="824" y="183"/>
                  <a:pt x="824" y="183"/>
                  <a:pt x="824" y="183"/>
                </a:cubicBezTo>
                <a:cubicBezTo>
                  <a:pt x="830" y="177"/>
                  <a:pt x="830" y="177"/>
                  <a:pt x="830" y="177"/>
                </a:cubicBezTo>
                <a:cubicBezTo>
                  <a:pt x="836" y="170"/>
                  <a:pt x="836" y="170"/>
                  <a:pt x="836" y="170"/>
                </a:cubicBezTo>
                <a:cubicBezTo>
                  <a:pt x="838" y="169"/>
                  <a:pt x="838" y="167"/>
                  <a:pt x="836" y="166"/>
                </a:cubicBezTo>
                <a:cubicBezTo>
                  <a:pt x="835" y="165"/>
                  <a:pt x="833" y="165"/>
                  <a:pt x="832" y="166"/>
                </a:cubicBezTo>
                <a:cubicBezTo>
                  <a:pt x="826" y="172"/>
                  <a:pt x="826" y="172"/>
                  <a:pt x="826" y="172"/>
                </a:cubicBezTo>
                <a:cubicBezTo>
                  <a:pt x="788" y="210"/>
                  <a:pt x="788" y="210"/>
                  <a:pt x="788" y="210"/>
                </a:cubicBezTo>
                <a:cubicBezTo>
                  <a:pt x="787" y="211"/>
                  <a:pt x="787" y="213"/>
                  <a:pt x="788" y="214"/>
                </a:cubicBezTo>
                <a:cubicBezTo>
                  <a:pt x="789" y="215"/>
                  <a:pt x="790" y="215"/>
                  <a:pt x="791" y="215"/>
                </a:cubicBezTo>
                <a:close/>
                <a:moveTo>
                  <a:pt x="862" y="145"/>
                </a:moveTo>
                <a:cubicBezTo>
                  <a:pt x="885" y="122"/>
                  <a:pt x="885" y="122"/>
                  <a:pt x="885" y="122"/>
                </a:cubicBezTo>
                <a:cubicBezTo>
                  <a:pt x="886" y="121"/>
                  <a:pt x="886" y="119"/>
                  <a:pt x="885" y="118"/>
                </a:cubicBezTo>
                <a:cubicBezTo>
                  <a:pt x="884" y="116"/>
                  <a:pt x="882" y="116"/>
                  <a:pt x="881" y="118"/>
                </a:cubicBezTo>
                <a:cubicBezTo>
                  <a:pt x="858" y="140"/>
                  <a:pt x="858" y="140"/>
                  <a:pt x="858" y="140"/>
                </a:cubicBezTo>
                <a:cubicBezTo>
                  <a:pt x="857" y="141"/>
                  <a:pt x="857" y="143"/>
                  <a:pt x="858" y="145"/>
                </a:cubicBezTo>
                <a:cubicBezTo>
                  <a:pt x="858" y="145"/>
                  <a:pt x="859" y="146"/>
                  <a:pt x="860" y="146"/>
                </a:cubicBezTo>
                <a:cubicBezTo>
                  <a:pt x="861" y="146"/>
                  <a:pt x="862" y="145"/>
                  <a:pt x="862" y="145"/>
                </a:cubicBezTo>
                <a:close/>
                <a:moveTo>
                  <a:pt x="906" y="97"/>
                </a:moveTo>
                <a:cubicBezTo>
                  <a:pt x="906" y="97"/>
                  <a:pt x="907" y="98"/>
                  <a:pt x="908" y="98"/>
                </a:cubicBezTo>
                <a:cubicBezTo>
                  <a:pt x="909" y="98"/>
                  <a:pt x="910" y="97"/>
                  <a:pt x="910" y="97"/>
                </a:cubicBezTo>
                <a:cubicBezTo>
                  <a:pt x="933" y="74"/>
                  <a:pt x="933" y="74"/>
                  <a:pt x="933" y="74"/>
                </a:cubicBezTo>
                <a:cubicBezTo>
                  <a:pt x="934" y="73"/>
                  <a:pt x="934" y="71"/>
                  <a:pt x="933" y="70"/>
                </a:cubicBezTo>
                <a:cubicBezTo>
                  <a:pt x="932" y="68"/>
                  <a:pt x="930" y="68"/>
                  <a:pt x="928" y="70"/>
                </a:cubicBezTo>
                <a:cubicBezTo>
                  <a:pt x="906" y="92"/>
                  <a:pt x="906" y="92"/>
                  <a:pt x="906" y="92"/>
                </a:cubicBezTo>
                <a:cubicBezTo>
                  <a:pt x="905" y="93"/>
                  <a:pt x="905" y="95"/>
                  <a:pt x="906" y="97"/>
                </a:cubicBezTo>
                <a:close/>
                <a:moveTo>
                  <a:pt x="901" y="106"/>
                </a:moveTo>
                <a:cubicBezTo>
                  <a:pt x="901" y="105"/>
                  <a:pt x="901" y="105"/>
                  <a:pt x="901" y="105"/>
                </a:cubicBezTo>
                <a:cubicBezTo>
                  <a:pt x="903" y="104"/>
                  <a:pt x="903" y="102"/>
                  <a:pt x="901" y="101"/>
                </a:cubicBezTo>
                <a:cubicBezTo>
                  <a:pt x="900" y="100"/>
                  <a:pt x="898" y="100"/>
                  <a:pt x="897" y="101"/>
                </a:cubicBezTo>
                <a:cubicBezTo>
                  <a:pt x="896" y="102"/>
                  <a:pt x="896" y="102"/>
                  <a:pt x="896" y="102"/>
                </a:cubicBezTo>
                <a:cubicBezTo>
                  <a:pt x="895" y="103"/>
                  <a:pt x="895" y="105"/>
                  <a:pt x="896" y="106"/>
                </a:cubicBezTo>
                <a:cubicBezTo>
                  <a:pt x="897" y="107"/>
                  <a:pt x="898" y="107"/>
                  <a:pt x="898" y="107"/>
                </a:cubicBezTo>
                <a:cubicBezTo>
                  <a:pt x="899" y="107"/>
                  <a:pt x="900" y="107"/>
                  <a:pt x="901" y="106"/>
                </a:cubicBezTo>
                <a:close/>
                <a:moveTo>
                  <a:pt x="831" y="181"/>
                </a:moveTo>
                <a:cubicBezTo>
                  <a:pt x="831" y="181"/>
                  <a:pt x="831" y="181"/>
                  <a:pt x="831" y="181"/>
                </a:cubicBezTo>
                <a:cubicBezTo>
                  <a:pt x="794" y="218"/>
                  <a:pt x="794" y="218"/>
                  <a:pt x="794" y="218"/>
                </a:cubicBezTo>
                <a:cubicBezTo>
                  <a:pt x="792" y="220"/>
                  <a:pt x="792" y="222"/>
                  <a:pt x="794" y="223"/>
                </a:cubicBezTo>
                <a:cubicBezTo>
                  <a:pt x="794" y="223"/>
                  <a:pt x="795" y="224"/>
                  <a:pt x="796" y="224"/>
                </a:cubicBezTo>
                <a:cubicBezTo>
                  <a:pt x="797" y="224"/>
                  <a:pt x="797" y="223"/>
                  <a:pt x="798" y="223"/>
                </a:cubicBezTo>
                <a:cubicBezTo>
                  <a:pt x="835" y="186"/>
                  <a:pt x="835" y="186"/>
                  <a:pt x="835" y="186"/>
                </a:cubicBezTo>
                <a:cubicBezTo>
                  <a:pt x="835" y="186"/>
                  <a:pt x="835" y="186"/>
                  <a:pt x="835" y="186"/>
                </a:cubicBezTo>
                <a:cubicBezTo>
                  <a:pt x="835" y="186"/>
                  <a:pt x="835" y="186"/>
                  <a:pt x="835" y="186"/>
                </a:cubicBezTo>
                <a:cubicBezTo>
                  <a:pt x="856" y="165"/>
                  <a:pt x="856" y="165"/>
                  <a:pt x="856" y="165"/>
                </a:cubicBezTo>
                <a:cubicBezTo>
                  <a:pt x="857" y="164"/>
                  <a:pt x="857" y="162"/>
                  <a:pt x="856" y="161"/>
                </a:cubicBezTo>
                <a:cubicBezTo>
                  <a:pt x="854" y="160"/>
                  <a:pt x="853" y="160"/>
                  <a:pt x="851" y="161"/>
                </a:cubicBezTo>
                <a:cubicBezTo>
                  <a:pt x="831" y="181"/>
                  <a:pt x="831" y="181"/>
                  <a:pt x="831" y="181"/>
                </a:cubicBezTo>
                <a:close/>
                <a:moveTo>
                  <a:pt x="898" y="118"/>
                </a:moveTo>
                <a:cubicBezTo>
                  <a:pt x="899" y="119"/>
                  <a:pt x="900" y="119"/>
                  <a:pt x="900" y="119"/>
                </a:cubicBezTo>
                <a:cubicBezTo>
                  <a:pt x="901" y="119"/>
                  <a:pt x="902" y="119"/>
                  <a:pt x="903" y="118"/>
                </a:cubicBezTo>
                <a:cubicBezTo>
                  <a:pt x="945" y="75"/>
                  <a:pt x="945" y="75"/>
                  <a:pt x="945" y="75"/>
                </a:cubicBezTo>
                <a:cubicBezTo>
                  <a:pt x="946" y="74"/>
                  <a:pt x="946" y="72"/>
                  <a:pt x="945" y="71"/>
                </a:cubicBezTo>
                <a:cubicBezTo>
                  <a:pt x="944" y="70"/>
                  <a:pt x="942" y="70"/>
                  <a:pt x="941" y="71"/>
                </a:cubicBezTo>
                <a:cubicBezTo>
                  <a:pt x="898" y="114"/>
                  <a:pt x="898" y="114"/>
                  <a:pt x="898" y="114"/>
                </a:cubicBezTo>
                <a:cubicBezTo>
                  <a:pt x="897" y="115"/>
                  <a:pt x="897" y="117"/>
                  <a:pt x="898" y="118"/>
                </a:cubicBezTo>
                <a:close/>
                <a:moveTo>
                  <a:pt x="856" y="160"/>
                </a:moveTo>
                <a:cubicBezTo>
                  <a:pt x="857" y="161"/>
                  <a:pt x="858" y="161"/>
                  <a:pt x="859" y="161"/>
                </a:cubicBezTo>
                <a:cubicBezTo>
                  <a:pt x="859" y="161"/>
                  <a:pt x="860" y="161"/>
                  <a:pt x="861" y="160"/>
                </a:cubicBezTo>
                <a:cubicBezTo>
                  <a:pt x="865" y="155"/>
                  <a:pt x="865" y="155"/>
                  <a:pt x="865" y="155"/>
                </a:cubicBezTo>
                <a:cubicBezTo>
                  <a:pt x="866" y="155"/>
                  <a:pt x="866" y="155"/>
                  <a:pt x="866" y="155"/>
                </a:cubicBezTo>
                <a:cubicBezTo>
                  <a:pt x="866" y="155"/>
                  <a:pt x="866" y="155"/>
                  <a:pt x="866" y="155"/>
                </a:cubicBezTo>
                <a:cubicBezTo>
                  <a:pt x="891" y="130"/>
                  <a:pt x="891" y="130"/>
                  <a:pt x="891" y="130"/>
                </a:cubicBezTo>
                <a:cubicBezTo>
                  <a:pt x="892" y="129"/>
                  <a:pt x="892" y="127"/>
                  <a:pt x="891" y="125"/>
                </a:cubicBezTo>
                <a:cubicBezTo>
                  <a:pt x="890" y="124"/>
                  <a:pt x="888" y="124"/>
                  <a:pt x="887" y="125"/>
                </a:cubicBezTo>
                <a:cubicBezTo>
                  <a:pt x="862" y="150"/>
                  <a:pt x="862" y="150"/>
                  <a:pt x="862" y="150"/>
                </a:cubicBezTo>
                <a:cubicBezTo>
                  <a:pt x="862" y="150"/>
                  <a:pt x="862" y="151"/>
                  <a:pt x="862" y="151"/>
                </a:cubicBezTo>
                <a:cubicBezTo>
                  <a:pt x="861" y="151"/>
                  <a:pt x="861" y="151"/>
                  <a:pt x="861" y="151"/>
                </a:cubicBezTo>
                <a:cubicBezTo>
                  <a:pt x="856" y="156"/>
                  <a:pt x="856" y="156"/>
                  <a:pt x="856" y="156"/>
                </a:cubicBezTo>
                <a:cubicBezTo>
                  <a:pt x="855" y="157"/>
                  <a:pt x="855" y="159"/>
                  <a:pt x="856" y="160"/>
                </a:cubicBezTo>
                <a:close/>
                <a:moveTo>
                  <a:pt x="508" y="508"/>
                </a:moveTo>
                <a:cubicBezTo>
                  <a:pt x="507" y="507"/>
                  <a:pt x="505" y="507"/>
                  <a:pt x="504" y="508"/>
                </a:cubicBezTo>
                <a:cubicBezTo>
                  <a:pt x="378" y="634"/>
                  <a:pt x="378" y="634"/>
                  <a:pt x="378" y="634"/>
                </a:cubicBezTo>
                <a:cubicBezTo>
                  <a:pt x="377" y="635"/>
                  <a:pt x="377" y="637"/>
                  <a:pt x="378" y="638"/>
                </a:cubicBezTo>
                <a:cubicBezTo>
                  <a:pt x="379" y="639"/>
                  <a:pt x="380" y="639"/>
                  <a:pt x="380" y="639"/>
                </a:cubicBezTo>
                <a:cubicBezTo>
                  <a:pt x="381" y="639"/>
                  <a:pt x="382" y="639"/>
                  <a:pt x="383" y="638"/>
                </a:cubicBezTo>
                <a:cubicBezTo>
                  <a:pt x="508" y="513"/>
                  <a:pt x="508" y="513"/>
                  <a:pt x="508" y="513"/>
                </a:cubicBezTo>
                <a:cubicBezTo>
                  <a:pt x="509" y="512"/>
                  <a:pt x="509" y="510"/>
                  <a:pt x="508" y="508"/>
                </a:cubicBezTo>
                <a:close/>
                <a:moveTo>
                  <a:pt x="750" y="269"/>
                </a:moveTo>
                <a:cubicBezTo>
                  <a:pt x="751" y="269"/>
                  <a:pt x="752" y="269"/>
                  <a:pt x="752" y="269"/>
                </a:cubicBezTo>
                <a:cubicBezTo>
                  <a:pt x="784" y="237"/>
                  <a:pt x="784" y="237"/>
                  <a:pt x="784" y="237"/>
                </a:cubicBezTo>
                <a:cubicBezTo>
                  <a:pt x="785" y="236"/>
                  <a:pt x="785" y="234"/>
                  <a:pt x="784" y="233"/>
                </a:cubicBezTo>
                <a:cubicBezTo>
                  <a:pt x="783" y="231"/>
                  <a:pt x="781" y="231"/>
                  <a:pt x="779" y="233"/>
                </a:cubicBezTo>
                <a:cubicBezTo>
                  <a:pt x="748" y="264"/>
                  <a:pt x="748" y="264"/>
                  <a:pt x="748" y="264"/>
                </a:cubicBezTo>
                <a:cubicBezTo>
                  <a:pt x="747" y="265"/>
                  <a:pt x="747" y="267"/>
                  <a:pt x="748" y="269"/>
                </a:cubicBezTo>
                <a:cubicBezTo>
                  <a:pt x="748" y="269"/>
                  <a:pt x="749" y="269"/>
                  <a:pt x="750" y="269"/>
                </a:cubicBezTo>
                <a:close/>
                <a:moveTo>
                  <a:pt x="1001" y="18"/>
                </a:moveTo>
                <a:cubicBezTo>
                  <a:pt x="1002" y="18"/>
                  <a:pt x="1003" y="18"/>
                  <a:pt x="1003" y="17"/>
                </a:cubicBezTo>
                <a:cubicBezTo>
                  <a:pt x="1005" y="15"/>
                  <a:pt x="1005" y="15"/>
                  <a:pt x="1005" y="15"/>
                </a:cubicBezTo>
                <a:cubicBezTo>
                  <a:pt x="1007" y="14"/>
                  <a:pt x="1007" y="12"/>
                  <a:pt x="1005" y="11"/>
                </a:cubicBezTo>
                <a:cubicBezTo>
                  <a:pt x="1004" y="10"/>
                  <a:pt x="1002" y="10"/>
                  <a:pt x="1001" y="11"/>
                </a:cubicBezTo>
                <a:cubicBezTo>
                  <a:pt x="999" y="13"/>
                  <a:pt x="999" y="13"/>
                  <a:pt x="999" y="13"/>
                </a:cubicBezTo>
                <a:cubicBezTo>
                  <a:pt x="998" y="14"/>
                  <a:pt x="998" y="16"/>
                  <a:pt x="999" y="17"/>
                </a:cubicBezTo>
                <a:cubicBezTo>
                  <a:pt x="1000" y="18"/>
                  <a:pt x="1001" y="18"/>
                  <a:pt x="1001" y="18"/>
                </a:cubicBezTo>
                <a:close/>
                <a:moveTo>
                  <a:pt x="903" y="128"/>
                </a:moveTo>
                <a:cubicBezTo>
                  <a:pt x="903" y="128"/>
                  <a:pt x="904" y="129"/>
                  <a:pt x="905" y="129"/>
                </a:cubicBezTo>
                <a:cubicBezTo>
                  <a:pt x="906" y="129"/>
                  <a:pt x="906" y="128"/>
                  <a:pt x="907" y="128"/>
                </a:cubicBezTo>
                <a:cubicBezTo>
                  <a:pt x="957" y="78"/>
                  <a:pt x="957" y="78"/>
                  <a:pt x="957" y="78"/>
                </a:cubicBezTo>
                <a:cubicBezTo>
                  <a:pt x="958" y="76"/>
                  <a:pt x="958" y="74"/>
                  <a:pt x="957" y="73"/>
                </a:cubicBezTo>
                <a:cubicBezTo>
                  <a:pt x="956" y="72"/>
                  <a:pt x="954" y="72"/>
                  <a:pt x="953" y="73"/>
                </a:cubicBezTo>
                <a:cubicBezTo>
                  <a:pt x="903" y="123"/>
                  <a:pt x="903" y="123"/>
                  <a:pt x="903" y="123"/>
                </a:cubicBezTo>
                <a:cubicBezTo>
                  <a:pt x="901" y="125"/>
                  <a:pt x="901" y="127"/>
                  <a:pt x="903" y="128"/>
                </a:cubicBezTo>
                <a:close/>
                <a:moveTo>
                  <a:pt x="1011" y="22"/>
                </a:moveTo>
                <a:cubicBezTo>
                  <a:pt x="1012" y="22"/>
                  <a:pt x="1013" y="22"/>
                  <a:pt x="1014" y="21"/>
                </a:cubicBezTo>
                <a:cubicBezTo>
                  <a:pt x="1015" y="20"/>
                  <a:pt x="1015" y="20"/>
                  <a:pt x="1015" y="20"/>
                </a:cubicBezTo>
                <a:cubicBezTo>
                  <a:pt x="1016" y="19"/>
                  <a:pt x="1016" y="17"/>
                  <a:pt x="1015" y="16"/>
                </a:cubicBezTo>
                <a:cubicBezTo>
                  <a:pt x="1014" y="14"/>
                  <a:pt x="1012" y="14"/>
                  <a:pt x="1010" y="16"/>
                </a:cubicBezTo>
                <a:cubicBezTo>
                  <a:pt x="1009" y="17"/>
                  <a:pt x="1009" y="17"/>
                  <a:pt x="1009" y="17"/>
                </a:cubicBezTo>
                <a:cubicBezTo>
                  <a:pt x="1008" y="18"/>
                  <a:pt x="1008" y="20"/>
                  <a:pt x="1009" y="21"/>
                </a:cubicBezTo>
                <a:cubicBezTo>
                  <a:pt x="1010" y="22"/>
                  <a:pt x="1011" y="22"/>
                  <a:pt x="1011" y="22"/>
                </a:cubicBezTo>
                <a:close/>
                <a:moveTo>
                  <a:pt x="505" y="526"/>
                </a:moveTo>
                <a:cubicBezTo>
                  <a:pt x="504" y="524"/>
                  <a:pt x="502" y="524"/>
                  <a:pt x="500" y="526"/>
                </a:cubicBezTo>
                <a:cubicBezTo>
                  <a:pt x="388" y="639"/>
                  <a:pt x="388" y="639"/>
                  <a:pt x="388" y="639"/>
                </a:cubicBezTo>
                <a:cubicBezTo>
                  <a:pt x="386" y="640"/>
                  <a:pt x="386" y="642"/>
                  <a:pt x="388" y="643"/>
                </a:cubicBezTo>
                <a:cubicBezTo>
                  <a:pt x="388" y="644"/>
                  <a:pt x="389" y="644"/>
                  <a:pt x="390" y="644"/>
                </a:cubicBezTo>
                <a:cubicBezTo>
                  <a:pt x="390" y="644"/>
                  <a:pt x="391" y="644"/>
                  <a:pt x="392" y="643"/>
                </a:cubicBezTo>
                <a:cubicBezTo>
                  <a:pt x="505" y="530"/>
                  <a:pt x="505" y="530"/>
                  <a:pt x="505" y="530"/>
                </a:cubicBezTo>
                <a:cubicBezTo>
                  <a:pt x="506" y="529"/>
                  <a:pt x="506" y="527"/>
                  <a:pt x="505" y="526"/>
                </a:cubicBezTo>
                <a:close/>
                <a:moveTo>
                  <a:pt x="883" y="144"/>
                </a:moveTo>
                <a:cubicBezTo>
                  <a:pt x="883" y="144"/>
                  <a:pt x="882" y="144"/>
                  <a:pt x="881" y="145"/>
                </a:cubicBezTo>
                <a:cubicBezTo>
                  <a:pt x="876" y="150"/>
                  <a:pt x="876" y="150"/>
                  <a:pt x="876" y="150"/>
                </a:cubicBezTo>
                <a:cubicBezTo>
                  <a:pt x="875" y="151"/>
                  <a:pt x="875" y="153"/>
                  <a:pt x="876" y="155"/>
                </a:cubicBezTo>
                <a:cubicBezTo>
                  <a:pt x="876" y="155"/>
                  <a:pt x="877" y="156"/>
                  <a:pt x="878" y="156"/>
                </a:cubicBezTo>
                <a:cubicBezTo>
                  <a:pt x="879" y="156"/>
                  <a:pt x="880" y="155"/>
                  <a:pt x="880" y="155"/>
                </a:cubicBezTo>
                <a:cubicBezTo>
                  <a:pt x="886" y="149"/>
                  <a:pt x="886" y="149"/>
                  <a:pt x="886" y="149"/>
                </a:cubicBezTo>
                <a:cubicBezTo>
                  <a:pt x="886" y="149"/>
                  <a:pt x="887" y="148"/>
                  <a:pt x="887" y="147"/>
                </a:cubicBezTo>
                <a:cubicBezTo>
                  <a:pt x="887" y="146"/>
                  <a:pt x="886" y="145"/>
                  <a:pt x="886" y="145"/>
                </a:cubicBezTo>
                <a:cubicBezTo>
                  <a:pt x="885" y="144"/>
                  <a:pt x="884" y="144"/>
                  <a:pt x="883" y="144"/>
                </a:cubicBezTo>
                <a:close/>
                <a:moveTo>
                  <a:pt x="752" y="278"/>
                </a:moveTo>
                <a:cubicBezTo>
                  <a:pt x="753" y="279"/>
                  <a:pt x="753" y="279"/>
                  <a:pt x="754" y="279"/>
                </a:cubicBezTo>
                <a:cubicBezTo>
                  <a:pt x="755" y="279"/>
                  <a:pt x="756" y="279"/>
                  <a:pt x="756" y="278"/>
                </a:cubicBezTo>
                <a:cubicBezTo>
                  <a:pt x="869" y="166"/>
                  <a:pt x="869" y="166"/>
                  <a:pt x="869" y="166"/>
                </a:cubicBezTo>
                <a:cubicBezTo>
                  <a:pt x="870" y="164"/>
                  <a:pt x="870" y="163"/>
                  <a:pt x="869" y="161"/>
                </a:cubicBezTo>
                <a:cubicBezTo>
                  <a:pt x="868" y="160"/>
                  <a:pt x="866" y="160"/>
                  <a:pt x="865" y="161"/>
                </a:cubicBezTo>
                <a:cubicBezTo>
                  <a:pt x="752" y="274"/>
                  <a:pt x="752" y="274"/>
                  <a:pt x="752" y="274"/>
                </a:cubicBezTo>
                <a:cubicBezTo>
                  <a:pt x="751" y="275"/>
                  <a:pt x="751" y="277"/>
                  <a:pt x="752" y="278"/>
                </a:cubicBezTo>
                <a:close/>
                <a:moveTo>
                  <a:pt x="765" y="282"/>
                </a:moveTo>
                <a:cubicBezTo>
                  <a:pt x="766" y="282"/>
                  <a:pt x="767" y="282"/>
                  <a:pt x="767" y="281"/>
                </a:cubicBezTo>
                <a:cubicBezTo>
                  <a:pt x="882" y="166"/>
                  <a:pt x="882" y="166"/>
                  <a:pt x="882" y="166"/>
                </a:cubicBezTo>
                <a:cubicBezTo>
                  <a:pt x="884" y="165"/>
                  <a:pt x="884" y="163"/>
                  <a:pt x="882" y="162"/>
                </a:cubicBezTo>
                <a:cubicBezTo>
                  <a:pt x="881" y="161"/>
                  <a:pt x="879" y="161"/>
                  <a:pt x="878" y="162"/>
                </a:cubicBezTo>
                <a:cubicBezTo>
                  <a:pt x="763" y="277"/>
                  <a:pt x="763" y="277"/>
                  <a:pt x="763" y="277"/>
                </a:cubicBezTo>
                <a:cubicBezTo>
                  <a:pt x="762" y="278"/>
                  <a:pt x="762" y="280"/>
                  <a:pt x="763" y="281"/>
                </a:cubicBezTo>
                <a:cubicBezTo>
                  <a:pt x="764" y="282"/>
                  <a:pt x="764" y="282"/>
                  <a:pt x="765" y="282"/>
                </a:cubicBezTo>
                <a:close/>
                <a:moveTo>
                  <a:pt x="913" y="131"/>
                </a:moveTo>
                <a:cubicBezTo>
                  <a:pt x="914" y="132"/>
                  <a:pt x="915" y="132"/>
                  <a:pt x="915" y="132"/>
                </a:cubicBezTo>
                <a:cubicBezTo>
                  <a:pt x="916" y="132"/>
                  <a:pt x="917" y="132"/>
                  <a:pt x="918" y="131"/>
                </a:cubicBezTo>
                <a:cubicBezTo>
                  <a:pt x="968" y="81"/>
                  <a:pt x="968" y="81"/>
                  <a:pt x="968" y="81"/>
                </a:cubicBezTo>
                <a:cubicBezTo>
                  <a:pt x="969" y="80"/>
                  <a:pt x="969" y="78"/>
                  <a:pt x="968" y="77"/>
                </a:cubicBezTo>
                <a:cubicBezTo>
                  <a:pt x="967" y="75"/>
                  <a:pt x="965" y="75"/>
                  <a:pt x="963" y="77"/>
                </a:cubicBezTo>
                <a:cubicBezTo>
                  <a:pt x="913" y="127"/>
                  <a:pt x="913" y="127"/>
                  <a:pt x="913" y="127"/>
                </a:cubicBezTo>
                <a:cubicBezTo>
                  <a:pt x="912" y="128"/>
                  <a:pt x="912" y="130"/>
                  <a:pt x="913" y="131"/>
                </a:cubicBezTo>
                <a:close/>
                <a:moveTo>
                  <a:pt x="399" y="650"/>
                </a:moveTo>
                <a:cubicBezTo>
                  <a:pt x="521" y="527"/>
                  <a:pt x="521" y="527"/>
                  <a:pt x="521" y="527"/>
                </a:cubicBezTo>
                <a:cubicBezTo>
                  <a:pt x="523" y="526"/>
                  <a:pt x="523" y="524"/>
                  <a:pt x="521" y="523"/>
                </a:cubicBezTo>
                <a:cubicBezTo>
                  <a:pt x="520" y="522"/>
                  <a:pt x="518" y="522"/>
                  <a:pt x="517" y="523"/>
                </a:cubicBezTo>
                <a:cubicBezTo>
                  <a:pt x="395" y="646"/>
                  <a:pt x="395" y="646"/>
                  <a:pt x="395" y="646"/>
                </a:cubicBezTo>
                <a:cubicBezTo>
                  <a:pt x="393" y="647"/>
                  <a:pt x="393" y="649"/>
                  <a:pt x="395" y="650"/>
                </a:cubicBezTo>
                <a:cubicBezTo>
                  <a:pt x="395" y="650"/>
                  <a:pt x="396" y="651"/>
                  <a:pt x="397" y="651"/>
                </a:cubicBezTo>
                <a:cubicBezTo>
                  <a:pt x="397" y="651"/>
                  <a:pt x="398" y="650"/>
                  <a:pt x="399" y="650"/>
                </a:cubicBezTo>
                <a:close/>
                <a:moveTo>
                  <a:pt x="906" y="142"/>
                </a:moveTo>
                <a:cubicBezTo>
                  <a:pt x="906" y="142"/>
                  <a:pt x="907" y="141"/>
                  <a:pt x="908" y="141"/>
                </a:cubicBezTo>
                <a:cubicBezTo>
                  <a:pt x="909" y="139"/>
                  <a:pt x="909" y="139"/>
                  <a:pt x="909" y="139"/>
                </a:cubicBezTo>
                <a:cubicBezTo>
                  <a:pt x="909" y="139"/>
                  <a:pt x="910" y="139"/>
                  <a:pt x="910" y="139"/>
                </a:cubicBezTo>
                <a:cubicBezTo>
                  <a:pt x="910" y="139"/>
                  <a:pt x="910" y="138"/>
                  <a:pt x="911" y="138"/>
                </a:cubicBezTo>
                <a:cubicBezTo>
                  <a:pt x="913" y="136"/>
                  <a:pt x="913" y="136"/>
                  <a:pt x="913" y="136"/>
                </a:cubicBezTo>
                <a:cubicBezTo>
                  <a:pt x="914" y="135"/>
                  <a:pt x="914" y="133"/>
                  <a:pt x="913" y="131"/>
                </a:cubicBezTo>
                <a:cubicBezTo>
                  <a:pt x="912" y="130"/>
                  <a:pt x="910" y="130"/>
                  <a:pt x="909" y="131"/>
                </a:cubicBezTo>
                <a:cubicBezTo>
                  <a:pt x="906" y="134"/>
                  <a:pt x="906" y="134"/>
                  <a:pt x="906" y="134"/>
                </a:cubicBezTo>
                <a:cubicBezTo>
                  <a:pt x="906" y="134"/>
                  <a:pt x="906" y="134"/>
                  <a:pt x="906" y="135"/>
                </a:cubicBezTo>
                <a:cubicBezTo>
                  <a:pt x="905" y="135"/>
                  <a:pt x="905" y="135"/>
                  <a:pt x="905" y="135"/>
                </a:cubicBezTo>
                <a:cubicBezTo>
                  <a:pt x="903" y="137"/>
                  <a:pt x="903" y="137"/>
                  <a:pt x="903" y="137"/>
                </a:cubicBezTo>
                <a:cubicBezTo>
                  <a:pt x="902" y="138"/>
                  <a:pt x="902" y="140"/>
                  <a:pt x="903" y="141"/>
                </a:cubicBezTo>
                <a:cubicBezTo>
                  <a:pt x="904" y="141"/>
                  <a:pt x="905" y="142"/>
                  <a:pt x="906" y="142"/>
                </a:cubicBezTo>
                <a:close/>
                <a:moveTo>
                  <a:pt x="1028" y="19"/>
                </a:moveTo>
                <a:cubicBezTo>
                  <a:pt x="1029" y="19"/>
                  <a:pt x="1030" y="19"/>
                  <a:pt x="1030" y="18"/>
                </a:cubicBezTo>
                <a:cubicBezTo>
                  <a:pt x="1031" y="17"/>
                  <a:pt x="1031" y="17"/>
                  <a:pt x="1031" y="17"/>
                </a:cubicBezTo>
                <a:cubicBezTo>
                  <a:pt x="1033" y="16"/>
                  <a:pt x="1033" y="14"/>
                  <a:pt x="1031" y="13"/>
                </a:cubicBezTo>
                <a:cubicBezTo>
                  <a:pt x="1030" y="12"/>
                  <a:pt x="1028" y="12"/>
                  <a:pt x="1027" y="13"/>
                </a:cubicBezTo>
                <a:cubicBezTo>
                  <a:pt x="1026" y="14"/>
                  <a:pt x="1026" y="14"/>
                  <a:pt x="1026" y="14"/>
                </a:cubicBezTo>
                <a:cubicBezTo>
                  <a:pt x="1025" y="15"/>
                  <a:pt x="1025" y="17"/>
                  <a:pt x="1026" y="18"/>
                </a:cubicBezTo>
                <a:cubicBezTo>
                  <a:pt x="1027" y="19"/>
                  <a:pt x="1028" y="19"/>
                  <a:pt x="1028" y="19"/>
                </a:cubicBezTo>
                <a:close/>
                <a:moveTo>
                  <a:pt x="397" y="661"/>
                </a:moveTo>
                <a:cubicBezTo>
                  <a:pt x="398" y="662"/>
                  <a:pt x="399" y="662"/>
                  <a:pt x="399" y="662"/>
                </a:cubicBezTo>
                <a:cubicBezTo>
                  <a:pt x="400" y="662"/>
                  <a:pt x="401" y="662"/>
                  <a:pt x="402" y="661"/>
                </a:cubicBezTo>
                <a:cubicBezTo>
                  <a:pt x="531" y="531"/>
                  <a:pt x="531" y="531"/>
                  <a:pt x="531" y="531"/>
                </a:cubicBezTo>
                <a:cubicBezTo>
                  <a:pt x="533" y="530"/>
                  <a:pt x="533" y="528"/>
                  <a:pt x="531" y="527"/>
                </a:cubicBezTo>
                <a:cubicBezTo>
                  <a:pt x="530" y="526"/>
                  <a:pt x="528" y="526"/>
                  <a:pt x="527" y="527"/>
                </a:cubicBezTo>
                <a:cubicBezTo>
                  <a:pt x="397" y="657"/>
                  <a:pt x="397" y="657"/>
                  <a:pt x="397" y="657"/>
                </a:cubicBezTo>
                <a:cubicBezTo>
                  <a:pt x="396" y="658"/>
                  <a:pt x="396" y="660"/>
                  <a:pt x="397" y="661"/>
                </a:cubicBezTo>
                <a:close/>
                <a:moveTo>
                  <a:pt x="930" y="124"/>
                </a:moveTo>
                <a:cubicBezTo>
                  <a:pt x="929" y="125"/>
                  <a:pt x="929" y="127"/>
                  <a:pt x="930" y="128"/>
                </a:cubicBezTo>
                <a:cubicBezTo>
                  <a:pt x="931" y="129"/>
                  <a:pt x="932" y="129"/>
                  <a:pt x="933" y="129"/>
                </a:cubicBezTo>
                <a:cubicBezTo>
                  <a:pt x="933" y="129"/>
                  <a:pt x="934" y="129"/>
                  <a:pt x="935" y="128"/>
                </a:cubicBezTo>
                <a:cubicBezTo>
                  <a:pt x="978" y="84"/>
                  <a:pt x="978" y="84"/>
                  <a:pt x="978" y="84"/>
                </a:cubicBezTo>
                <a:cubicBezTo>
                  <a:pt x="979" y="83"/>
                  <a:pt x="979" y="81"/>
                  <a:pt x="978" y="80"/>
                </a:cubicBezTo>
                <a:cubicBezTo>
                  <a:pt x="977" y="79"/>
                  <a:pt x="975" y="79"/>
                  <a:pt x="974" y="80"/>
                </a:cubicBezTo>
                <a:lnTo>
                  <a:pt x="930" y="124"/>
                </a:lnTo>
                <a:close/>
                <a:moveTo>
                  <a:pt x="919" y="143"/>
                </a:moveTo>
                <a:cubicBezTo>
                  <a:pt x="920" y="143"/>
                  <a:pt x="920" y="142"/>
                  <a:pt x="921" y="142"/>
                </a:cubicBezTo>
                <a:cubicBezTo>
                  <a:pt x="930" y="133"/>
                  <a:pt x="930" y="133"/>
                  <a:pt x="930" y="133"/>
                </a:cubicBezTo>
                <a:cubicBezTo>
                  <a:pt x="931" y="132"/>
                  <a:pt x="931" y="130"/>
                  <a:pt x="930" y="129"/>
                </a:cubicBezTo>
                <a:cubicBezTo>
                  <a:pt x="929" y="127"/>
                  <a:pt x="927" y="127"/>
                  <a:pt x="925" y="129"/>
                </a:cubicBezTo>
                <a:cubicBezTo>
                  <a:pt x="917" y="137"/>
                  <a:pt x="917" y="137"/>
                  <a:pt x="917" y="137"/>
                </a:cubicBezTo>
                <a:cubicBezTo>
                  <a:pt x="915" y="139"/>
                  <a:pt x="915" y="141"/>
                  <a:pt x="917" y="142"/>
                </a:cubicBezTo>
                <a:cubicBezTo>
                  <a:pt x="917" y="142"/>
                  <a:pt x="918" y="143"/>
                  <a:pt x="919" y="143"/>
                </a:cubicBezTo>
                <a:close/>
                <a:moveTo>
                  <a:pt x="746" y="316"/>
                </a:moveTo>
                <a:cubicBezTo>
                  <a:pt x="747" y="316"/>
                  <a:pt x="747" y="315"/>
                  <a:pt x="748" y="315"/>
                </a:cubicBezTo>
                <a:cubicBezTo>
                  <a:pt x="761" y="302"/>
                  <a:pt x="761" y="302"/>
                  <a:pt x="761" y="302"/>
                </a:cubicBezTo>
                <a:cubicBezTo>
                  <a:pt x="774" y="289"/>
                  <a:pt x="774" y="289"/>
                  <a:pt x="774" y="289"/>
                </a:cubicBezTo>
                <a:cubicBezTo>
                  <a:pt x="775" y="287"/>
                  <a:pt x="775" y="285"/>
                  <a:pt x="774" y="284"/>
                </a:cubicBezTo>
                <a:cubicBezTo>
                  <a:pt x="773" y="283"/>
                  <a:pt x="771" y="283"/>
                  <a:pt x="770" y="284"/>
                </a:cubicBezTo>
                <a:cubicBezTo>
                  <a:pt x="757" y="297"/>
                  <a:pt x="757" y="297"/>
                  <a:pt x="757" y="297"/>
                </a:cubicBezTo>
                <a:cubicBezTo>
                  <a:pt x="744" y="310"/>
                  <a:pt x="744" y="310"/>
                  <a:pt x="744" y="310"/>
                </a:cubicBezTo>
                <a:cubicBezTo>
                  <a:pt x="742" y="312"/>
                  <a:pt x="742" y="314"/>
                  <a:pt x="744" y="315"/>
                </a:cubicBezTo>
                <a:cubicBezTo>
                  <a:pt x="744" y="315"/>
                  <a:pt x="745" y="316"/>
                  <a:pt x="746" y="316"/>
                </a:cubicBezTo>
                <a:close/>
                <a:moveTo>
                  <a:pt x="903" y="156"/>
                </a:moveTo>
                <a:cubicBezTo>
                  <a:pt x="903" y="156"/>
                  <a:pt x="904" y="157"/>
                  <a:pt x="905" y="157"/>
                </a:cubicBezTo>
                <a:cubicBezTo>
                  <a:pt x="906" y="157"/>
                  <a:pt x="907" y="156"/>
                  <a:pt x="907" y="156"/>
                </a:cubicBezTo>
                <a:cubicBezTo>
                  <a:pt x="916" y="147"/>
                  <a:pt x="916" y="147"/>
                  <a:pt x="916" y="147"/>
                </a:cubicBezTo>
                <a:cubicBezTo>
                  <a:pt x="917" y="146"/>
                  <a:pt x="917" y="144"/>
                  <a:pt x="916" y="143"/>
                </a:cubicBezTo>
                <a:cubicBezTo>
                  <a:pt x="914" y="142"/>
                  <a:pt x="912" y="142"/>
                  <a:pt x="911" y="143"/>
                </a:cubicBezTo>
                <a:cubicBezTo>
                  <a:pt x="903" y="151"/>
                  <a:pt x="903" y="151"/>
                  <a:pt x="903" y="151"/>
                </a:cubicBezTo>
                <a:cubicBezTo>
                  <a:pt x="902" y="152"/>
                  <a:pt x="902" y="154"/>
                  <a:pt x="903" y="156"/>
                </a:cubicBezTo>
                <a:close/>
                <a:moveTo>
                  <a:pt x="892" y="162"/>
                </a:moveTo>
                <a:cubicBezTo>
                  <a:pt x="821" y="233"/>
                  <a:pt x="821" y="233"/>
                  <a:pt x="821" y="233"/>
                </a:cubicBezTo>
                <a:cubicBezTo>
                  <a:pt x="820" y="234"/>
                  <a:pt x="820" y="236"/>
                  <a:pt x="821" y="237"/>
                </a:cubicBezTo>
                <a:cubicBezTo>
                  <a:pt x="822" y="238"/>
                  <a:pt x="823" y="238"/>
                  <a:pt x="824" y="238"/>
                </a:cubicBezTo>
                <a:cubicBezTo>
                  <a:pt x="824" y="238"/>
                  <a:pt x="825" y="238"/>
                  <a:pt x="826" y="237"/>
                </a:cubicBezTo>
                <a:cubicBezTo>
                  <a:pt x="896" y="166"/>
                  <a:pt x="896" y="166"/>
                  <a:pt x="896" y="166"/>
                </a:cubicBezTo>
                <a:cubicBezTo>
                  <a:pt x="898" y="165"/>
                  <a:pt x="898" y="163"/>
                  <a:pt x="896" y="162"/>
                </a:cubicBezTo>
                <a:cubicBezTo>
                  <a:pt x="895" y="161"/>
                  <a:pt x="893" y="161"/>
                  <a:pt x="892" y="162"/>
                </a:cubicBezTo>
                <a:close/>
                <a:moveTo>
                  <a:pt x="779" y="282"/>
                </a:moveTo>
                <a:cubicBezTo>
                  <a:pt x="780" y="282"/>
                  <a:pt x="781" y="282"/>
                  <a:pt x="781" y="281"/>
                </a:cubicBezTo>
                <a:cubicBezTo>
                  <a:pt x="821" y="242"/>
                  <a:pt x="821" y="242"/>
                  <a:pt x="821" y="242"/>
                </a:cubicBezTo>
                <a:cubicBezTo>
                  <a:pt x="822" y="241"/>
                  <a:pt x="822" y="239"/>
                  <a:pt x="821" y="238"/>
                </a:cubicBezTo>
                <a:cubicBezTo>
                  <a:pt x="820" y="236"/>
                  <a:pt x="818" y="236"/>
                  <a:pt x="816" y="238"/>
                </a:cubicBezTo>
                <a:cubicBezTo>
                  <a:pt x="802" y="252"/>
                  <a:pt x="802" y="252"/>
                  <a:pt x="802" y="252"/>
                </a:cubicBezTo>
                <a:cubicBezTo>
                  <a:pt x="777" y="277"/>
                  <a:pt x="777" y="277"/>
                  <a:pt x="777" y="277"/>
                </a:cubicBezTo>
                <a:cubicBezTo>
                  <a:pt x="776" y="278"/>
                  <a:pt x="776" y="280"/>
                  <a:pt x="777" y="281"/>
                </a:cubicBezTo>
                <a:cubicBezTo>
                  <a:pt x="778" y="282"/>
                  <a:pt x="778" y="282"/>
                  <a:pt x="779" y="282"/>
                </a:cubicBezTo>
                <a:close/>
                <a:moveTo>
                  <a:pt x="941" y="127"/>
                </a:moveTo>
                <a:cubicBezTo>
                  <a:pt x="941" y="127"/>
                  <a:pt x="941" y="127"/>
                  <a:pt x="941" y="127"/>
                </a:cubicBezTo>
                <a:cubicBezTo>
                  <a:pt x="833" y="235"/>
                  <a:pt x="833" y="235"/>
                  <a:pt x="833" y="235"/>
                </a:cubicBezTo>
                <a:cubicBezTo>
                  <a:pt x="832" y="236"/>
                  <a:pt x="832" y="238"/>
                  <a:pt x="833" y="240"/>
                </a:cubicBezTo>
                <a:cubicBezTo>
                  <a:pt x="833" y="240"/>
                  <a:pt x="834" y="241"/>
                  <a:pt x="835" y="241"/>
                </a:cubicBezTo>
                <a:cubicBezTo>
                  <a:pt x="836" y="241"/>
                  <a:pt x="836" y="240"/>
                  <a:pt x="837" y="240"/>
                </a:cubicBezTo>
                <a:cubicBezTo>
                  <a:pt x="945" y="132"/>
                  <a:pt x="945" y="132"/>
                  <a:pt x="945" y="132"/>
                </a:cubicBezTo>
                <a:cubicBezTo>
                  <a:pt x="945" y="131"/>
                  <a:pt x="945" y="131"/>
                  <a:pt x="946" y="131"/>
                </a:cubicBezTo>
                <a:cubicBezTo>
                  <a:pt x="946" y="131"/>
                  <a:pt x="946" y="131"/>
                  <a:pt x="946" y="131"/>
                </a:cubicBezTo>
                <a:cubicBezTo>
                  <a:pt x="986" y="91"/>
                  <a:pt x="986" y="91"/>
                  <a:pt x="986" y="91"/>
                </a:cubicBezTo>
                <a:cubicBezTo>
                  <a:pt x="987" y="90"/>
                  <a:pt x="987" y="88"/>
                  <a:pt x="986" y="86"/>
                </a:cubicBezTo>
                <a:cubicBezTo>
                  <a:pt x="985" y="85"/>
                  <a:pt x="983" y="85"/>
                  <a:pt x="982" y="86"/>
                </a:cubicBezTo>
                <a:cubicBezTo>
                  <a:pt x="942" y="126"/>
                  <a:pt x="942" y="126"/>
                  <a:pt x="942" y="126"/>
                </a:cubicBezTo>
                <a:cubicBezTo>
                  <a:pt x="941" y="127"/>
                  <a:pt x="941" y="127"/>
                  <a:pt x="941" y="127"/>
                </a:cubicBezTo>
                <a:close/>
                <a:moveTo>
                  <a:pt x="1015" y="57"/>
                </a:moveTo>
                <a:cubicBezTo>
                  <a:pt x="1016" y="58"/>
                  <a:pt x="1017" y="58"/>
                  <a:pt x="1017" y="58"/>
                </a:cubicBezTo>
                <a:cubicBezTo>
                  <a:pt x="1018" y="58"/>
                  <a:pt x="1019" y="58"/>
                  <a:pt x="1019" y="57"/>
                </a:cubicBezTo>
                <a:cubicBezTo>
                  <a:pt x="1022" y="55"/>
                  <a:pt x="1022" y="55"/>
                  <a:pt x="1022" y="55"/>
                </a:cubicBezTo>
                <a:cubicBezTo>
                  <a:pt x="1022" y="55"/>
                  <a:pt x="1022" y="55"/>
                  <a:pt x="1022" y="54"/>
                </a:cubicBezTo>
                <a:cubicBezTo>
                  <a:pt x="1023" y="54"/>
                  <a:pt x="1023" y="54"/>
                  <a:pt x="1023" y="54"/>
                </a:cubicBezTo>
                <a:cubicBezTo>
                  <a:pt x="1035" y="41"/>
                  <a:pt x="1035" y="41"/>
                  <a:pt x="1035" y="41"/>
                </a:cubicBezTo>
                <a:cubicBezTo>
                  <a:pt x="1037" y="40"/>
                  <a:pt x="1037" y="38"/>
                  <a:pt x="1035" y="37"/>
                </a:cubicBezTo>
                <a:cubicBezTo>
                  <a:pt x="1034" y="36"/>
                  <a:pt x="1032" y="36"/>
                  <a:pt x="1031" y="37"/>
                </a:cubicBezTo>
                <a:cubicBezTo>
                  <a:pt x="1019" y="49"/>
                  <a:pt x="1019" y="49"/>
                  <a:pt x="1019" y="49"/>
                </a:cubicBezTo>
                <a:cubicBezTo>
                  <a:pt x="1018" y="50"/>
                  <a:pt x="1018" y="50"/>
                  <a:pt x="1018" y="50"/>
                </a:cubicBezTo>
                <a:cubicBezTo>
                  <a:pt x="1018" y="50"/>
                  <a:pt x="1018" y="50"/>
                  <a:pt x="1017" y="51"/>
                </a:cubicBezTo>
                <a:cubicBezTo>
                  <a:pt x="1015" y="53"/>
                  <a:pt x="1015" y="53"/>
                  <a:pt x="1015" y="53"/>
                </a:cubicBezTo>
                <a:cubicBezTo>
                  <a:pt x="1014" y="54"/>
                  <a:pt x="1014" y="56"/>
                  <a:pt x="1015" y="57"/>
                </a:cubicBezTo>
                <a:close/>
                <a:moveTo>
                  <a:pt x="397" y="676"/>
                </a:moveTo>
                <a:cubicBezTo>
                  <a:pt x="397" y="676"/>
                  <a:pt x="398" y="677"/>
                  <a:pt x="399" y="677"/>
                </a:cubicBezTo>
                <a:cubicBezTo>
                  <a:pt x="400" y="677"/>
                  <a:pt x="400" y="676"/>
                  <a:pt x="401" y="676"/>
                </a:cubicBezTo>
                <a:cubicBezTo>
                  <a:pt x="541" y="536"/>
                  <a:pt x="541" y="536"/>
                  <a:pt x="541" y="536"/>
                </a:cubicBezTo>
                <a:cubicBezTo>
                  <a:pt x="542" y="535"/>
                  <a:pt x="542" y="533"/>
                  <a:pt x="541" y="532"/>
                </a:cubicBezTo>
                <a:cubicBezTo>
                  <a:pt x="540" y="530"/>
                  <a:pt x="538" y="530"/>
                  <a:pt x="536" y="532"/>
                </a:cubicBezTo>
                <a:cubicBezTo>
                  <a:pt x="397" y="671"/>
                  <a:pt x="397" y="671"/>
                  <a:pt x="397" y="671"/>
                </a:cubicBezTo>
                <a:cubicBezTo>
                  <a:pt x="395" y="673"/>
                  <a:pt x="395" y="675"/>
                  <a:pt x="397" y="676"/>
                </a:cubicBezTo>
                <a:close/>
                <a:moveTo>
                  <a:pt x="990" y="82"/>
                </a:moveTo>
                <a:cubicBezTo>
                  <a:pt x="991" y="83"/>
                  <a:pt x="991" y="83"/>
                  <a:pt x="992" y="83"/>
                </a:cubicBezTo>
                <a:cubicBezTo>
                  <a:pt x="993" y="83"/>
                  <a:pt x="994" y="83"/>
                  <a:pt x="994" y="82"/>
                </a:cubicBezTo>
                <a:cubicBezTo>
                  <a:pt x="997" y="80"/>
                  <a:pt x="997" y="80"/>
                  <a:pt x="997" y="80"/>
                </a:cubicBezTo>
                <a:cubicBezTo>
                  <a:pt x="998" y="79"/>
                  <a:pt x="998" y="77"/>
                  <a:pt x="997" y="76"/>
                </a:cubicBezTo>
                <a:cubicBezTo>
                  <a:pt x="996" y="74"/>
                  <a:pt x="994" y="74"/>
                  <a:pt x="992" y="76"/>
                </a:cubicBezTo>
                <a:cubicBezTo>
                  <a:pt x="990" y="78"/>
                  <a:pt x="990" y="78"/>
                  <a:pt x="990" y="78"/>
                </a:cubicBezTo>
                <a:cubicBezTo>
                  <a:pt x="989" y="79"/>
                  <a:pt x="989" y="81"/>
                  <a:pt x="990" y="82"/>
                </a:cubicBezTo>
                <a:close/>
                <a:moveTo>
                  <a:pt x="807" y="261"/>
                </a:moveTo>
                <a:cubicBezTo>
                  <a:pt x="806" y="262"/>
                  <a:pt x="806" y="262"/>
                  <a:pt x="806" y="262"/>
                </a:cubicBezTo>
                <a:cubicBezTo>
                  <a:pt x="805" y="263"/>
                  <a:pt x="805" y="265"/>
                  <a:pt x="806" y="267"/>
                </a:cubicBezTo>
                <a:cubicBezTo>
                  <a:pt x="806" y="267"/>
                  <a:pt x="807" y="267"/>
                  <a:pt x="808" y="267"/>
                </a:cubicBezTo>
                <a:cubicBezTo>
                  <a:pt x="809" y="267"/>
                  <a:pt x="810" y="267"/>
                  <a:pt x="810" y="267"/>
                </a:cubicBezTo>
                <a:cubicBezTo>
                  <a:pt x="812" y="265"/>
                  <a:pt x="812" y="265"/>
                  <a:pt x="812" y="265"/>
                </a:cubicBezTo>
                <a:cubicBezTo>
                  <a:pt x="813" y="264"/>
                  <a:pt x="813" y="262"/>
                  <a:pt x="812" y="261"/>
                </a:cubicBezTo>
                <a:cubicBezTo>
                  <a:pt x="811" y="259"/>
                  <a:pt x="809" y="259"/>
                  <a:pt x="807" y="261"/>
                </a:cubicBezTo>
                <a:close/>
                <a:moveTo>
                  <a:pt x="714" y="358"/>
                </a:moveTo>
                <a:cubicBezTo>
                  <a:pt x="715" y="359"/>
                  <a:pt x="716" y="359"/>
                  <a:pt x="716" y="359"/>
                </a:cubicBezTo>
                <a:cubicBezTo>
                  <a:pt x="717" y="359"/>
                  <a:pt x="718" y="359"/>
                  <a:pt x="719" y="358"/>
                </a:cubicBezTo>
                <a:cubicBezTo>
                  <a:pt x="787" y="290"/>
                  <a:pt x="787" y="290"/>
                  <a:pt x="787" y="290"/>
                </a:cubicBezTo>
                <a:cubicBezTo>
                  <a:pt x="788" y="289"/>
                  <a:pt x="788" y="287"/>
                  <a:pt x="787" y="286"/>
                </a:cubicBezTo>
                <a:cubicBezTo>
                  <a:pt x="785" y="284"/>
                  <a:pt x="784" y="284"/>
                  <a:pt x="782" y="286"/>
                </a:cubicBezTo>
                <a:cubicBezTo>
                  <a:pt x="714" y="354"/>
                  <a:pt x="714" y="354"/>
                  <a:pt x="714" y="354"/>
                </a:cubicBezTo>
                <a:cubicBezTo>
                  <a:pt x="713" y="355"/>
                  <a:pt x="713" y="357"/>
                  <a:pt x="714" y="358"/>
                </a:cubicBezTo>
                <a:close/>
                <a:moveTo>
                  <a:pt x="1041" y="49"/>
                </a:moveTo>
                <a:cubicBezTo>
                  <a:pt x="1041" y="49"/>
                  <a:pt x="1042" y="49"/>
                  <a:pt x="1043" y="48"/>
                </a:cubicBezTo>
                <a:cubicBezTo>
                  <a:pt x="1052" y="38"/>
                  <a:pt x="1052" y="38"/>
                  <a:pt x="1052" y="38"/>
                </a:cubicBezTo>
                <a:cubicBezTo>
                  <a:pt x="1053" y="37"/>
                  <a:pt x="1053" y="35"/>
                  <a:pt x="1052" y="34"/>
                </a:cubicBezTo>
                <a:cubicBezTo>
                  <a:pt x="1051" y="33"/>
                  <a:pt x="1049" y="33"/>
                  <a:pt x="1048" y="34"/>
                </a:cubicBezTo>
                <a:cubicBezTo>
                  <a:pt x="1038" y="44"/>
                  <a:pt x="1038" y="44"/>
                  <a:pt x="1038" y="44"/>
                </a:cubicBezTo>
                <a:cubicBezTo>
                  <a:pt x="1037" y="45"/>
                  <a:pt x="1037" y="47"/>
                  <a:pt x="1038" y="48"/>
                </a:cubicBezTo>
                <a:cubicBezTo>
                  <a:pt x="1039" y="49"/>
                  <a:pt x="1040" y="49"/>
                  <a:pt x="1041" y="49"/>
                </a:cubicBezTo>
                <a:close/>
                <a:moveTo>
                  <a:pt x="399" y="690"/>
                </a:moveTo>
                <a:cubicBezTo>
                  <a:pt x="400" y="690"/>
                  <a:pt x="401" y="690"/>
                  <a:pt x="401" y="689"/>
                </a:cubicBezTo>
                <a:cubicBezTo>
                  <a:pt x="548" y="543"/>
                  <a:pt x="548" y="543"/>
                  <a:pt x="548" y="543"/>
                </a:cubicBezTo>
                <a:cubicBezTo>
                  <a:pt x="549" y="542"/>
                  <a:pt x="549" y="540"/>
                  <a:pt x="548" y="538"/>
                </a:cubicBezTo>
                <a:cubicBezTo>
                  <a:pt x="547" y="537"/>
                  <a:pt x="545" y="537"/>
                  <a:pt x="544" y="538"/>
                </a:cubicBezTo>
                <a:cubicBezTo>
                  <a:pt x="397" y="685"/>
                  <a:pt x="397" y="685"/>
                  <a:pt x="397" y="685"/>
                </a:cubicBezTo>
                <a:cubicBezTo>
                  <a:pt x="396" y="686"/>
                  <a:pt x="396" y="688"/>
                  <a:pt x="397" y="689"/>
                </a:cubicBezTo>
                <a:cubicBezTo>
                  <a:pt x="398" y="690"/>
                  <a:pt x="398" y="690"/>
                  <a:pt x="399" y="690"/>
                </a:cubicBezTo>
                <a:close/>
                <a:moveTo>
                  <a:pt x="703" y="387"/>
                </a:moveTo>
                <a:cubicBezTo>
                  <a:pt x="704" y="387"/>
                  <a:pt x="704" y="386"/>
                  <a:pt x="705" y="386"/>
                </a:cubicBezTo>
                <a:cubicBezTo>
                  <a:pt x="804" y="287"/>
                  <a:pt x="804" y="287"/>
                  <a:pt x="804" y="287"/>
                </a:cubicBezTo>
                <a:cubicBezTo>
                  <a:pt x="804" y="286"/>
                  <a:pt x="804" y="286"/>
                  <a:pt x="805" y="286"/>
                </a:cubicBezTo>
                <a:cubicBezTo>
                  <a:pt x="805" y="286"/>
                  <a:pt x="805" y="286"/>
                  <a:pt x="805" y="286"/>
                </a:cubicBezTo>
                <a:cubicBezTo>
                  <a:pt x="808" y="283"/>
                  <a:pt x="808" y="283"/>
                  <a:pt x="808" y="283"/>
                </a:cubicBezTo>
                <a:cubicBezTo>
                  <a:pt x="809" y="281"/>
                  <a:pt x="809" y="279"/>
                  <a:pt x="808" y="278"/>
                </a:cubicBezTo>
                <a:cubicBezTo>
                  <a:pt x="807" y="277"/>
                  <a:pt x="805" y="277"/>
                  <a:pt x="804" y="278"/>
                </a:cubicBezTo>
                <a:cubicBezTo>
                  <a:pt x="801" y="281"/>
                  <a:pt x="801" y="281"/>
                  <a:pt x="801" y="281"/>
                </a:cubicBezTo>
                <a:cubicBezTo>
                  <a:pt x="801" y="281"/>
                  <a:pt x="800" y="282"/>
                  <a:pt x="800" y="282"/>
                </a:cubicBezTo>
                <a:cubicBezTo>
                  <a:pt x="800" y="282"/>
                  <a:pt x="800" y="282"/>
                  <a:pt x="800" y="282"/>
                </a:cubicBezTo>
                <a:cubicBezTo>
                  <a:pt x="701" y="381"/>
                  <a:pt x="701" y="381"/>
                  <a:pt x="701" y="381"/>
                </a:cubicBezTo>
                <a:cubicBezTo>
                  <a:pt x="699" y="382"/>
                  <a:pt x="699" y="384"/>
                  <a:pt x="701" y="386"/>
                </a:cubicBezTo>
                <a:cubicBezTo>
                  <a:pt x="701" y="386"/>
                  <a:pt x="702" y="387"/>
                  <a:pt x="703" y="387"/>
                </a:cubicBezTo>
                <a:close/>
                <a:moveTo>
                  <a:pt x="933" y="157"/>
                </a:moveTo>
                <a:cubicBezTo>
                  <a:pt x="933" y="157"/>
                  <a:pt x="933" y="157"/>
                  <a:pt x="933" y="157"/>
                </a:cubicBezTo>
                <a:cubicBezTo>
                  <a:pt x="999" y="91"/>
                  <a:pt x="999" y="91"/>
                  <a:pt x="999" y="91"/>
                </a:cubicBezTo>
                <a:cubicBezTo>
                  <a:pt x="1002" y="89"/>
                  <a:pt x="1002" y="89"/>
                  <a:pt x="1002" y="89"/>
                </a:cubicBezTo>
                <a:cubicBezTo>
                  <a:pt x="1002" y="89"/>
                  <a:pt x="1002" y="89"/>
                  <a:pt x="1002" y="89"/>
                </a:cubicBezTo>
                <a:cubicBezTo>
                  <a:pt x="1006" y="84"/>
                  <a:pt x="1006" y="84"/>
                  <a:pt x="1006" y="84"/>
                </a:cubicBezTo>
                <a:cubicBezTo>
                  <a:pt x="1007" y="84"/>
                  <a:pt x="1007" y="83"/>
                  <a:pt x="1007" y="82"/>
                </a:cubicBezTo>
                <a:cubicBezTo>
                  <a:pt x="1007" y="81"/>
                  <a:pt x="1007" y="81"/>
                  <a:pt x="1006" y="80"/>
                </a:cubicBezTo>
                <a:cubicBezTo>
                  <a:pt x="1006" y="80"/>
                  <a:pt x="1006" y="80"/>
                  <a:pt x="1005" y="79"/>
                </a:cubicBezTo>
                <a:cubicBezTo>
                  <a:pt x="1005" y="79"/>
                  <a:pt x="1005" y="79"/>
                  <a:pt x="1005" y="79"/>
                </a:cubicBezTo>
                <a:cubicBezTo>
                  <a:pt x="1005" y="79"/>
                  <a:pt x="1005" y="79"/>
                  <a:pt x="1005" y="79"/>
                </a:cubicBezTo>
                <a:cubicBezTo>
                  <a:pt x="1005" y="79"/>
                  <a:pt x="1005" y="79"/>
                  <a:pt x="1004" y="79"/>
                </a:cubicBezTo>
                <a:cubicBezTo>
                  <a:pt x="1004" y="79"/>
                  <a:pt x="1003" y="79"/>
                  <a:pt x="1002" y="80"/>
                </a:cubicBezTo>
                <a:cubicBezTo>
                  <a:pt x="1002" y="80"/>
                  <a:pt x="1002" y="80"/>
                  <a:pt x="1002" y="80"/>
                </a:cubicBezTo>
                <a:cubicBezTo>
                  <a:pt x="928" y="154"/>
                  <a:pt x="928" y="154"/>
                  <a:pt x="928" y="154"/>
                </a:cubicBezTo>
                <a:cubicBezTo>
                  <a:pt x="928" y="154"/>
                  <a:pt x="928" y="154"/>
                  <a:pt x="928" y="154"/>
                </a:cubicBezTo>
                <a:cubicBezTo>
                  <a:pt x="928" y="154"/>
                  <a:pt x="928" y="154"/>
                  <a:pt x="928" y="154"/>
                </a:cubicBezTo>
                <a:cubicBezTo>
                  <a:pt x="852" y="229"/>
                  <a:pt x="852" y="229"/>
                  <a:pt x="852" y="229"/>
                </a:cubicBezTo>
                <a:cubicBezTo>
                  <a:pt x="851" y="231"/>
                  <a:pt x="851" y="233"/>
                  <a:pt x="852" y="234"/>
                </a:cubicBezTo>
                <a:cubicBezTo>
                  <a:pt x="853" y="234"/>
                  <a:pt x="854" y="235"/>
                  <a:pt x="855" y="235"/>
                </a:cubicBezTo>
                <a:cubicBezTo>
                  <a:pt x="855" y="235"/>
                  <a:pt x="856" y="234"/>
                  <a:pt x="857" y="234"/>
                </a:cubicBezTo>
                <a:cubicBezTo>
                  <a:pt x="933" y="158"/>
                  <a:pt x="933" y="158"/>
                  <a:pt x="933" y="158"/>
                </a:cubicBezTo>
                <a:cubicBezTo>
                  <a:pt x="933" y="158"/>
                  <a:pt x="933" y="157"/>
                  <a:pt x="933" y="157"/>
                </a:cubicBezTo>
                <a:close/>
                <a:moveTo>
                  <a:pt x="1009" y="80"/>
                </a:moveTo>
                <a:cubicBezTo>
                  <a:pt x="1010" y="80"/>
                  <a:pt x="1011" y="80"/>
                  <a:pt x="1012" y="79"/>
                </a:cubicBezTo>
                <a:cubicBezTo>
                  <a:pt x="1015" y="76"/>
                  <a:pt x="1015" y="76"/>
                  <a:pt x="1015" y="76"/>
                </a:cubicBezTo>
                <a:cubicBezTo>
                  <a:pt x="1016" y="75"/>
                  <a:pt x="1016" y="73"/>
                  <a:pt x="1015" y="71"/>
                </a:cubicBezTo>
                <a:cubicBezTo>
                  <a:pt x="1014" y="70"/>
                  <a:pt x="1012" y="70"/>
                  <a:pt x="1011" y="71"/>
                </a:cubicBezTo>
                <a:cubicBezTo>
                  <a:pt x="1007" y="75"/>
                  <a:pt x="1007" y="75"/>
                  <a:pt x="1007" y="75"/>
                </a:cubicBezTo>
                <a:cubicBezTo>
                  <a:pt x="1006" y="76"/>
                  <a:pt x="1006" y="78"/>
                  <a:pt x="1007" y="79"/>
                </a:cubicBezTo>
                <a:cubicBezTo>
                  <a:pt x="1008" y="80"/>
                  <a:pt x="1009" y="80"/>
                  <a:pt x="1009" y="80"/>
                </a:cubicBezTo>
                <a:close/>
                <a:moveTo>
                  <a:pt x="1027" y="55"/>
                </a:moveTo>
                <a:cubicBezTo>
                  <a:pt x="1020" y="62"/>
                  <a:pt x="1020" y="62"/>
                  <a:pt x="1020" y="62"/>
                </a:cubicBezTo>
                <a:cubicBezTo>
                  <a:pt x="1018" y="63"/>
                  <a:pt x="1018" y="65"/>
                  <a:pt x="1020" y="67"/>
                </a:cubicBezTo>
                <a:cubicBezTo>
                  <a:pt x="1020" y="67"/>
                  <a:pt x="1021" y="68"/>
                  <a:pt x="1022" y="68"/>
                </a:cubicBezTo>
                <a:cubicBezTo>
                  <a:pt x="1023" y="68"/>
                  <a:pt x="1023" y="67"/>
                  <a:pt x="1024" y="67"/>
                </a:cubicBezTo>
                <a:cubicBezTo>
                  <a:pt x="1031" y="59"/>
                  <a:pt x="1031" y="59"/>
                  <a:pt x="1031" y="59"/>
                </a:cubicBezTo>
                <a:cubicBezTo>
                  <a:pt x="1032" y="58"/>
                  <a:pt x="1032" y="56"/>
                  <a:pt x="1031" y="55"/>
                </a:cubicBezTo>
                <a:cubicBezTo>
                  <a:pt x="1030" y="54"/>
                  <a:pt x="1028" y="54"/>
                  <a:pt x="1027" y="55"/>
                </a:cubicBezTo>
                <a:close/>
                <a:moveTo>
                  <a:pt x="860" y="243"/>
                </a:moveTo>
                <a:cubicBezTo>
                  <a:pt x="861" y="243"/>
                  <a:pt x="862" y="243"/>
                  <a:pt x="863" y="242"/>
                </a:cubicBezTo>
                <a:cubicBezTo>
                  <a:pt x="872" y="232"/>
                  <a:pt x="872" y="232"/>
                  <a:pt x="872" y="232"/>
                </a:cubicBezTo>
                <a:cubicBezTo>
                  <a:pt x="874" y="231"/>
                  <a:pt x="874" y="229"/>
                  <a:pt x="872" y="228"/>
                </a:cubicBezTo>
                <a:cubicBezTo>
                  <a:pt x="871" y="227"/>
                  <a:pt x="869" y="227"/>
                  <a:pt x="868" y="228"/>
                </a:cubicBezTo>
                <a:cubicBezTo>
                  <a:pt x="858" y="238"/>
                  <a:pt x="858" y="238"/>
                  <a:pt x="858" y="238"/>
                </a:cubicBezTo>
                <a:cubicBezTo>
                  <a:pt x="857" y="239"/>
                  <a:pt x="857" y="241"/>
                  <a:pt x="858" y="242"/>
                </a:cubicBezTo>
                <a:cubicBezTo>
                  <a:pt x="859" y="243"/>
                  <a:pt x="860" y="243"/>
                  <a:pt x="860" y="243"/>
                </a:cubicBezTo>
                <a:close/>
                <a:moveTo>
                  <a:pt x="1034" y="62"/>
                </a:moveTo>
                <a:cubicBezTo>
                  <a:pt x="1031" y="65"/>
                  <a:pt x="1031" y="65"/>
                  <a:pt x="1031" y="65"/>
                </a:cubicBezTo>
                <a:cubicBezTo>
                  <a:pt x="1030" y="66"/>
                  <a:pt x="1030" y="68"/>
                  <a:pt x="1031" y="69"/>
                </a:cubicBezTo>
                <a:cubicBezTo>
                  <a:pt x="1032" y="70"/>
                  <a:pt x="1033" y="70"/>
                  <a:pt x="1033" y="70"/>
                </a:cubicBezTo>
                <a:cubicBezTo>
                  <a:pt x="1034" y="70"/>
                  <a:pt x="1035" y="70"/>
                  <a:pt x="1036" y="69"/>
                </a:cubicBezTo>
                <a:cubicBezTo>
                  <a:pt x="1038" y="66"/>
                  <a:pt x="1038" y="66"/>
                  <a:pt x="1038" y="66"/>
                </a:cubicBezTo>
                <a:cubicBezTo>
                  <a:pt x="1039" y="65"/>
                  <a:pt x="1039" y="63"/>
                  <a:pt x="1038" y="62"/>
                </a:cubicBezTo>
                <a:cubicBezTo>
                  <a:pt x="1037" y="61"/>
                  <a:pt x="1035" y="61"/>
                  <a:pt x="1034" y="62"/>
                </a:cubicBezTo>
                <a:close/>
                <a:moveTo>
                  <a:pt x="705" y="399"/>
                </a:moveTo>
                <a:cubicBezTo>
                  <a:pt x="706" y="399"/>
                  <a:pt x="706" y="398"/>
                  <a:pt x="707" y="398"/>
                </a:cubicBezTo>
                <a:cubicBezTo>
                  <a:pt x="825" y="280"/>
                  <a:pt x="825" y="280"/>
                  <a:pt x="825" y="280"/>
                </a:cubicBezTo>
                <a:cubicBezTo>
                  <a:pt x="826" y="278"/>
                  <a:pt x="826" y="277"/>
                  <a:pt x="825" y="275"/>
                </a:cubicBezTo>
                <a:cubicBezTo>
                  <a:pt x="824" y="274"/>
                  <a:pt x="822" y="274"/>
                  <a:pt x="821" y="275"/>
                </a:cubicBezTo>
                <a:cubicBezTo>
                  <a:pt x="703" y="393"/>
                  <a:pt x="703" y="393"/>
                  <a:pt x="703" y="393"/>
                </a:cubicBezTo>
                <a:cubicBezTo>
                  <a:pt x="701" y="395"/>
                  <a:pt x="701" y="396"/>
                  <a:pt x="703" y="398"/>
                </a:cubicBezTo>
                <a:cubicBezTo>
                  <a:pt x="703" y="398"/>
                  <a:pt x="704" y="399"/>
                  <a:pt x="705" y="399"/>
                </a:cubicBezTo>
                <a:close/>
                <a:moveTo>
                  <a:pt x="853" y="251"/>
                </a:moveTo>
                <a:cubicBezTo>
                  <a:pt x="854" y="250"/>
                  <a:pt x="854" y="248"/>
                  <a:pt x="853" y="247"/>
                </a:cubicBezTo>
                <a:cubicBezTo>
                  <a:pt x="852" y="246"/>
                  <a:pt x="850" y="246"/>
                  <a:pt x="849" y="247"/>
                </a:cubicBezTo>
                <a:cubicBezTo>
                  <a:pt x="844" y="252"/>
                  <a:pt x="844" y="252"/>
                  <a:pt x="844" y="252"/>
                </a:cubicBezTo>
                <a:cubicBezTo>
                  <a:pt x="842" y="254"/>
                  <a:pt x="842" y="256"/>
                  <a:pt x="844" y="257"/>
                </a:cubicBezTo>
                <a:cubicBezTo>
                  <a:pt x="844" y="257"/>
                  <a:pt x="845" y="258"/>
                  <a:pt x="846" y="258"/>
                </a:cubicBezTo>
                <a:cubicBezTo>
                  <a:pt x="847" y="258"/>
                  <a:pt x="847" y="257"/>
                  <a:pt x="848" y="257"/>
                </a:cubicBezTo>
                <a:lnTo>
                  <a:pt x="853" y="251"/>
                </a:lnTo>
                <a:close/>
                <a:moveTo>
                  <a:pt x="400" y="703"/>
                </a:moveTo>
                <a:cubicBezTo>
                  <a:pt x="401" y="703"/>
                  <a:pt x="402" y="703"/>
                  <a:pt x="402" y="702"/>
                </a:cubicBezTo>
                <a:cubicBezTo>
                  <a:pt x="559" y="545"/>
                  <a:pt x="559" y="545"/>
                  <a:pt x="559" y="545"/>
                </a:cubicBezTo>
                <a:cubicBezTo>
                  <a:pt x="561" y="544"/>
                  <a:pt x="561" y="542"/>
                  <a:pt x="559" y="541"/>
                </a:cubicBezTo>
                <a:cubicBezTo>
                  <a:pt x="558" y="540"/>
                  <a:pt x="556" y="540"/>
                  <a:pt x="555" y="541"/>
                </a:cubicBezTo>
                <a:cubicBezTo>
                  <a:pt x="398" y="698"/>
                  <a:pt x="398" y="698"/>
                  <a:pt x="398" y="698"/>
                </a:cubicBezTo>
                <a:cubicBezTo>
                  <a:pt x="397" y="699"/>
                  <a:pt x="397" y="701"/>
                  <a:pt x="398" y="702"/>
                </a:cubicBezTo>
                <a:cubicBezTo>
                  <a:pt x="399" y="703"/>
                  <a:pt x="399" y="703"/>
                  <a:pt x="400" y="703"/>
                </a:cubicBezTo>
                <a:close/>
                <a:moveTo>
                  <a:pt x="873" y="223"/>
                </a:moveTo>
                <a:cubicBezTo>
                  <a:pt x="872" y="224"/>
                  <a:pt x="872" y="226"/>
                  <a:pt x="873" y="228"/>
                </a:cubicBezTo>
                <a:cubicBezTo>
                  <a:pt x="873" y="228"/>
                  <a:pt x="874" y="229"/>
                  <a:pt x="875" y="229"/>
                </a:cubicBezTo>
                <a:cubicBezTo>
                  <a:pt x="876" y="229"/>
                  <a:pt x="876" y="228"/>
                  <a:pt x="877" y="228"/>
                </a:cubicBezTo>
                <a:cubicBezTo>
                  <a:pt x="1023" y="82"/>
                  <a:pt x="1023" y="82"/>
                  <a:pt x="1023" y="82"/>
                </a:cubicBezTo>
                <a:cubicBezTo>
                  <a:pt x="1024" y="81"/>
                  <a:pt x="1024" y="79"/>
                  <a:pt x="1023" y="78"/>
                </a:cubicBezTo>
                <a:cubicBezTo>
                  <a:pt x="1021" y="77"/>
                  <a:pt x="1019" y="77"/>
                  <a:pt x="1018" y="78"/>
                </a:cubicBezTo>
                <a:lnTo>
                  <a:pt x="873" y="223"/>
                </a:lnTo>
                <a:close/>
                <a:moveTo>
                  <a:pt x="1062" y="42"/>
                </a:moveTo>
                <a:cubicBezTo>
                  <a:pt x="1063" y="42"/>
                  <a:pt x="1063" y="41"/>
                  <a:pt x="1064" y="41"/>
                </a:cubicBezTo>
                <a:cubicBezTo>
                  <a:pt x="1069" y="36"/>
                  <a:pt x="1069" y="36"/>
                  <a:pt x="1069" y="36"/>
                </a:cubicBezTo>
                <a:cubicBezTo>
                  <a:pt x="1070" y="35"/>
                  <a:pt x="1070" y="33"/>
                  <a:pt x="1069" y="32"/>
                </a:cubicBezTo>
                <a:cubicBezTo>
                  <a:pt x="1067" y="30"/>
                  <a:pt x="1066" y="30"/>
                  <a:pt x="1064" y="32"/>
                </a:cubicBezTo>
                <a:cubicBezTo>
                  <a:pt x="1060" y="36"/>
                  <a:pt x="1060" y="36"/>
                  <a:pt x="1060" y="36"/>
                </a:cubicBezTo>
                <a:cubicBezTo>
                  <a:pt x="1058" y="38"/>
                  <a:pt x="1058" y="39"/>
                  <a:pt x="1060" y="41"/>
                </a:cubicBezTo>
                <a:cubicBezTo>
                  <a:pt x="1060" y="41"/>
                  <a:pt x="1061" y="42"/>
                  <a:pt x="1062" y="42"/>
                </a:cubicBezTo>
                <a:close/>
                <a:moveTo>
                  <a:pt x="867" y="250"/>
                </a:moveTo>
                <a:cubicBezTo>
                  <a:pt x="868" y="250"/>
                  <a:pt x="869" y="250"/>
                  <a:pt x="870" y="249"/>
                </a:cubicBezTo>
                <a:cubicBezTo>
                  <a:pt x="878" y="240"/>
                  <a:pt x="878" y="240"/>
                  <a:pt x="878" y="240"/>
                </a:cubicBezTo>
                <a:cubicBezTo>
                  <a:pt x="880" y="239"/>
                  <a:pt x="880" y="237"/>
                  <a:pt x="878" y="236"/>
                </a:cubicBezTo>
                <a:cubicBezTo>
                  <a:pt x="877" y="235"/>
                  <a:pt x="875" y="235"/>
                  <a:pt x="874" y="236"/>
                </a:cubicBezTo>
                <a:cubicBezTo>
                  <a:pt x="865" y="245"/>
                  <a:pt x="865" y="245"/>
                  <a:pt x="865" y="245"/>
                </a:cubicBezTo>
                <a:cubicBezTo>
                  <a:pt x="864" y="246"/>
                  <a:pt x="864" y="248"/>
                  <a:pt x="865" y="249"/>
                </a:cubicBezTo>
                <a:cubicBezTo>
                  <a:pt x="866" y="250"/>
                  <a:pt x="867" y="250"/>
                  <a:pt x="867" y="250"/>
                </a:cubicBezTo>
                <a:close/>
                <a:moveTo>
                  <a:pt x="708" y="410"/>
                </a:moveTo>
                <a:cubicBezTo>
                  <a:pt x="709" y="410"/>
                  <a:pt x="709" y="409"/>
                  <a:pt x="710" y="409"/>
                </a:cubicBezTo>
                <a:cubicBezTo>
                  <a:pt x="840" y="279"/>
                  <a:pt x="840" y="279"/>
                  <a:pt x="840" y="279"/>
                </a:cubicBezTo>
                <a:cubicBezTo>
                  <a:pt x="841" y="278"/>
                  <a:pt x="841" y="276"/>
                  <a:pt x="840" y="275"/>
                </a:cubicBezTo>
                <a:cubicBezTo>
                  <a:pt x="839" y="273"/>
                  <a:pt x="837" y="273"/>
                  <a:pt x="835" y="275"/>
                </a:cubicBezTo>
                <a:cubicBezTo>
                  <a:pt x="706" y="404"/>
                  <a:pt x="706" y="404"/>
                  <a:pt x="706" y="404"/>
                </a:cubicBezTo>
                <a:cubicBezTo>
                  <a:pt x="704" y="406"/>
                  <a:pt x="704" y="407"/>
                  <a:pt x="706" y="409"/>
                </a:cubicBezTo>
                <a:cubicBezTo>
                  <a:pt x="706" y="409"/>
                  <a:pt x="707" y="410"/>
                  <a:pt x="708" y="410"/>
                </a:cubicBezTo>
                <a:close/>
                <a:moveTo>
                  <a:pt x="1037" y="82"/>
                </a:moveTo>
                <a:cubicBezTo>
                  <a:pt x="1038" y="81"/>
                  <a:pt x="1038" y="79"/>
                  <a:pt x="1037" y="78"/>
                </a:cubicBezTo>
                <a:cubicBezTo>
                  <a:pt x="1035" y="77"/>
                  <a:pt x="1033" y="77"/>
                  <a:pt x="1032" y="78"/>
                </a:cubicBezTo>
                <a:cubicBezTo>
                  <a:pt x="880" y="230"/>
                  <a:pt x="880" y="230"/>
                  <a:pt x="880" y="230"/>
                </a:cubicBezTo>
                <a:cubicBezTo>
                  <a:pt x="879" y="231"/>
                  <a:pt x="879" y="233"/>
                  <a:pt x="880" y="234"/>
                </a:cubicBezTo>
                <a:cubicBezTo>
                  <a:pt x="881" y="235"/>
                  <a:pt x="881" y="235"/>
                  <a:pt x="882" y="235"/>
                </a:cubicBezTo>
                <a:cubicBezTo>
                  <a:pt x="883" y="235"/>
                  <a:pt x="884" y="235"/>
                  <a:pt x="884" y="234"/>
                </a:cubicBezTo>
                <a:lnTo>
                  <a:pt x="1037" y="82"/>
                </a:lnTo>
                <a:close/>
                <a:moveTo>
                  <a:pt x="849" y="268"/>
                </a:moveTo>
                <a:cubicBezTo>
                  <a:pt x="850" y="268"/>
                  <a:pt x="851" y="268"/>
                  <a:pt x="852" y="267"/>
                </a:cubicBezTo>
                <a:cubicBezTo>
                  <a:pt x="856" y="262"/>
                  <a:pt x="856" y="262"/>
                  <a:pt x="856" y="262"/>
                </a:cubicBezTo>
                <a:cubicBezTo>
                  <a:pt x="858" y="261"/>
                  <a:pt x="858" y="259"/>
                  <a:pt x="856" y="258"/>
                </a:cubicBezTo>
                <a:cubicBezTo>
                  <a:pt x="855" y="257"/>
                  <a:pt x="853" y="257"/>
                  <a:pt x="852" y="258"/>
                </a:cubicBezTo>
                <a:cubicBezTo>
                  <a:pt x="847" y="263"/>
                  <a:pt x="847" y="263"/>
                  <a:pt x="847" y="263"/>
                </a:cubicBezTo>
                <a:cubicBezTo>
                  <a:pt x="846" y="264"/>
                  <a:pt x="846" y="266"/>
                  <a:pt x="847" y="267"/>
                </a:cubicBezTo>
                <a:cubicBezTo>
                  <a:pt x="848" y="268"/>
                  <a:pt x="849" y="268"/>
                  <a:pt x="849" y="268"/>
                </a:cubicBezTo>
                <a:close/>
                <a:moveTo>
                  <a:pt x="401" y="717"/>
                </a:moveTo>
                <a:cubicBezTo>
                  <a:pt x="401" y="717"/>
                  <a:pt x="402" y="716"/>
                  <a:pt x="403" y="716"/>
                </a:cubicBezTo>
                <a:cubicBezTo>
                  <a:pt x="572" y="546"/>
                  <a:pt x="572" y="546"/>
                  <a:pt x="572" y="546"/>
                </a:cubicBezTo>
                <a:cubicBezTo>
                  <a:pt x="574" y="545"/>
                  <a:pt x="574" y="543"/>
                  <a:pt x="572" y="542"/>
                </a:cubicBezTo>
                <a:cubicBezTo>
                  <a:pt x="571" y="541"/>
                  <a:pt x="569" y="541"/>
                  <a:pt x="568" y="542"/>
                </a:cubicBezTo>
                <a:cubicBezTo>
                  <a:pt x="399" y="711"/>
                  <a:pt x="399" y="711"/>
                  <a:pt x="399" y="711"/>
                </a:cubicBezTo>
                <a:cubicBezTo>
                  <a:pt x="397" y="713"/>
                  <a:pt x="397" y="715"/>
                  <a:pt x="399" y="716"/>
                </a:cubicBezTo>
                <a:cubicBezTo>
                  <a:pt x="399" y="716"/>
                  <a:pt x="400" y="717"/>
                  <a:pt x="401" y="717"/>
                </a:cubicBezTo>
                <a:close/>
                <a:moveTo>
                  <a:pt x="1053" y="75"/>
                </a:moveTo>
                <a:cubicBezTo>
                  <a:pt x="1054" y="76"/>
                  <a:pt x="1055" y="76"/>
                  <a:pt x="1056" y="76"/>
                </a:cubicBezTo>
                <a:cubicBezTo>
                  <a:pt x="1056" y="76"/>
                  <a:pt x="1057" y="76"/>
                  <a:pt x="1058" y="75"/>
                </a:cubicBezTo>
                <a:cubicBezTo>
                  <a:pt x="1059" y="74"/>
                  <a:pt x="1059" y="74"/>
                  <a:pt x="1059" y="74"/>
                </a:cubicBezTo>
                <a:cubicBezTo>
                  <a:pt x="1060" y="72"/>
                  <a:pt x="1060" y="71"/>
                  <a:pt x="1059" y="69"/>
                </a:cubicBezTo>
                <a:cubicBezTo>
                  <a:pt x="1058" y="68"/>
                  <a:pt x="1056" y="68"/>
                  <a:pt x="1055" y="69"/>
                </a:cubicBezTo>
                <a:cubicBezTo>
                  <a:pt x="1053" y="71"/>
                  <a:pt x="1053" y="71"/>
                  <a:pt x="1053" y="71"/>
                </a:cubicBezTo>
                <a:cubicBezTo>
                  <a:pt x="1052" y="72"/>
                  <a:pt x="1052" y="74"/>
                  <a:pt x="1053" y="75"/>
                </a:cubicBezTo>
                <a:close/>
                <a:moveTo>
                  <a:pt x="1052" y="76"/>
                </a:moveTo>
                <a:cubicBezTo>
                  <a:pt x="1051" y="75"/>
                  <a:pt x="1049" y="75"/>
                  <a:pt x="1048" y="76"/>
                </a:cubicBezTo>
                <a:cubicBezTo>
                  <a:pt x="890" y="234"/>
                  <a:pt x="890" y="234"/>
                  <a:pt x="890" y="234"/>
                </a:cubicBezTo>
                <a:cubicBezTo>
                  <a:pt x="889" y="235"/>
                  <a:pt x="889" y="237"/>
                  <a:pt x="890" y="238"/>
                </a:cubicBezTo>
                <a:cubicBezTo>
                  <a:pt x="891" y="239"/>
                  <a:pt x="891" y="239"/>
                  <a:pt x="892" y="239"/>
                </a:cubicBezTo>
                <a:cubicBezTo>
                  <a:pt x="893" y="239"/>
                  <a:pt x="894" y="239"/>
                  <a:pt x="894" y="238"/>
                </a:cubicBezTo>
                <a:cubicBezTo>
                  <a:pt x="1052" y="81"/>
                  <a:pt x="1052" y="81"/>
                  <a:pt x="1052" y="81"/>
                </a:cubicBezTo>
                <a:cubicBezTo>
                  <a:pt x="1053" y="79"/>
                  <a:pt x="1053" y="77"/>
                  <a:pt x="1052" y="76"/>
                </a:cubicBezTo>
                <a:close/>
                <a:moveTo>
                  <a:pt x="874" y="254"/>
                </a:moveTo>
                <a:cubicBezTo>
                  <a:pt x="875" y="254"/>
                  <a:pt x="876" y="255"/>
                  <a:pt x="877" y="255"/>
                </a:cubicBezTo>
                <a:cubicBezTo>
                  <a:pt x="877" y="255"/>
                  <a:pt x="878" y="254"/>
                  <a:pt x="879" y="254"/>
                </a:cubicBezTo>
                <a:cubicBezTo>
                  <a:pt x="887" y="246"/>
                  <a:pt x="887" y="246"/>
                  <a:pt x="887" y="246"/>
                </a:cubicBezTo>
                <a:cubicBezTo>
                  <a:pt x="888" y="245"/>
                  <a:pt x="888" y="243"/>
                  <a:pt x="887" y="242"/>
                </a:cubicBezTo>
                <a:cubicBezTo>
                  <a:pt x="886" y="240"/>
                  <a:pt x="884" y="240"/>
                  <a:pt x="882" y="242"/>
                </a:cubicBezTo>
                <a:cubicBezTo>
                  <a:pt x="874" y="249"/>
                  <a:pt x="874" y="249"/>
                  <a:pt x="874" y="249"/>
                </a:cubicBezTo>
                <a:cubicBezTo>
                  <a:pt x="873" y="251"/>
                  <a:pt x="873" y="253"/>
                  <a:pt x="874" y="254"/>
                </a:cubicBezTo>
                <a:close/>
                <a:moveTo>
                  <a:pt x="401" y="732"/>
                </a:moveTo>
                <a:cubicBezTo>
                  <a:pt x="580" y="552"/>
                  <a:pt x="580" y="552"/>
                  <a:pt x="580" y="552"/>
                </a:cubicBezTo>
                <a:cubicBezTo>
                  <a:pt x="582" y="551"/>
                  <a:pt x="582" y="549"/>
                  <a:pt x="580" y="548"/>
                </a:cubicBezTo>
                <a:cubicBezTo>
                  <a:pt x="579" y="547"/>
                  <a:pt x="577" y="547"/>
                  <a:pt x="576" y="548"/>
                </a:cubicBezTo>
                <a:cubicBezTo>
                  <a:pt x="396" y="727"/>
                  <a:pt x="396" y="727"/>
                  <a:pt x="396" y="727"/>
                </a:cubicBezTo>
                <a:cubicBezTo>
                  <a:pt x="395" y="729"/>
                  <a:pt x="395" y="731"/>
                  <a:pt x="396" y="732"/>
                </a:cubicBezTo>
                <a:cubicBezTo>
                  <a:pt x="397" y="732"/>
                  <a:pt x="398" y="733"/>
                  <a:pt x="399" y="733"/>
                </a:cubicBezTo>
                <a:cubicBezTo>
                  <a:pt x="399" y="733"/>
                  <a:pt x="400" y="732"/>
                  <a:pt x="401" y="732"/>
                </a:cubicBezTo>
                <a:close/>
                <a:moveTo>
                  <a:pt x="703" y="430"/>
                </a:moveTo>
                <a:cubicBezTo>
                  <a:pt x="856" y="276"/>
                  <a:pt x="856" y="276"/>
                  <a:pt x="856" y="276"/>
                </a:cubicBezTo>
                <a:cubicBezTo>
                  <a:pt x="858" y="275"/>
                  <a:pt x="858" y="273"/>
                  <a:pt x="856" y="272"/>
                </a:cubicBezTo>
                <a:cubicBezTo>
                  <a:pt x="855" y="271"/>
                  <a:pt x="853" y="271"/>
                  <a:pt x="852" y="272"/>
                </a:cubicBezTo>
                <a:cubicBezTo>
                  <a:pt x="698" y="426"/>
                  <a:pt x="698" y="426"/>
                  <a:pt x="698" y="426"/>
                </a:cubicBezTo>
                <a:cubicBezTo>
                  <a:pt x="697" y="427"/>
                  <a:pt x="697" y="429"/>
                  <a:pt x="698" y="430"/>
                </a:cubicBezTo>
                <a:cubicBezTo>
                  <a:pt x="699" y="431"/>
                  <a:pt x="700" y="431"/>
                  <a:pt x="700" y="431"/>
                </a:cubicBezTo>
                <a:cubicBezTo>
                  <a:pt x="701" y="431"/>
                  <a:pt x="702" y="431"/>
                  <a:pt x="703" y="430"/>
                </a:cubicBezTo>
                <a:close/>
                <a:moveTo>
                  <a:pt x="870" y="276"/>
                </a:moveTo>
                <a:cubicBezTo>
                  <a:pt x="871" y="276"/>
                  <a:pt x="871" y="275"/>
                  <a:pt x="872" y="275"/>
                </a:cubicBezTo>
                <a:cubicBezTo>
                  <a:pt x="875" y="271"/>
                  <a:pt x="875" y="271"/>
                  <a:pt x="875" y="271"/>
                </a:cubicBezTo>
                <a:cubicBezTo>
                  <a:pt x="877" y="270"/>
                  <a:pt x="877" y="268"/>
                  <a:pt x="875" y="267"/>
                </a:cubicBezTo>
                <a:cubicBezTo>
                  <a:pt x="874" y="266"/>
                  <a:pt x="872" y="266"/>
                  <a:pt x="871" y="267"/>
                </a:cubicBezTo>
                <a:cubicBezTo>
                  <a:pt x="868" y="270"/>
                  <a:pt x="868" y="270"/>
                  <a:pt x="868" y="270"/>
                </a:cubicBezTo>
                <a:cubicBezTo>
                  <a:pt x="866" y="271"/>
                  <a:pt x="866" y="273"/>
                  <a:pt x="868" y="275"/>
                </a:cubicBezTo>
                <a:cubicBezTo>
                  <a:pt x="868" y="275"/>
                  <a:pt x="869" y="276"/>
                  <a:pt x="870" y="276"/>
                </a:cubicBezTo>
                <a:close/>
                <a:moveTo>
                  <a:pt x="862" y="280"/>
                </a:moveTo>
                <a:cubicBezTo>
                  <a:pt x="861" y="279"/>
                  <a:pt x="859" y="279"/>
                  <a:pt x="858" y="280"/>
                </a:cubicBezTo>
                <a:cubicBezTo>
                  <a:pt x="700" y="438"/>
                  <a:pt x="700" y="438"/>
                  <a:pt x="700" y="438"/>
                </a:cubicBezTo>
                <a:cubicBezTo>
                  <a:pt x="699" y="439"/>
                  <a:pt x="699" y="441"/>
                  <a:pt x="700" y="442"/>
                </a:cubicBezTo>
                <a:cubicBezTo>
                  <a:pt x="701" y="443"/>
                  <a:pt x="702" y="443"/>
                  <a:pt x="702" y="443"/>
                </a:cubicBezTo>
                <a:cubicBezTo>
                  <a:pt x="703" y="443"/>
                  <a:pt x="704" y="443"/>
                  <a:pt x="704" y="442"/>
                </a:cubicBezTo>
                <a:cubicBezTo>
                  <a:pt x="862" y="285"/>
                  <a:pt x="862" y="285"/>
                  <a:pt x="862" y="285"/>
                </a:cubicBezTo>
                <a:cubicBezTo>
                  <a:pt x="863" y="283"/>
                  <a:pt x="863" y="281"/>
                  <a:pt x="862" y="280"/>
                </a:cubicBezTo>
                <a:close/>
                <a:moveTo>
                  <a:pt x="583" y="555"/>
                </a:moveTo>
                <a:cubicBezTo>
                  <a:pt x="399" y="738"/>
                  <a:pt x="399" y="738"/>
                  <a:pt x="399" y="738"/>
                </a:cubicBezTo>
                <a:cubicBezTo>
                  <a:pt x="398" y="740"/>
                  <a:pt x="398" y="742"/>
                  <a:pt x="399" y="743"/>
                </a:cubicBezTo>
                <a:cubicBezTo>
                  <a:pt x="400" y="743"/>
                  <a:pt x="401" y="744"/>
                  <a:pt x="402" y="744"/>
                </a:cubicBezTo>
                <a:cubicBezTo>
                  <a:pt x="402" y="744"/>
                  <a:pt x="403" y="743"/>
                  <a:pt x="404" y="743"/>
                </a:cubicBezTo>
                <a:cubicBezTo>
                  <a:pt x="587" y="559"/>
                  <a:pt x="587" y="559"/>
                  <a:pt x="587" y="559"/>
                </a:cubicBezTo>
                <a:cubicBezTo>
                  <a:pt x="589" y="558"/>
                  <a:pt x="589" y="556"/>
                  <a:pt x="587" y="555"/>
                </a:cubicBezTo>
                <a:cubicBezTo>
                  <a:pt x="586" y="554"/>
                  <a:pt x="584" y="554"/>
                  <a:pt x="583" y="555"/>
                </a:cubicBezTo>
                <a:close/>
                <a:moveTo>
                  <a:pt x="1084" y="61"/>
                </a:moveTo>
                <a:cubicBezTo>
                  <a:pt x="1085" y="61"/>
                  <a:pt x="1086" y="61"/>
                  <a:pt x="1087" y="60"/>
                </a:cubicBezTo>
                <a:cubicBezTo>
                  <a:pt x="1090" y="57"/>
                  <a:pt x="1090" y="57"/>
                  <a:pt x="1090" y="57"/>
                </a:cubicBezTo>
                <a:cubicBezTo>
                  <a:pt x="1091" y="56"/>
                  <a:pt x="1091" y="54"/>
                  <a:pt x="1090" y="53"/>
                </a:cubicBezTo>
                <a:cubicBezTo>
                  <a:pt x="1088" y="51"/>
                  <a:pt x="1087" y="51"/>
                  <a:pt x="1085" y="53"/>
                </a:cubicBezTo>
                <a:cubicBezTo>
                  <a:pt x="1082" y="56"/>
                  <a:pt x="1082" y="56"/>
                  <a:pt x="1082" y="56"/>
                </a:cubicBezTo>
                <a:cubicBezTo>
                  <a:pt x="1081" y="57"/>
                  <a:pt x="1081" y="59"/>
                  <a:pt x="1082" y="60"/>
                </a:cubicBezTo>
                <a:cubicBezTo>
                  <a:pt x="1083" y="61"/>
                  <a:pt x="1084" y="61"/>
                  <a:pt x="1084" y="61"/>
                </a:cubicBezTo>
                <a:close/>
                <a:moveTo>
                  <a:pt x="885" y="261"/>
                </a:moveTo>
                <a:cubicBezTo>
                  <a:pt x="885" y="261"/>
                  <a:pt x="886" y="260"/>
                  <a:pt x="887" y="260"/>
                </a:cubicBezTo>
                <a:cubicBezTo>
                  <a:pt x="895" y="252"/>
                  <a:pt x="895" y="252"/>
                  <a:pt x="895" y="252"/>
                </a:cubicBezTo>
                <a:cubicBezTo>
                  <a:pt x="896" y="251"/>
                  <a:pt x="896" y="249"/>
                  <a:pt x="895" y="248"/>
                </a:cubicBezTo>
                <a:cubicBezTo>
                  <a:pt x="893" y="247"/>
                  <a:pt x="891" y="247"/>
                  <a:pt x="890" y="248"/>
                </a:cubicBezTo>
                <a:cubicBezTo>
                  <a:pt x="883" y="255"/>
                  <a:pt x="883" y="255"/>
                  <a:pt x="883" y="255"/>
                </a:cubicBezTo>
                <a:cubicBezTo>
                  <a:pt x="881" y="257"/>
                  <a:pt x="881" y="259"/>
                  <a:pt x="883" y="260"/>
                </a:cubicBezTo>
                <a:cubicBezTo>
                  <a:pt x="883" y="260"/>
                  <a:pt x="884" y="261"/>
                  <a:pt x="885" y="261"/>
                </a:cubicBezTo>
                <a:close/>
                <a:moveTo>
                  <a:pt x="937" y="200"/>
                </a:moveTo>
                <a:cubicBezTo>
                  <a:pt x="898" y="240"/>
                  <a:pt x="898" y="240"/>
                  <a:pt x="898" y="240"/>
                </a:cubicBezTo>
                <a:cubicBezTo>
                  <a:pt x="897" y="241"/>
                  <a:pt x="897" y="243"/>
                  <a:pt x="898" y="244"/>
                </a:cubicBezTo>
                <a:cubicBezTo>
                  <a:pt x="898" y="245"/>
                  <a:pt x="899" y="245"/>
                  <a:pt x="900" y="245"/>
                </a:cubicBezTo>
                <a:cubicBezTo>
                  <a:pt x="901" y="245"/>
                  <a:pt x="902" y="245"/>
                  <a:pt x="902" y="244"/>
                </a:cubicBezTo>
                <a:cubicBezTo>
                  <a:pt x="942" y="205"/>
                  <a:pt x="942" y="205"/>
                  <a:pt x="942" y="205"/>
                </a:cubicBezTo>
                <a:cubicBezTo>
                  <a:pt x="1072" y="75"/>
                  <a:pt x="1072" y="75"/>
                  <a:pt x="1072" y="75"/>
                </a:cubicBezTo>
                <a:cubicBezTo>
                  <a:pt x="1073" y="74"/>
                  <a:pt x="1073" y="72"/>
                  <a:pt x="1072" y="70"/>
                </a:cubicBezTo>
                <a:cubicBezTo>
                  <a:pt x="1071" y="69"/>
                  <a:pt x="1069" y="69"/>
                  <a:pt x="1068" y="70"/>
                </a:cubicBezTo>
                <a:lnTo>
                  <a:pt x="937" y="200"/>
                </a:lnTo>
                <a:close/>
                <a:moveTo>
                  <a:pt x="860" y="300"/>
                </a:moveTo>
                <a:cubicBezTo>
                  <a:pt x="861" y="299"/>
                  <a:pt x="861" y="297"/>
                  <a:pt x="860" y="296"/>
                </a:cubicBezTo>
                <a:cubicBezTo>
                  <a:pt x="859" y="295"/>
                  <a:pt x="857" y="295"/>
                  <a:pt x="856" y="296"/>
                </a:cubicBezTo>
                <a:cubicBezTo>
                  <a:pt x="708" y="444"/>
                  <a:pt x="708" y="444"/>
                  <a:pt x="708" y="444"/>
                </a:cubicBezTo>
                <a:cubicBezTo>
                  <a:pt x="707" y="445"/>
                  <a:pt x="707" y="447"/>
                  <a:pt x="708" y="448"/>
                </a:cubicBezTo>
                <a:cubicBezTo>
                  <a:pt x="708" y="449"/>
                  <a:pt x="709" y="449"/>
                  <a:pt x="710" y="449"/>
                </a:cubicBezTo>
                <a:cubicBezTo>
                  <a:pt x="711" y="449"/>
                  <a:pt x="712" y="449"/>
                  <a:pt x="712" y="448"/>
                </a:cubicBezTo>
                <a:lnTo>
                  <a:pt x="860" y="300"/>
                </a:lnTo>
                <a:close/>
                <a:moveTo>
                  <a:pt x="904" y="253"/>
                </a:moveTo>
                <a:cubicBezTo>
                  <a:pt x="904" y="253"/>
                  <a:pt x="905" y="254"/>
                  <a:pt x="906" y="254"/>
                </a:cubicBezTo>
                <a:cubicBezTo>
                  <a:pt x="906" y="254"/>
                  <a:pt x="907" y="253"/>
                  <a:pt x="908" y="253"/>
                </a:cubicBezTo>
                <a:cubicBezTo>
                  <a:pt x="1083" y="77"/>
                  <a:pt x="1083" y="77"/>
                  <a:pt x="1083" y="77"/>
                </a:cubicBezTo>
                <a:cubicBezTo>
                  <a:pt x="1102" y="59"/>
                  <a:pt x="1102" y="59"/>
                  <a:pt x="1102" y="59"/>
                </a:cubicBezTo>
                <a:cubicBezTo>
                  <a:pt x="1103" y="58"/>
                  <a:pt x="1103" y="56"/>
                  <a:pt x="1102" y="54"/>
                </a:cubicBezTo>
                <a:cubicBezTo>
                  <a:pt x="1101" y="53"/>
                  <a:pt x="1099" y="53"/>
                  <a:pt x="1098" y="54"/>
                </a:cubicBezTo>
                <a:cubicBezTo>
                  <a:pt x="1079" y="73"/>
                  <a:pt x="1079" y="73"/>
                  <a:pt x="1079" y="73"/>
                </a:cubicBezTo>
                <a:cubicBezTo>
                  <a:pt x="904" y="248"/>
                  <a:pt x="904" y="248"/>
                  <a:pt x="904" y="248"/>
                </a:cubicBezTo>
                <a:cubicBezTo>
                  <a:pt x="902" y="250"/>
                  <a:pt x="902" y="252"/>
                  <a:pt x="904" y="253"/>
                </a:cubicBezTo>
                <a:close/>
                <a:moveTo>
                  <a:pt x="1137" y="22"/>
                </a:moveTo>
                <a:cubicBezTo>
                  <a:pt x="1138" y="22"/>
                  <a:pt x="1139" y="22"/>
                  <a:pt x="1139" y="21"/>
                </a:cubicBezTo>
                <a:cubicBezTo>
                  <a:pt x="1144" y="16"/>
                  <a:pt x="1144" y="16"/>
                  <a:pt x="1144" y="16"/>
                </a:cubicBezTo>
                <a:cubicBezTo>
                  <a:pt x="1146" y="15"/>
                  <a:pt x="1146" y="13"/>
                  <a:pt x="1144" y="12"/>
                </a:cubicBezTo>
                <a:cubicBezTo>
                  <a:pt x="1143" y="11"/>
                  <a:pt x="1141" y="11"/>
                  <a:pt x="1140" y="12"/>
                </a:cubicBezTo>
                <a:cubicBezTo>
                  <a:pt x="1135" y="17"/>
                  <a:pt x="1135" y="17"/>
                  <a:pt x="1135" y="17"/>
                </a:cubicBezTo>
                <a:cubicBezTo>
                  <a:pt x="1134" y="18"/>
                  <a:pt x="1134" y="20"/>
                  <a:pt x="1135" y="21"/>
                </a:cubicBezTo>
                <a:cubicBezTo>
                  <a:pt x="1136" y="22"/>
                  <a:pt x="1136" y="22"/>
                  <a:pt x="1137" y="22"/>
                </a:cubicBezTo>
                <a:close/>
                <a:moveTo>
                  <a:pt x="879" y="280"/>
                </a:moveTo>
                <a:cubicBezTo>
                  <a:pt x="880" y="280"/>
                  <a:pt x="881" y="280"/>
                  <a:pt x="881" y="279"/>
                </a:cubicBezTo>
                <a:cubicBezTo>
                  <a:pt x="888" y="272"/>
                  <a:pt x="888" y="272"/>
                  <a:pt x="888" y="272"/>
                </a:cubicBezTo>
                <a:cubicBezTo>
                  <a:pt x="888" y="272"/>
                  <a:pt x="888" y="272"/>
                  <a:pt x="889" y="272"/>
                </a:cubicBezTo>
                <a:cubicBezTo>
                  <a:pt x="889" y="272"/>
                  <a:pt x="889" y="272"/>
                  <a:pt x="889" y="272"/>
                </a:cubicBezTo>
                <a:cubicBezTo>
                  <a:pt x="900" y="260"/>
                  <a:pt x="900" y="260"/>
                  <a:pt x="900" y="260"/>
                </a:cubicBezTo>
                <a:cubicBezTo>
                  <a:pt x="900" y="260"/>
                  <a:pt x="900" y="260"/>
                  <a:pt x="900" y="260"/>
                </a:cubicBezTo>
                <a:cubicBezTo>
                  <a:pt x="903" y="258"/>
                  <a:pt x="903" y="258"/>
                  <a:pt x="903" y="258"/>
                </a:cubicBezTo>
                <a:cubicBezTo>
                  <a:pt x="904" y="257"/>
                  <a:pt x="904" y="255"/>
                  <a:pt x="903" y="253"/>
                </a:cubicBezTo>
                <a:cubicBezTo>
                  <a:pt x="902" y="252"/>
                  <a:pt x="900" y="252"/>
                  <a:pt x="899" y="253"/>
                </a:cubicBezTo>
                <a:cubicBezTo>
                  <a:pt x="897" y="256"/>
                  <a:pt x="897" y="256"/>
                  <a:pt x="897" y="256"/>
                </a:cubicBezTo>
                <a:cubicBezTo>
                  <a:pt x="897" y="256"/>
                  <a:pt x="897" y="256"/>
                  <a:pt x="897" y="256"/>
                </a:cubicBezTo>
                <a:cubicBezTo>
                  <a:pt x="885" y="267"/>
                  <a:pt x="885" y="267"/>
                  <a:pt x="885" y="267"/>
                </a:cubicBezTo>
                <a:cubicBezTo>
                  <a:pt x="885" y="267"/>
                  <a:pt x="885" y="268"/>
                  <a:pt x="885" y="268"/>
                </a:cubicBezTo>
                <a:cubicBezTo>
                  <a:pt x="884" y="268"/>
                  <a:pt x="884" y="268"/>
                  <a:pt x="884" y="268"/>
                </a:cubicBezTo>
                <a:cubicBezTo>
                  <a:pt x="877" y="275"/>
                  <a:pt x="877" y="275"/>
                  <a:pt x="877" y="275"/>
                </a:cubicBezTo>
                <a:cubicBezTo>
                  <a:pt x="876" y="276"/>
                  <a:pt x="876" y="278"/>
                  <a:pt x="877" y="279"/>
                </a:cubicBezTo>
                <a:cubicBezTo>
                  <a:pt x="877" y="280"/>
                  <a:pt x="878" y="280"/>
                  <a:pt x="879" y="280"/>
                </a:cubicBezTo>
                <a:close/>
                <a:moveTo>
                  <a:pt x="399" y="757"/>
                </a:moveTo>
                <a:cubicBezTo>
                  <a:pt x="400" y="758"/>
                  <a:pt x="400" y="758"/>
                  <a:pt x="401" y="758"/>
                </a:cubicBezTo>
                <a:cubicBezTo>
                  <a:pt x="402" y="758"/>
                  <a:pt x="403" y="758"/>
                  <a:pt x="403" y="757"/>
                </a:cubicBezTo>
                <a:cubicBezTo>
                  <a:pt x="598" y="563"/>
                  <a:pt x="598" y="563"/>
                  <a:pt x="598" y="563"/>
                </a:cubicBezTo>
                <a:cubicBezTo>
                  <a:pt x="599" y="561"/>
                  <a:pt x="599" y="559"/>
                  <a:pt x="598" y="558"/>
                </a:cubicBezTo>
                <a:cubicBezTo>
                  <a:pt x="597" y="557"/>
                  <a:pt x="595" y="557"/>
                  <a:pt x="594" y="558"/>
                </a:cubicBezTo>
                <a:cubicBezTo>
                  <a:pt x="399" y="753"/>
                  <a:pt x="399" y="753"/>
                  <a:pt x="399" y="753"/>
                </a:cubicBezTo>
                <a:cubicBezTo>
                  <a:pt x="398" y="754"/>
                  <a:pt x="398" y="756"/>
                  <a:pt x="399" y="757"/>
                </a:cubicBezTo>
                <a:close/>
                <a:moveTo>
                  <a:pt x="1146" y="24"/>
                </a:moveTo>
                <a:cubicBezTo>
                  <a:pt x="1147" y="25"/>
                  <a:pt x="1147" y="25"/>
                  <a:pt x="1148" y="25"/>
                </a:cubicBezTo>
                <a:cubicBezTo>
                  <a:pt x="1149" y="25"/>
                  <a:pt x="1150" y="25"/>
                  <a:pt x="1150" y="24"/>
                </a:cubicBezTo>
                <a:cubicBezTo>
                  <a:pt x="1154" y="20"/>
                  <a:pt x="1154" y="20"/>
                  <a:pt x="1154" y="20"/>
                </a:cubicBezTo>
                <a:cubicBezTo>
                  <a:pt x="1154" y="20"/>
                  <a:pt x="1154" y="20"/>
                  <a:pt x="1154" y="20"/>
                </a:cubicBezTo>
                <a:cubicBezTo>
                  <a:pt x="1155" y="20"/>
                  <a:pt x="1155" y="20"/>
                  <a:pt x="1155" y="20"/>
                </a:cubicBezTo>
                <a:cubicBezTo>
                  <a:pt x="1157" y="18"/>
                  <a:pt x="1157" y="18"/>
                  <a:pt x="1157" y="18"/>
                </a:cubicBezTo>
                <a:cubicBezTo>
                  <a:pt x="1158" y="17"/>
                  <a:pt x="1158" y="15"/>
                  <a:pt x="1157" y="13"/>
                </a:cubicBezTo>
                <a:cubicBezTo>
                  <a:pt x="1156" y="12"/>
                  <a:pt x="1154" y="12"/>
                  <a:pt x="1152" y="13"/>
                </a:cubicBezTo>
                <a:cubicBezTo>
                  <a:pt x="1150" y="15"/>
                  <a:pt x="1150" y="15"/>
                  <a:pt x="1150" y="15"/>
                </a:cubicBezTo>
                <a:cubicBezTo>
                  <a:pt x="1150" y="16"/>
                  <a:pt x="1150" y="16"/>
                  <a:pt x="1150" y="16"/>
                </a:cubicBezTo>
                <a:cubicBezTo>
                  <a:pt x="1150" y="16"/>
                  <a:pt x="1150" y="16"/>
                  <a:pt x="1150" y="16"/>
                </a:cubicBezTo>
                <a:cubicBezTo>
                  <a:pt x="1146" y="20"/>
                  <a:pt x="1146" y="20"/>
                  <a:pt x="1146" y="20"/>
                </a:cubicBezTo>
                <a:cubicBezTo>
                  <a:pt x="1145" y="21"/>
                  <a:pt x="1145" y="23"/>
                  <a:pt x="1146" y="24"/>
                </a:cubicBezTo>
                <a:close/>
                <a:moveTo>
                  <a:pt x="870" y="301"/>
                </a:moveTo>
                <a:cubicBezTo>
                  <a:pt x="868" y="299"/>
                  <a:pt x="866" y="299"/>
                  <a:pt x="865" y="301"/>
                </a:cubicBezTo>
                <a:cubicBezTo>
                  <a:pt x="713" y="453"/>
                  <a:pt x="713" y="453"/>
                  <a:pt x="713" y="453"/>
                </a:cubicBezTo>
                <a:cubicBezTo>
                  <a:pt x="712" y="454"/>
                  <a:pt x="712" y="456"/>
                  <a:pt x="713" y="457"/>
                </a:cubicBezTo>
                <a:cubicBezTo>
                  <a:pt x="714" y="458"/>
                  <a:pt x="714" y="458"/>
                  <a:pt x="715" y="458"/>
                </a:cubicBezTo>
                <a:cubicBezTo>
                  <a:pt x="716" y="458"/>
                  <a:pt x="717" y="458"/>
                  <a:pt x="717" y="457"/>
                </a:cubicBezTo>
                <a:cubicBezTo>
                  <a:pt x="870" y="305"/>
                  <a:pt x="870" y="305"/>
                  <a:pt x="870" y="305"/>
                </a:cubicBezTo>
                <a:cubicBezTo>
                  <a:pt x="871" y="304"/>
                  <a:pt x="871" y="302"/>
                  <a:pt x="870" y="301"/>
                </a:cubicBezTo>
                <a:close/>
                <a:moveTo>
                  <a:pt x="1091" y="73"/>
                </a:moveTo>
                <a:cubicBezTo>
                  <a:pt x="1091" y="73"/>
                  <a:pt x="1091" y="73"/>
                  <a:pt x="1091" y="73"/>
                </a:cubicBezTo>
                <a:cubicBezTo>
                  <a:pt x="906" y="259"/>
                  <a:pt x="906" y="259"/>
                  <a:pt x="906" y="259"/>
                </a:cubicBezTo>
                <a:cubicBezTo>
                  <a:pt x="905" y="260"/>
                  <a:pt x="905" y="262"/>
                  <a:pt x="906" y="264"/>
                </a:cubicBezTo>
                <a:cubicBezTo>
                  <a:pt x="907" y="264"/>
                  <a:pt x="908" y="265"/>
                  <a:pt x="909" y="265"/>
                </a:cubicBezTo>
                <a:cubicBezTo>
                  <a:pt x="909" y="265"/>
                  <a:pt x="910" y="264"/>
                  <a:pt x="911" y="264"/>
                </a:cubicBezTo>
                <a:cubicBezTo>
                  <a:pt x="1109" y="65"/>
                  <a:pt x="1109" y="65"/>
                  <a:pt x="1109" y="65"/>
                </a:cubicBezTo>
                <a:cubicBezTo>
                  <a:pt x="1114" y="60"/>
                  <a:pt x="1114" y="60"/>
                  <a:pt x="1114" y="60"/>
                </a:cubicBezTo>
                <a:cubicBezTo>
                  <a:pt x="1116" y="59"/>
                  <a:pt x="1116" y="57"/>
                  <a:pt x="1114" y="56"/>
                </a:cubicBezTo>
                <a:cubicBezTo>
                  <a:pt x="1113" y="55"/>
                  <a:pt x="1111" y="55"/>
                  <a:pt x="1110" y="56"/>
                </a:cubicBezTo>
                <a:cubicBezTo>
                  <a:pt x="1105" y="61"/>
                  <a:pt x="1105" y="61"/>
                  <a:pt x="1105" y="61"/>
                </a:cubicBezTo>
                <a:cubicBezTo>
                  <a:pt x="1103" y="63"/>
                  <a:pt x="1103" y="63"/>
                  <a:pt x="1103" y="63"/>
                </a:cubicBezTo>
                <a:cubicBezTo>
                  <a:pt x="1103" y="63"/>
                  <a:pt x="1102" y="63"/>
                  <a:pt x="1102" y="63"/>
                </a:cubicBezTo>
                <a:lnTo>
                  <a:pt x="1091" y="73"/>
                </a:lnTo>
                <a:close/>
                <a:moveTo>
                  <a:pt x="597" y="569"/>
                </a:moveTo>
                <a:cubicBezTo>
                  <a:pt x="399" y="767"/>
                  <a:pt x="399" y="767"/>
                  <a:pt x="399" y="767"/>
                </a:cubicBezTo>
                <a:cubicBezTo>
                  <a:pt x="398" y="768"/>
                  <a:pt x="398" y="770"/>
                  <a:pt x="399" y="771"/>
                </a:cubicBezTo>
                <a:cubicBezTo>
                  <a:pt x="399" y="772"/>
                  <a:pt x="400" y="772"/>
                  <a:pt x="401" y="772"/>
                </a:cubicBezTo>
                <a:cubicBezTo>
                  <a:pt x="402" y="772"/>
                  <a:pt x="403" y="772"/>
                  <a:pt x="403" y="771"/>
                </a:cubicBezTo>
                <a:cubicBezTo>
                  <a:pt x="601" y="573"/>
                  <a:pt x="601" y="573"/>
                  <a:pt x="601" y="573"/>
                </a:cubicBezTo>
                <a:cubicBezTo>
                  <a:pt x="603" y="572"/>
                  <a:pt x="603" y="570"/>
                  <a:pt x="601" y="569"/>
                </a:cubicBezTo>
                <a:cubicBezTo>
                  <a:pt x="600" y="568"/>
                  <a:pt x="598" y="568"/>
                  <a:pt x="597" y="569"/>
                </a:cubicBezTo>
                <a:close/>
                <a:moveTo>
                  <a:pt x="880" y="308"/>
                </a:moveTo>
                <a:cubicBezTo>
                  <a:pt x="881" y="307"/>
                  <a:pt x="881" y="305"/>
                  <a:pt x="880" y="304"/>
                </a:cubicBezTo>
                <a:cubicBezTo>
                  <a:pt x="879" y="303"/>
                  <a:pt x="877" y="303"/>
                  <a:pt x="876" y="304"/>
                </a:cubicBezTo>
                <a:cubicBezTo>
                  <a:pt x="720" y="460"/>
                  <a:pt x="720" y="460"/>
                  <a:pt x="720" y="460"/>
                </a:cubicBezTo>
                <a:cubicBezTo>
                  <a:pt x="719" y="461"/>
                  <a:pt x="719" y="463"/>
                  <a:pt x="720" y="464"/>
                </a:cubicBezTo>
                <a:cubicBezTo>
                  <a:pt x="720" y="465"/>
                  <a:pt x="721" y="465"/>
                  <a:pt x="722" y="465"/>
                </a:cubicBezTo>
                <a:cubicBezTo>
                  <a:pt x="723" y="465"/>
                  <a:pt x="724" y="465"/>
                  <a:pt x="724" y="464"/>
                </a:cubicBezTo>
                <a:lnTo>
                  <a:pt x="880" y="308"/>
                </a:lnTo>
                <a:close/>
                <a:moveTo>
                  <a:pt x="966" y="214"/>
                </a:moveTo>
                <a:cubicBezTo>
                  <a:pt x="965" y="215"/>
                  <a:pt x="965" y="217"/>
                  <a:pt x="966" y="218"/>
                </a:cubicBezTo>
                <a:cubicBezTo>
                  <a:pt x="967" y="219"/>
                  <a:pt x="968" y="219"/>
                  <a:pt x="968" y="219"/>
                </a:cubicBezTo>
                <a:cubicBezTo>
                  <a:pt x="969" y="219"/>
                  <a:pt x="970" y="219"/>
                  <a:pt x="971" y="218"/>
                </a:cubicBezTo>
                <a:cubicBezTo>
                  <a:pt x="1116" y="73"/>
                  <a:pt x="1116" y="73"/>
                  <a:pt x="1116" y="73"/>
                </a:cubicBezTo>
                <a:cubicBezTo>
                  <a:pt x="1116" y="72"/>
                  <a:pt x="1116" y="72"/>
                  <a:pt x="1116" y="72"/>
                </a:cubicBezTo>
                <a:cubicBezTo>
                  <a:pt x="1124" y="65"/>
                  <a:pt x="1124" y="65"/>
                  <a:pt x="1124" y="65"/>
                </a:cubicBezTo>
                <a:cubicBezTo>
                  <a:pt x="1128" y="60"/>
                  <a:pt x="1128" y="60"/>
                  <a:pt x="1128" y="60"/>
                </a:cubicBezTo>
                <a:cubicBezTo>
                  <a:pt x="1133" y="56"/>
                  <a:pt x="1133" y="56"/>
                  <a:pt x="1133" y="56"/>
                </a:cubicBezTo>
                <a:cubicBezTo>
                  <a:pt x="1136" y="53"/>
                  <a:pt x="1136" y="53"/>
                  <a:pt x="1136" y="53"/>
                </a:cubicBezTo>
                <a:cubicBezTo>
                  <a:pt x="1137" y="52"/>
                  <a:pt x="1137" y="50"/>
                  <a:pt x="1136" y="49"/>
                </a:cubicBezTo>
                <a:cubicBezTo>
                  <a:pt x="1134" y="47"/>
                  <a:pt x="1132" y="47"/>
                  <a:pt x="1131" y="49"/>
                </a:cubicBezTo>
                <a:cubicBezTo>
                  <a:pt x="1128" y="52"/>
                  <a:pt x="1128" y="52"/>
                  <a:pt x="1128" y="52"/>
                </a:cubicBezTo>
                <a:cubicBezTo>
                  <a:pt x="1118" y="62"/>
                  <a:pt x="1118" y="62"/>
                  <a:pt x="1118" y="62"/>
                </a:cubicBezTo>
                <a:cubicBezTo>
                  <a:pt x="1118" y="62"/>
                  <a:pt x="1118" y="62"/>
                  <a:pt x="1118" y="62"/>
                </a:cubicBezTo>
                <a:cubicBezTo>
                  <a:pt x="1112" y="68"/>
                  <a:pt x="1112" y="68"/>
                  <a:pt x="1112" y="68"/>
                </a:cubicBezTo>
                <a:lnTo>
                  <a:pt x="966" y="214"/>
                </a:lnTo>
                <a:close/>
                <a:moveTo>
                  <a:pt x="956" y="229"/>
                </a:moveTo>
                <a:cubicBezTo>
                  <a:pt x="954" y="227"/>
                  <a:pt x="952" y="227"/>
                  <a:pt x="951" y="229"/>
                </a:cubicBezTo>
                <a:cubicBezTo>
                  <a:pt x="923" y="257"/>
                  <a:pt x="923" y="257"/>
                  <a:pt x="923" y="257"/>
                </a:cubicBezTo>
                <a:cubicBezTo>
                  <a:pt x="914" y="265"/>
                  <a:pt x="914" y="265"/>
                  <a:pt x="914" y="265"/>
                </a:cubicBezTo>
                <a:cubicBezTo>
                  <a:pt x="913" y="267"/>
                  <a:pt x="913" y="269"/>
                  <a:pt x="914" y="270"/>
                </a:cubicBezTo>
                <a:cubicBezTo>
                  <a:pt x="915" y="270"/>
                  <a:pt x="916" y="271"/>
                  <a:pt x="917" y="271"/>
                </a:cubicBezTo>
                <a:cubicBezTo>
                  <a:pt x="917" y="271"/>
                  <a:pt x="918" y="270"/>
                  <a:pt x="919" y="270"/>
                </a:cubicBezTo>
                <a:cubicBezTo>
                  <a:pt x="927" y="261"/>
                  <a:pt x="927" y="261"/>
                  <a:pt x="927" y="261"/>
                </a:cubicBezTo>
                <a:cubicBezTo>
                  <a:pt x="956" y="233"/>
                  <a:pt x="956" y="233"/>
                  <a:pt x="956" y="233"/>
                </a:cubicBezTo>
                <a:cubicBezTo>
                  <a:pt x="957" y="232"/>
                  <a:pt x="957" y="230"/>
                  <a:pt x="956" y="229"/>
                </a:cubicBezTo>
                <a:close/>
                <a:moveTo>
                  <a:pt x="1158" y="27"/>
                </a:moveTo>
                <a:cubicBezTo>
                  <a:pt x="1158" y="27"/>
                  <a:pt x="1159" y="28"/>
                  <a:pt x="1160" y="28"/>
                </a:cubicBezTo>
                <a:cubicBezTo>
                  <a:pt x="1161" y="28"/>
                  <a:pt x="1161" y="27"/>
                  <a:pt x="1162" y="27"/>
                </a:cubicBezTo>
                <a:cubicBezTo>
                  <a:pt x="1167" y="21"/>
                  <a:pt x="1167" y="21"/>
                  <a:pt x="1167" y="21"/>
                </a:cubicBezTo>
                <a:cubicBezTo>
                  <a:pt x="1168" y="20"/>
                  <a:pt x="1168" y="18"/>
                  <a:pt x="1167" y="17"/>
                </a:cubicBezTo>
                <a:cubicBezTo>
                  <a:pt x="1166" y="16"/>
                  <a:pt x="1164" y="16"/>
                  <a:pt x="1163" y="17"/>
                </a:cubicBezTo>
                <a:cubicBezTo>
                  <a:pt x="1158" y="22"/>
                  <a:pt x="1158" y="22"/>
                  <a:pt x="1158" y="22"/>
                </a:cubicBezTo>
                <a:cubicBezTo>
                  <a:pt x="1156" y="23"/>
                  <a:pt x="1156" y="25"/>
                  <a:pt x="1158" y="27"/>
                </a:cubicBezTo>
                <a:close/>
                <a:moveTo>
                  <a:pt x="593" y="594"/>
                </a:moveTo>
                <a:cubicBezTo>
                  <a:pt x="592" y="594"/>
                  <a:pt x="593" y="594"/>
                  <a:pt x="592" y="593"/>
                </a:cubicBezTo>
                <a:cubicBezTo>
                  <a:pt x="592" y="593"/>
                  <a:pt x="592" y="593"/>
                  <a:pt x="592" y="593"/>
                </a:cubicBezTo>
                <a:cubicBezTo>
                  <a:pt x="592" y="593"/>
                  <a:pt x="592" y="593"/>
                  <a:pt x="592" y="593"/>
                </a:cubicBezTo>
                <a:cubicBezTo>
                  <a:pt x="592" y="593"/>
                  <a:pt x="592" y="593"/>
                  <a:pt x="592" y="592"/>
                </a:cubicBezTo>
                <a:cubicBezTo>
                  <a:pt x="592" y="592"/>
                  <a:pt x="592" y="592"/>
                  <a:pt x="592" y="592"/>
                </a:cubicBezTo>
                <a:cubicBezTo>
                  <a:pt x="592" y="592"/>
                  <a:pt x="592" y="592"/>
                  <a:pt x="592" y="592"/>
                </a:cubicBezTo>
                <a:cubicBezTo>
                  <a:pt x="592" y="592"/>
                  <a:pt x="592" y="592"/>
                  <a:pt x="592" y="592"/>
                </a:cubicBezTo>
                <a:cubicBezTo>
                  <a:pt x="591" y="592"/>
                  <a:pt x="591" y="592"/>
                  <a:pt x="591" y="592"/>
                </a:cubicBezTo>
                <a:cubicBezTo>
                  <a:pt x="591" y="592"/>
                  <a:pt x="591" y="592"/>
                  <a:pt x="591" y="592"/>
                </a:cubicBezTo>
                <a:cubicBezTo>
                  <a:pt x="591" y="592"/>
                  <a:pt x="591" y="592"/>
                  <a:pt x="591" y="592"/>
                </a:cubicBezTo>
                <a:cubicBezTo>
                  <a:pt x="591" y="592"/>
                  <a:pt x="591" y="592"/>
                  <a:pt x="591" y="592"/>
                </a:cubicBezTo>
                <a:cubicBezTo>
                  <a:pt x="590" y="592"/>
                  <a:pt x="590" y="592"/>
                  <a:pt x="590" y="592"/>
                </a:cubicBezTo>
                <a:cubicBezTo>
                  <a:pt x="590" y="592"/>
                  <a:pt x="590" y="592"/>
                  <a:pt x="590" y="592"/>
                </a:cubicBezTo>
                <a:cubicBezTo>
                  <a:pt x="590" y="592"/>
                  <a:pt x="589" y="592"/>
                  <a:pt x="589" y="592"/>
                </a:cubicBezTo>
                <a:cubicBezTo>
                  <a:pt x="589" y="592"/>
                  <a:pt x="589" y="592"/>
                  <a:pt x="589" y="592"/>
                </a:cubicBezTo>
                <a:cubicBezTo>
                  <a:pt x="589" y="592"/>
                  <a:pt x="589" y="592"/>
                  <a:pt x="589" y="592"/>
                </a:cubicBezTo>
                <a:cubicBezTo>
                  <a:pt x="589" y="592"/>
                  <a:pt x="589" y="592"/>
                  <a:pt x="588" y="592"/>
                </a:cubicBezTo>
                <a:cubicBezTo>
                  <a:pt x="588" y="592"/>
                  <a:pt x="588" y="592"/>
                  <a:pt x="588" y="592"/>
                </a:cubicBezTo>
                <a:cubicBezTo>
                  <a:pt x="588" y="592"/>
                  <a:pt x="588" y="592"/>
                  <a:pt x="588" y="592"/>
                </a:cubicBezTo>
                <a:cubicBezTo>
                  <a:pt x="588" y="592"/>
                  <a:pt x="588" y="592"/>
                  <a:pt x="587" y="592"/>
                </a:cubicBezTo>
                <a:cubicBezTo>
                  <a:pt x="401" y="779"/>
                  <a:pt x="401" y="779"/>
                  <a:pt x="401" y="779"/>
                </a:cubicBezTo>
                <a:cubicBezTo>
                  <a:pt x="400" y="780"/>
                  <a:pt x="400" y="782"/>
                  <a:pt x="401" y="784"/>
                </a:cubicBezTo>
                <a:cubicBezTo>
                  <a:pt x="401" y="784"/>
                  <a:pt x="402" y="784"/>
                  <a:pt x="403" y="784"/>
                </a:cubicBezTo>
                <a:cubicBezTo>
                  <a:pt x="404" y="784"/>
                  <a:pt x="404" y="784"/>
                  <a:pt x="405" y="784"/>
                </a:cubicBezTo>
                <a:cubicBezTo>
                  <a:pt x="591" y="598"/>
                  <a:pt x="591" y="598"/>
                  <a:pt x="591" y="598"/>
                </a:cubicBezTo>
                <a:cubicBezTo>
                  <a:pt x="591" y="598"/>
                  <a:pt x="591" y="598"/>
                  <a:pt x="591" y="598"/>
                </a:cubicBezTo>
                <a:cubicBezTo>
                  <a:pt x="592" y="597"/>
                  <a:pt x="592" y="597"/>
                  <a:pt x="592" y="597"/>
                </a:cubicBezTo>
                <a:cubicBezTo>
                  <a:pt x="592" y="597"/>
                  <a:pt x="592" y="597"/>
                  <a:pt x="592" y="597"/>
                </a:cubicBezTo>
                <a:cubicBezTo>
                  <a:pt x="592" y="597"/>
                  <a:pt x="592" y="597"/>
                  <a:pt x="592" y="597"/>
                </a:cubicBezTo>
                <a:cubicBezTo>
                  <a:pt x="592" y="597"/>
                  <a:pt x="592" y="597"/>
                  <a:pt x="592" y="597"/>
                </a:cubicBezTo>
                <a:cubicBezTo>
                  <a:pt x="592" y="597"/>
                  <a:pt x="592" y="597"/>
                  <a:pt x="592" y="597"/>
                </a:cubicBezTo>
                <a:cubicBezTo>
                  <a:pt x="592" y="597"/>
                  <a:pt x="592" y="596"/>
                  <a:pt x="592" y="596"/>
                </a:cubicBezTo>
                <a:cubicBezTo>
                  <a:pt x="592" y="596"/>
                  <a:pt x="592" y="596"/>
                  <a:pt x="592" y="596"/>
                </a:cubicBezTo>
                <a:cubicBezTo>
                  <a:pt x="592" y="596"/>
                  <a:pt x="592" y="596"/>
                  <a:pt x="592" y="596"/>
                </a:cubicBezTo>
                <a:cubicBezTo>
                  <a:pt x="593" y="596"/>
                  <a:pt x="592" y="596"/>
                  <a:pt x="593" y="595"/>
                </a:cubicBezTo>
                <a:cubicBezTo>
                  <a:pt x="593" y="595"/>
                  <a:pt x="593" y="595"/>
                  <a:pt x="593" y="595"/>
                </a:cubicBezTo>
                <a:cubicBezTo>
                  <a:pt x="593" y="595"/>
                  <a:pt x="593" y="595"/>
                  <a:pt x="593" y="595"/>
                </a:cubicBezTo>
                <a:cubicBezTo>
                  <a:pt x="593" y="595"/>
                  <a:pt x="593" y="594"/>
                  <a:pt x="593" y="594"/>
                </a:cubicBezTo>
                <a:cubicBezTo>
                  <a:pt x="593" y="594"/>
                  <a:pt x="593" y="594"/>
                  <a:pt x="593" y="594"/>
                </a:cubicBezTo>
                <a:close/>
                <a:moveTo>
                  <a:pt x="1115" y="79"/>
                </a:moveTo>
                <a:cubicBezTo>
                  <a:pt x="1106" y="87"/>
                  <a:pt x="1106" y="87"/>
                  <a:pt x="1106" y="87"/>
                </a:cubicBezTo>
                <a:cubicBezTo>
                  <a:pt x="1106" y="88"/>
                  <a:pt x="1106" y="88"/>
                  <a:pt x="1106" y="88"/>
                </a:cubicBezTo>
                <a:cubicBezTo>
                  <a:pt x="1106" y="88"/>
                  <a:pt x="1106" y="88"/>
                  <a:pt x="1105" y="88"/>
                </a:cubicBezTo>
                <a:cubicBezTo>
                  <a:pt x="973" y="220"/>
                  <a:pt x="973" y="220"/>
                  <a:pt x="973" y="220"/>
                </a:cubicBezTo>
                <a:cubicBezTo>
                  <a:pt x="972" y="222"/>
                  <a:pt x="972" y="224"/>
                  <a:pt x="973" y="225"/>
                </a:cubicBezTo>
                <a:cubicBezTo>
                  <a:pt x="974" y="225"/>
                  <a:pt x="975" y="226"/>
                  <a:pt x="976" y="226"/>
                </a:cubicBezTo>
                <a:cubicBezTo>
                  <a:pt x="976" y="226"/>
                  <a:pt x="977" y="225"/>
                  <a:pt x="978" y="225"/>
                </a:cubicBezTo>
                <a:cubicBezTo>
                  <a:pt x="1110" y="93"/>
                  <a:pt x="1110" y="93"/>
                  <a:pt x="1110" y="93"/>
                </a:cubicBezTo>
                <a:cubicBezTo>
                  <a:pt x="1110" y="93"/>
                  <a:pt x="1110" y="92"/>
                  <a:pt x="1110" y="92"/>
                </a:cubicBezTo>
                <a:cubicBezTo>
                  <a:pt x="1110" y="92"/>
                  <a:pt x="1111" y="92"/>
                  <a:pt x="1111" y="92"/>
                </a:cubicBezTo>
                <a:cubicBezTo>
                  <a:pt x="1119" y="83"/>
                  <a:pt x="1119" y="83"/>
                  <a:pt x="1119" y="83"/>
                </a:cubicBezTo>
                <a:cubicBezTo>
                  <a:pt x="1121" y="82"/>
                  <a:pt x="1121" y="80"/>
                  <a:pt x="1119" y="79"/>
                </a:cubicBezTo>
                <a:cubicBezTo>
                  <a:pt x="1118" y="78"/>
                  <a:pt x="1116" y="78"/>
                  <a:pt x="1115" y="79"/>
                </a:cubicBezTo>
                <a:close/>
                <a:moveTo>
                  <a:pt x="889" y="309"/>
                </a:moveTo>
                <a:cubicBezTo>
                  <a:pt x="888" y="308"/>
                  <a:pt x="886" y="308"/>
                  <a:pt x="885" y="309"/>
                </a:cubicBezTo>
                <a:cubicBezTo>
                  <a:pt x="724" y="470"/>
                  <a:pt x="724" y="470"/>
                  <a:pt x="724" y="470"/>
                </a:cubicBezTo>
                <a:cubicBezTo>
                  <a:pt x="723" y="471"/>
                  <a:pt x="723" y="473"/>
                  <a:pt x="724" y="474"/>
                </a:cubicBezTo>
                <a:cubicBezTo>
                  <a:pt x="725" y="475"/>
                  <a:pt x="726" y="475"/>
                  <a:pt x="726" y="475"/>
                </a:cubicBezTo>
                <a:cubicBezTo>
                  <a:pt x="727" y="475"/>
                  <a:pt x="728" y="475"/>
                  <a:pt x="729" y="474"/>
                </a:cubicBezTo>
                <a:cubicBezTo>
                  <a:pt x="889" y="313"/>
                  <a:pt x="889" y="313"/>
                  <a:pt x="889" y="313"/>
                </a:cubicBezTo>
                <a:cubicBezTo>
                  <a:pt x="891" y="312"/>
                  <a:pt x="891" y="310"/>
                  <a:pt x="889" y="309"/>
                </a:cubicBezTo>
                <a:close/>
                <a:moveTo>
                  <a:pt x="929" y="273"/>
                </a:moveTo>
                <a:cubicBezTo>
                  <a:pt x="929" y="273"/>
                  <a:pt x="929" y="273"/>
                  <a:pt x="929" y="273"/>
                </a:cubicBezTo>
                <a:cubicBezTo>
                  <a:pt x="933" y="270"/>
                  <a:pt x="933" y="270"/>
                  <a:pt x="933" y="270"/>
                </a:cubicBezTo>
                <a:cubicBezTo>
                  <a:pt x="933" y="270"/>
                  <a:pt x="933" y="270"/>
                  <a:pt x="933" y="270"/>
                </a:cubicBezTo>
                <a:cubicBezTo>
                  <a:pt x="933" y="270"/>
                  <a:pt x="933" y="270"/>
                  <a:pt x="933" y="270"/>
                </a:cubicBezTo>
                <a:cubicBezTo>
                  <a:pt x="935" y="268"/>
                  <a:pt x="935" y="268"/>
                  <a:pt x="935" y="268"/>
                </a:cubicBezTo>
                <a:cubicBezTo>
                  <a:pt x="936" y="266"/>
                  <a:pt x="936" y="264"/>
                  <a:pt x="935" y="263"/>
                </a:cubicBezTo>
                <a:cubicBezTo>
                  <a:pt x="934" y="262"/>
                  <a:pt x="932" y="262"/>
                  <a:pt x="931" y="263"/>
                </a:cubicBezTo>
                <a:cubicBezTo>
                  <a:pt x="929" y="265"/>
                  <a:pt x="929" y="265"/>
                  <a:pt x="929" y="265"/>
                </a:cubicBezTo>
                <a:cubicBezTo>
                  <a:pt x="929" y="265"/>
                  <a:pt x="928" y="265"/>
                  <a:pt x="928" y="265"/>
                </a:cubicBezTo>
                <a:cubicBezTo>
                  <a:pt x="928" y="266"/>
                  <a:pt x="928" y="266"/>
                  <a:pt x="928" y="266"/>
                </a:cubicBezTo>
                <a:cubicBezTo>
                  <a:pt x="925" y="269"/>
                  <a:pt x="925" y="269"/>
                  <a:pt x="925" y="269"/>
                </a:cubicBezTo>
                <a:cubicBezTo>
                  <a:pt x="925" y="269"/>
                  <a:pt x="925" y="269"/>
                  <a:pt x="925" y="269"/>
                </a:cubicBezTo>
                <a:cubicBezTo>
                  <a:pt x="925" y="269"/>
                  <a:pt x="925" y="269"/>
                  <a:pt x="925" y="269"/>
                </a:cubicBezTo>
                <a:cubicBezTo>
                  <a:pt x="918" y="276"/>
                  <a:pt x="918" y="276"/>
                  <a:pt x="918" y="276"/>
                </a:cubicBezTo>
                <a:cubicBezTo>
                  <a:pt x="917" y="277"/>
                  <a:pt x="917" y="279"/>
                  <a:pt x="918" y="280"/>
                </a:cubicBezTo>
                <a:cubicBezTo>
                  <a:pt x="919" y="281"/>
                  <a:pt x="919" y="281"/>
                  <a:pt x="920" y="281"/>
                </a:cubicBezTo>
                <a:cubicBezTo>
                  <a:pt x="921" y="281"/>
                  <a:pt x="922" y="281"/>
                  <a:pt x="922" y="280"/>
                </a:cubicBezTo>
                <a:cubicBezTo>
                  <a:pt x="929" y="274"/>
                  <a:pt x="929" y="274"/>
                  <a:pt x="929" y="274"/>
                </a:cubicBezTo>
                <a:cubicBezTo>
                  <a:pt x="929" y="274"/>
                  <a:pt x="929" y="274"/>
                  <a:pt x="929" y="273"/>
                </a:cubicBezTo>
                <a:close/>
                <a:moveTo>
                  <a:pt x="950" y="244"/>
                </a:moveTo>
                <a:cubicBezTo>
                  <a:pt x="942" y="252"/>
                  <a:pt x="942" y="252"/>
                  <a:pt x="942" y="252"/>
                </a:cubicBezTo>
                <a:cubicBezTo>
                  <a:pt x="941" y="253"/>
                  <a:pt x="941" y="255"/>
                  <a:pt x="942" y="256"/>
                </a:cubicBezTo>
                <a:cubicBezTo>
                  <a:pt x="943" y="257"/>
                  <a:pt x="943" y="257"/>
                  <a:pt x="944" y="257"/>
                </a:cubicBezTo>
                <a:cubicBezTo>
                  <a:pt x="945" y="257"/>
                  <a:pt x="946" y="257"/>
                  <a:pt x="946" y="256"/>
                </a:cubicBezTo>
                <a:cubicBezTo>
                  <a:pt x="954" y="248"/>
                  <a:pt x="954" y="248"/>
                  <a:pt x="954" y="248"/>
                </a:cubicBezTo>
                <a:cubicBezTo>
                  <a:pt x="955" y="247"/>
                  <a:pt x="955" y="245"/>
                  <a:pt x="954" y="244"/>
                </a:cubicBezTo>
                <a:cubicBezTo>
                  <a:pt x="953" y="243"/>
                  <a:pt x="951" y="243"/>
                  <a:pt x="950" y="244"/>
                </a:cubicBezTo>
                <a:close/>
                <a:moveTo>
                  <a:pt x="574" y="620"/>
                </a:moveTo>
                <a:cubicBezTo>
                  <a:pt x="401" y="792"/>
                  <a:pt x="401" y="792"/>
                  <a:pt x="401" y="792"/>
                </a:cubicBezTo>
                <a:cubicBezTo>
                  <a:pt x="400" y="794"/>
                  <a:pt x="400" y="796"/>
                  <a:pt x="401" y="797"/>
                </a:cubicBezTo>
                <a:cubicBezTo>
                  <a:pt x="402" y="797"/>
                  <a:pt x="403" y="798"/>
                  <a:pt x="404" y="798"/>
                </a:cubicBezTo>
                <a:cubicBezTo>
                  <a:pt x="404" y="798"/>
                  <a:pt x="405" y="797"/>
                  <a:pt x="406" y="797"/>
                </a:cubicBezTo>
                <a:cubicBezTo>
                  <a:pt x="578" y="625"/>
                  <a:pt x="578" y="625"/>
                  <a:pt x="578" y="625"/>
                </a:cubicBezTo>
                <a:cubicBezTo>
                  <a:pt x="579" y="623"/>
                  <a:pt x="579" y="622"/>
                  <a:pt x="578" y="620"/>
                </a:cubicBezTo>
                <a:cubicBezTo>
                  <a:pt x="577" y="619"/>
                  <a:pt x="575" y="619"/>
                  <a:pt x="574" y="620"/>
                </a:cubicBezTo>
                <a:close/>
                <a:moveTo>
                  <a:pt x="1150" y="52"/>
                </a:moveTo>
                <a:cubicBezTo>
                  <a:pt x="1152" y="50"/>
                  <a:pt x="1152" y="50"/>
                  <a:pt x="1152" y="50"/>
                </a:cubicBezTo>
                <a:cubicBezTo>
                  <a:pt x="1153" y="50"/>
                  <a:pt x="1153" y="50"/>
                  <a:pt x="1153" y="50"/>
                </a:cubicBezTo>
                <a:cubicBezTo>
                  <a:pt x="1155" y="48"/>
                  <a:pt x="1155" y="48"/>
                  <a:pt x="1155" y="48"/>
                </a:cubicBezTo>
                <a:cubicBezTo>
                  <a:pt x="1155" y="48"/>
                  <a:pt x="1155" y="48"/>
                  <a:pt x="1155" y="48"/>
                </a:cubicBezTo>
                <a:cubicBezTo>
                  <a:pt x="1160" y="42"/>
                  <a:pt x="1160" y="42"/>
                  <a:pt x="1160" y="42"/>
                </a:cubicBezTo>
                <a:cubicBezTo>
                  <a:pt x="1162" y="41"/>
                  <a:pt x="1162" y="39"/>
                  <a:pt x="1160" y="38"/>
                </a:cubicBezTo>
                <a:cubicBezTo>
                  <a:pt x="1159" y="37"/>
                  <a:pt x="1157" y="37"/>
                  <a:pt x="1156" y="38"/>
                </a:cubicBezTo>
                <a:cubicBezTo>
                  <a:pt x="1149" y="45"/>
                  <a:pt x="1149" y="45"/>
                  <a:pt x="1149" y="45"/>
                </a:cubicBezTo>
                <a:cubicBezTo>
                  <a:pt x="1121" y="73"/>
                  <a:pt x="1121" y="73"/>
                  <a:pt x="1121" y="73"/>
                </a:cubicBezTo>
                <a:cubicBezTo>
                  <a:pt x="1119" y="75"/>
                  <a:pt x="1119" y="76"/>
                  <a:pt x="1121" y="78"/>
                </a:cubicBezTo>
                <a:cubicBezTo>
                  <a:pt x="1121" y="78"/>
                  <a:pt x="1122" y="79"/>
                  <a:pt x="1123" y="79"/>
                </a:cubicBezTo>
                <a:cubicBezTo>
                  <a:pt x="1123" y="79"/>
                  <a:pt x="1124" y="78"/>
                  <a:pt x="1125" y="78"/>
                </a:cubicBezTo>
                <a:cubicBezTo>
                  <a:pt x="1142" y="60"/>
                  <a:pt x="1142" y="60"/>
                  <a:pt x="1142" y="60"/>
                </a:cubicBezTo>
                <a:cubicBezTo>
                  <a:pt x="1142" y="60"/>
                  <a:pt x="1142" y="60"/>
                  <a:pt x="1142" y="60"/>
                </a:cubicBezTo>
                <a:cubicBezTo>
                  <a:pt x="1150" y="52"/>
                  <a:pt x="1150" y="52"/>
                  <a:pt x="1150" y="52"/>
                </a:cubicBezTo>
                <a:close/>
                <a:moveTo>
                  <a:pt x="945" y="272"/>
                </a:moveTo>
                <a:cubicBezTo>
                  <a:pt x="950" y="266"/>
                  <a:pt x="950" y="266"/>
                  <a:pt x="950" y="266"/>
                </a:cubicBezTo>
                <a:cubicBezTo>
                  <a:pt x="961" y="256"/>
                  <a:pt x="961" y="256"/>
                  <a:pt x="961" y="256"/>
                </a:cubicBezTo>
                <a:cubicBezTo>
                  <a:pt x="961" y="256"/>
                  <a:pt x="961" y="255"/>
                  <a:pt x="961" y="255"/>
                </a:cubicBezTo>
                <a:cubicBezTo>
                  <a:pt x="961" y="255"/>
                  <a:pt x="962" y="255"/>
                  <a:pt x="962" y="255"/>
                </a:cubicBezTo>
                <a:cubicBezTo>
                  <a:pt x="965" y="252"/>
                  <a:pt x="965" y="252"/>
                  <a:pt x="965" y="252"/>
                </a:cubicBezTo>
                <a:cubicBezTo>
                  <a:pt x="966" y="251"/>
                  <a:pt x="966" y="249"/>
                  <a:pt x="965" y="247"/>
                </a:cubicBezTo>
                <a:cubicBezTo>
                  <a:pt x="964" y="246"/>
                  <a:pt x="962" y="246"/>
                  <a:pt x="960" y="247"/>
                </a:cubicBezTo>
                <a:cubicBezTo>
                  <a:pt x="958" y="250"/>
                  <a:pt x="958" y="250"/>
                  <a:pt x="958" y="250"/>
                </a:cubicBezTo>
                <a:cubicBezTo>
                  <a:pt x="957" y="250"/>
                  <a:pt x="957" y="251"/>
                  <a:pt x="957" y="251"/>
                </a:cubicBezTo>
                <a:cubicBezTo>
                  <a:pt x="957" y="251"/>
                  <a:pt x="957" y="251"/>
                  <a:pt x="956" y="251"/>
                </a:cubicBezTo>
                <a:cubicBezTo>
                  <a:pt x="946" y="262"/>
                  <a:pt x="946" y="262"/>
                  <a:pt x="946" y="262"/>
                </a:cubicBezTo>
                <a:cubicBezTo>
                  <a:pt x="940" y="267"/>
                  <a:pt x="940" y="267"/>
                  <a:pt x="940" y="267"/>
                </a:cubicBezTo>
                <a:cubicBezTo>
                  <a:pt x="939" y="269"/>
                  <a:pt x="939" y="271"/>
                  <a:pt x="940" y="272"/>
                </a:cubicBezTo>
                <a:cubicBezTo>
                  <a:pt x="941" y="272"/>
                  <a:pt x="942" y="273"/>
                  <a:pt x="943" y="273"/>
                </a:cubicBezTo>
                <a:cubicBezTo>
                  <a:pt x="943" y="273"/>
                  <a:pt x="944" y="272"/>
                  <a:pt x="945" y="272"/>
                </a:cubicBezTo>
                <a:close/>
                <a:moveTo>
                  <a:pt x="1184" y="31"/>
                </a:moveTo>
                <a:cubicBezTo>
                  <a:pt x="1185" y="31"/>
                  <a:pt x="1186" y="31"/>
                  <a:pt x="1186" y="30"/>
                </a:cubicBezTo>
                <a:cubicBezTo>
                  <a:pt x="1190" y="27"/>
                  <a:pt x="1190" y="27"/>
                  <a:pt x="1190" y="27"/>
                </a:cubicBezTo>
                <a:cubicBezTo>
                  <a:pt x="1191" y="25"/>
                  <a:pt x="1191" y="23"/>
                  <a:pt x="1190" y="22"/>
                </a:cubicBezTo>
                <a:cubicBezTo>
                  <a:pt x="1189" y="21"/>
                  <a:pt x="1187" y="21"/>
                  <a:pt x="1186" y="22"/>
                </a:cubicBezTo>
                <a:cubicBezTo>
                  <a:pt x="1182" y="26"/>
                  <a:pt x="1182" y="26"/>
                  <a:pt x="1182" y="26"/>
                </a:cubicBezTo>
                <a:cubicBezTo>
                  <a:pt x="1181" y="27"/>
                  <a:pt x="1181" y="29"/>
                  <a:pt x="1182" y="30"/>
                </a:cubicBezTo>
                <a:cubicBezTo>
                  <a:pt x="1182" y="31"/>
                  <a:pt x="1183" y="31"/>
                  <a:pt x="1184" y="31"/>
                </a:cubicBezTo>
                <a:close/>
                <a:moveTo>
                  <a:pt x="897" y="315"/>
                </a:moveTo>
                <a:cubicBezTo>
                  <a:pt x="896" y="314"/>
                  <a:pt x="894" y="314"/>
                  <a:pt x="893" y="315"/>
                </a:cubicBezTo>
                <a:cubicBezTo>
                  <a:pt x="731" y="477"/>
                  <a:pt x="731" y="477"/>
                  <a:pt x="731" y="477"/>
                </a:cubicBezTo>
                <a:cubicBezTo>
                  <a:pt x="729" y="478"/>
                  <a:pt x="729" y="480"/>
                  <a:pt x="731" y="482"/>
                </a:cubicBezTo>
                <a:cubicBezTo>
                  <a:pt x="731" y="482"/>
                  <a:pt x="732" y="483"/>
                  <a:pt x="733" y="483"/>
                </a:cubicBezTo>
                <a:cubicBezTo>
                  <a:pt x="734" y="483"/>
                  <a:pt x="734" y="482"/>
                  <a:pt x="735" y="482"/>
                </a:cubicBezTo>
                <a:cubicBezTo>
                  <a:pt x="897" y="319"/>
                  <a:pt x="897" y="319"/>
                  <a:pt x="897" y="319"/>
                </a:cubicBezTo>
                <a:cubicBezTo>
                  <a:pt x="899" y="318"/>
                  <a:pt x="899" y="316"/>
                  <a:pt x="897" y="315"/>
                </a:cubicBezTo>
                <a:close/>
                <a:moveTo>
                  <a:pt x="573" y="634"/>
                </a:moveTo>
                <a:cubicBezTo>
                  <a:pt x="406" y="802"/>
                  <a:pt x="406" y="802"/>
                  <a:pt x="406" y="802"/>
                </a:cubicBezTo>
                <a:cubicBezTo>
                  <a:pt x="406" y="802"/>
                  <a:pt x="406" y="802"/>
                  <a:pt x="406" y="802"/>
                </a:cubicBezTo>
                <a:cubicBezTo>
                  <a:pt x="403" y="804"/>
                  <a:pt x="403" y="804"/>
                  <a:pt x="403" y="804"/>
                </a:cubicBezTo>
                <a:cubicBezTo>
                  <a:pt x="402" y="806"/>
                  <a:pt x="402" y="808"/>
                  <a:pt x="403" y="809"/>
                </a:cubicBezTo>
                <a:cubicBezTo>
                  <a:pt x="404" y="809"/>
                  <a:pt x="405" y="810"/>
                  <a:pt x="406" y="810"/>
                </a:cubicBezTo>
                <a:cubicBezTo>
                  <a:pt x="406" y="810"/>
                  <a:pt x="407" y="809"/>
                  <a:pt x="407" y="809"/>
                </a:cubicBezTo>
                <a:cubicBezTo>
                  <a:pt x="409" y="806"/>
                  <a:pt x="409" y="806"/>
                  <a:pt x="409" y="806"/>
                </a:cubicBezTo>
                <a:cubicBezTo>
                  <a:pt x="409" y="806"/>
                  <a:pt x="409" y="806"/>
                  <a:pt x="409" y="806"/>
                </a:cubicBezTo>
                <a:cubicBezTo>
                  <a:pt x="577" y="639"/>
                  <a:pt x="577" y="639"/>
                  <a:pt x="577" y="639"/>
                </a:cubicBezTo>
                <a:cubicBezTo>
                  <a:pt x="578" y="638"/>
                  <a:pt x="579" y="636"/>
                  <a:pt x="577" y="635"/>
                </a:cubicBezTo>
                <a:cubicBezTo>
                  <a:pt x="576" y="633"/>
                  <a:pt x="574" y="633"/>
                  <a:pt x="573" y="634"/>
                </a:cubicBezTo>
                <a:close/>
                <a:moveTo>
                  <a:pt x="988" y="219"/>
                </a:moveTo>
                <a:cubicBezTo>
                  <a:pt x="987" y="221"/>
                  <a:pt x="987" y="221"/>
                  <a:pt x="987" y="221"/>
                </a:cubicBezTo>
                <a:cubicBezTo>
                  <a:pt x="985" y="223"/>
                  <a:pt x="985" y="224"/>
                  <a:pt x="987" y="226"/>
                </a:cubicBezTo>
                <a:cubicBezTo>
                  <a:pt x="987" y="226"/>
                  <a:pt x="988" y="227"/>
                  <a:pt x="989" y="227"/>
                </a:cubicBezTo>
                <a:cubicBezTo>
                  <a:pt x="989" y="227"/>
                  <a:pt x="990" y="226"/>
                  <a:pt x="991" y="226"/>
                </a:cubicBezTo>
                <a:cubicBezTo>
                  <a:pt x="993" y="224"/>
                  <a:pt x="993" y="224"/>
                  <a:pt x="993" y="224"/>
                </a:cubicBezTo>
                <a:cubicBezTo>
                  <a:pt x="994" y="223"/>
                  <a:pt x="994" y="221"/>
                  <a:pt x="993" y="219"/>
                </a:cubicBezTo>
                <a:cubicBezTo>
                  <a:pt x="992" y="218"/>
                  <a:pt x="990" y="218"/>
                  <a:pt x="988" y="219"/>
                </a:cubicBezTo>
                <a:close/>
                <a:moveTo>
                  <a:pt x="1125" y="82"/>
                </a:moveTo>
                <a:cubicBezTo>
                  <a:pt x="998" y="210"/>
                  <a:pt x="998" y="210"/>
                  <a:pt x="998" y="210"/>
                </a:cubicBezTo>
                <a:cubicBezTo>
                  <a:pt x="997" y="211"/>
                  <a:pt x="997" y="213"/>
                  <a:pt x="998" y="214"/>
                </a:cubicBezTo>
                <a:cubicBezTo>
                  <a:pt x="999" y="215"/>
                  <a:pt x="1000" y="215"/>
                  <a:pt x="1000" y="215"/>
                </a:cubicBezTo>
                <a:cubicBezTo>
                  <a:pt x="1001" y="215"/>
                  <a:pt x="1002" y="215"/>
                  <a:pt x="1002" y="214"/>
                </a:cubicBezTo>
                <a:cubicBezTo>
                  <a:pt x="1134" y="81"/>
                  <a:pt x="1134" y="81"/>
                  <a:pt x="1134" y="81"/>
                </a:cubicBezTo>
                <a:cubicBezTo>
                  <a:pt x="1134" y="81"/>
                  <a:pt x="1134" y="81"/>
                  <a:pt x="1134" y="81"/>
                </a:cubicBezTo>
                <a:cubicBezTo>
                  <a:pt x="1176" y="41"/>
                  <a:pt x="1176" y="41"/>
                  <a:pt x="1176" y="41"/>
                </a:cubicBezTo>
                <a:cubicBezTo>
                  <a:pt x="1177" y="39"/>
                  <a:pt x="1177" y="38"/>
                  <a:pt x="1176" y="36"/>
                </a:cubicBezTo>
                <a:cubicBezTo>
                  <a:pt x="1174" y="35"/>
                  <a:pt x="1172" y="35"/>
                  <a:pt x="1171" y="36"/>
                </a:cubicBezTo>
                <a:cubicBezTo>
                  <a:pt x="1125" y="82"/>
                  <a:pt x="1125" y="82"/>
                  <a:pt x="1125" y="82"/>
                </a:cubicBezTo>
                <a:close/>
                <a:moveTo>
                  <a:pt x="936" y="293"/>
                </a:moveTo>
                <a:cubicBezTo>
                  <a:pt x="937" y="293"/>
                  <a:pt x="938" y="293"/>
                  <a:pt x="939" y="292"/>
                </a:cubicBezTo>
                <a:cubicBezTo>
                  <a:pt x="941" y="290"/>
                  <a:pt x="941" y="290"/>
                  <a:pt x="941" y="290"/>
                </a:cubicBezTo>
                <a:cubicBezTo>
                  <a:pt x="942" y="288"/>
                  <a:pt x="942" y="286"/>
                  <a:pt x="941" y="285"/>
                </a:cubicBezTo>
                <a:cubicBezTo>
                  <a:pt x="940" y="284"/>
                  <a:pt x="938" y="284"/>
                  <a:pt x="937" y="285"/>
                </a:cubicBezTo>
                <a:cubicBezTo>
                  <a:pt x="934" y="288"/>
                  <a:pt x="934" y="288"/>
                  <a:pt x="934" y="288"/>
                </a:cubicBezTo>
                <a:cubicBezTo>
                  <a:pt x="933" y="289"/>
                  <a:pt x="933" y="291"/>
                  <a:pt x="934" y="292"/>
                </a:cubicBezTo>
                <a:cubicBezTo>
                  <a:pt x="935" y="293"/>
                  <a:pt x="936" y="293"/>
                  <a:pt x="936" y="293"/>
                </a:cubicBezTo>
                <a:close/>
                <a:moveTo>
                  <a:pt x="951" y="278"/>
                </a:moveTo>
                <a:cubicBezTo>
                  <a:pt x="952" y="278"/>
                  <a:pt x="953" y="278"/>
                  <a:pt x="954" y="277"/>
                </a:cubicBezTo>
                <a:cubicBezTo>
                  <a:pt x="984" y="246"/>
                  <a:pt x="984" y="246"/>
                  <a:pt x="984" y="246"/>
                </a:cubicBezTo>
                <a:cubicBezTo>
                  <a:pt x="985" y="245"/>
                  <a:pt x="985" y="243"/>
                  <a:pt x="984" y="242"/>
                </a:cubicBezTo>
                <a:cubicBezTo>
                  <a:pt x="983" y="241"/>
                  <a:pt x="981" y="241"/>
                  <a:pt x="980" y="242"/>
                </a:cubicBezTo>
                <a:cubicBezTo>
                  <a:pt x="949" y="273"/>
                  <a:pt x="949" y="273"/>
                  <a:pt x="949" y="273"/>
                </a:cubicBezTo>
                <a:cubicBezTo>
                  <a:pt x="948" y="274"/>
                  <a:pt x="948" y="276"/>
                  <a:pt x="949" y="277"/>
                </a:cubicBezTo>
                <a:cubicBezTo>
                  <a:pt x="950" y="278"/>
                  <a:pt x="951" y="278"/>
                  <a:pt x="951" y="278"/>
                </a:cubicBezTo>
                <a:close/>
                <a:moveTo>
                  <a:pt x="911" y="315"/>
                </a:moveTo>
                <a:cubicBezTo>
                  <a:pt x="912" y="316"/>
                  <a:pt x="912" y="316"/>
                  <a:pt x="913" y="316"/>
                </a:cubicBezTo>
                <a:cubicBezTo>
                  <a:pt x="914" y="316"/>
                  <a:pt x="915" y="316"/>
                  <a:pt x="915" y="315"/>
                </a:cubicBezTo>
                <a:cubicBezTo>
                  <a:pt x="924" y="306"/>
                  <a:pt x="924" y="306"/>
                  <a:pt x="924" y="306"/>
                </a:cubicBezTo>
                <a:cubicBezTo>
                  <a:pt x="926" y="305"/>
                  <a:pt x="926" y="303"/>
                  <a:pt x="924" y="302"/>
                </a:cubicBezTo>
                <a:cubicBezTo>
                  <a:pt x="923" y="301"/>
                  <a:pt x="921" y="301"/>
                  <a:pt x="920" y="302"/>
                </a:cubicBezTo>
                <a:cubicBezTo>
                  <a:pt x="911" y="311"/>
                  <a:pt x="911" y="311"/>
                  <a:pt x="911" y="311"/>
                </a:cubicBezTo>
                <a:cubicBezTo>
                  <a:pt x="910" y="312"/>
                  <a:pt x="910" y="314"/>
                  <a:pt x="911" y="315"/>
                </a:cubicBezTo>
                <a:close/>
                <a:moveTo>
                  <a:pt x="572" y="650"/>
                </a:moveTo>
                <a:cubicBezTo>
                  <a:pt x="545" y="677"/>
                  <a:pt x="545" y="677"/>
                  <a:pt x="545" y="677"/>
                </a:cubicBezTo>
                <a:cubicBezTo>
                  <a:pt x="543" y="678"/>
                  <a:pt x="543" y="680"/>
                  <a:pt x="545" y="681"/>
                </a:cubicBezTo>
                <a:cubicBezTo>
                  <a:pt x="545" y="682"/>
                  <a:pt x="546" y="682"/>
                  <a:pt x="547" y="682"/>
                </a:cubicBezTo>
                <a:cubicBezTo>
                  <a:pt x="548" y="682"/>
                  <a:pt x="548" y="682"/>
                  <a:pt x="549" y="681"/>
                </a:cubicBezTo>
                <a:cubicBezTo>
                  <a:pt x="577" y="654"/>
                  <a:pt x="577" y="654"/>
                  <a:pt x="577" y="654"/>
                </a:cubicBezTo>
                <a:cubicBezTo>
                  <a:pt x="578" y="653"/>
                  <a:pt x="578" y="651"/>
                  <a:pt x="577" y="650"/>
                </a:cubicBezTo>
                <a:cubicBezTo>
                  <a:pt x="575" y="648"/>
                  <a:pt x="574" y="648"/>
                  <a:pt x="572" y="650"/>
                </a:cubicBezTo>
                <a:close/>
                <a:moveTo>
                  <a:pt x="523" y="699"/>
                </a:moveTo>
                <a:cubicBezTo>
                  <a:pt x="412" y="810"/>
                  <a:pt x="412" y="810"/>
                  <a:pt x="412" y="810"/>
                </a:cubicBezTo>
                <a:cubicBezTo>
                  <a:pt x="410" y="811"/>
                  <a:pt x="410" y="813"/>
                  <a:pt x="412" y="814"/>
                </a:cubicBezTo>
                <a:cubicBezTo>
                  <a:pt x="412" y="815"/>
                  <a:pt x="413" y="815"/>
                  <a:pt x="414" y="815"/>
                </a:cubicBezTo>
                <a:cubicBezTo>
                  <a:pt x="415" y="815"/>
                  <a:pt x="415" y="815"/>
                  <a:pt x="416" y="814"/>
                </a:cubicBezTo>
                <a:cubicBezTo>
                  <a:pt x="527" y="703"/>
                  <a:pt x="527" y="703"/>
                  <a:pt x="527" y="703"/>
                </a:cubicBezTo>
                <a:cubicBezTo>
                  <a:pt x="529" y="702"/>
                  <a:pt x="529" y="700"/>
                  <a:pt x="527" y="699"/>
                </a:cubicBezTo>
                <a:cubicBezTo>
                  <a:pt x="526" y="697"/>
                  <a:pt x="524" y="697"/>
                  <a:pt x="523" y="699"/>
                </a:cubicBezTo>
                <a:close/>
                <a:moveTo>
                  <a:pt x="908" y="318"/>
                </a:moveTo>
                <a:cubicBezTo>
                  <a:pt x="907" y="317"/>
                  <a:pt x="905" y="317"/>
                  <a:pt x="903" y="318"/>
                </a:cubicBezTo>
                <a:cubicBezTo>
                  <a:pt x="739" y="483"/>
                  <a:pt x="739" y="483"/>
                  <a:pt x="739" y="483"/>
                </a:cubicBezTo>
                <a:cubicBezTo>
                  <a:pt x="738" y="484"/>
                  <a:pt x="738" y="486"/>
                  <a:pt x="739" y="487"/>
                </a:cubicBezTo>
                <a:cubicBezTo>
                  <a:pt x="740" y="488"/>
                  <a:pt x="740" y="488"/>
                  <a:pt x="741" y="488"/>
                </a:cubicBezTo>
                <a:cubicBezTo>
                  <a:pt x="742" y="488"/>
                  <a:pt x="743" y="488"/>
                  <a:pt x="743" y="487"/>
                </a:cubicBezTo>
                <a:cubicBezTo>
                  <a:pt x="908" y="323"/>
                  <a:pt x="908" y="323"/>
                  <a:pt x="908" y="323"/>
                </a:cubicBezTo>
                <a:cubicBezTo>
                  <a:pt x="909" y="321"/>
                  <a:pt x="909" y="320"/>
                  <a:pt x="908" y="318"/>
                </a:cubicBezTo>
                <a:close/>
                <a:moveTo>
                  <a:pt x="1140" y="82"/>
                </a:moveTo>
                <a:cubicBezTo>
                  <a:pt x="1140" y="82"/>
                  <a:pt x="1140" y="82"/>
                  <a:pt x="1140" y="82"/>
                </a:cubicBezTo>
                <a:cubicBezTo>
                  <a:pt x="1140" y="82"/>
                  <a:pt x="1139" y="82"/>
                  <a:pt x="1139" y="82"/>
                </a:cubicBezTo>
                <a:cubicBezTo>
                  <a:pt x="1139" y="83"/>
                  <a:pt x="1139" y="83"/>
                  <a:pt x="1139" y="83"/>
                </a:cubicBezTo>
                <a:cubicBezTo>
                  <a:pt x="1139" y="83"/>
                  <a:pt x="1139" y="83"/>
                  <a:pt x="1139" y="83"/>
                </a:cubicBezTo>
                <a:cubicBezTo>
                  <a:pt x="998" y="224"/>
                  <a:pt x="998" y="224"/>
                  <a:pt x="998" y="224"/>
                </a:cubicBezTo>
                <a:cubicBezTo>
                  <a:pt x="997" y="225"/>
                  <a:pt x="997" y="227"/>
                  <a:pt x="998" y="228"/>
                </a:cubicBezTo>
                <a:cubicBezTo>
                  <a:pt x="999" y="229"/>
                  <a:pt x="999" y="229"/>
                  <a:pt x="1000" y="229"/>
                </a:cubicBezTo>
                <a:cubicBezTo>
                  <a:pt x="1001" y="229"/>
                  <a:pt x="1002" y="229"/>
                  <a:pt x="1002" y="228"/>
                </a:cubicBezTo>
                <a:cubicBezTo>
                  <a:pt x="1143" y="87"/>
                  <a:pt x="1143" y="87"/>
                  <a:pt x="1143" y="87"/>
                </a:cubicBezTo>
                <a:cubicBezTo>
                  <a:pt x="1144" y="87"/>
                  <a:pt x="1144" y="87"/>
                  <a:pt x="1145" y="86"/>
                </a:cubicBezTo>
                <a:cubicBezTo>
                  <a:pt x="1198" y="33"/>
                  <a:pt x="1198" y="33"/>
                  <a:pt x="1198" y="33"/>
                </a:cubicBezTo>
                <a:cubicBezTo>
                  <a:pt x="1199" y="32"/>
                  <a:pt x="1199" y="30"/>
                  <a:pt x="1198" y="28"/>
                </a:cubicBezTo>
                <a:cubicBezTo>
                  <a:pt x="1196" y="27"/>
                  <a:pt x="1195" y="27"/>
                  <a:pt x="1193" y="28"/>
                </a:cubicBezTo>
                <a:cubicBezTo>
                  <a:pt x="1189" y="33"/>
                  <a:pt x="1189" y="33"/>
                  <a:pt x="1189" y="33"/>
                </a:cubicBezTo>
                <a:lnTo>
                  <a:pt x="1140" y="82"/>
                </a:lnTo>
                <a:close/>
                <a:moveTo>
                  <a:pt x="960" y="283"/>
                </a:moveTo>
                <a:cubicBezTo>
                  <a:pt x="961" y="283"/>
                  <a:pt x="961" y="283"/>
                  <a:pt x="962" y="282"/>
                </a:cubicBezTo>
                <a:cubicBezTo>
                  <a:pt x="997" y="248"/>
                  <a:pt x="997" y="248"/>
                  <a:pt x="997" y="248"/>
                </a:cubicBezTo>
                <a:cubicBezTo>
                  <a:pt x="998" y="247"/>
                  <a:pt x="998" y="245"/>
                  <a:pt x="997" y="243"/>
                </a:cubicBezTo>
                <a:cubicBezTo>
                  <a:pt x="996" y="242"/>
                  <a:pt x="994" y="242"/>
                  <a:pt x="992" y="243"/>
                </a:cubicBezTo>
                <a:cubicBezTo>
                  <a:pt x="958" y="278"/>
                  <a:pt x="958" y="278"/>
                  <a:pt x="958" y="278"/>
                </a:cubicBezTo>
                <a:cubicBezTo>
                  <a:pt x="956" y="279"/>
                  <a:pt x="956" y="281"/>
                  <a:pt x="958" y="282"/>
                </a:cubicBezTo>
                <a:cubicBezTo>
                  <a:pt x="958" y="283"/>
                  <a:pt x="959" y="283"/>
                  <a:pt x="960" y="283"/>
                </a:cubicBezTo>
                <a:close/>
                <a:moveTo>
                  <a:pt x="1007" y="234"/>
                </a:moveTo>
                <a:cubicBezTo>
                  <a:pt x="1007" y="234"/>
                  <a:pt x="1008" y="235"/>
                  <a:pt x="1009" y="235"/>
                </a:cubicBezTo>
                <a:cubicBezTo>
                  <a:pt x="1009" y="235"/>
                  <a:pt x="1010" y="234"/>
                  <a:pt x="1011" y="234"/>
                </a:cubicBezTo>
                <a:cubicBezTo>
                  <a:pt x="1209" y="36"/>
                  <a:pt x="1209" y="36"/>
                  <a:pt x="1209" y="36"/>
                </a:cubicBezTo>
                <a:cubicBezTo>
                  <a:pt x="1210" y="35"/>
                  <a:pt x="1210" y="33"/>
                  <a:pt x="1209" y="31"/>
                </a:cubicBezTo>
                <a:cubicBezTo>
                  <a:pt x="1208" y="30"/>
                  <a:pt x="1206" y="30"/>
                  <a:pt x="1204" y="31"/>
                </a:cubicBezTo>
                <a:cubicBezTo>
                  <a:pt x="1007" y="229"/>
                  <a:pt x="1007" y="229"/>
                  <a:pt x="1007" y="229"/>
                </a:cubicBezTo>
                <a:cubicBezTo>
                  <a:pt x="1005" y="230"/>
                  <a:pt x="1005" y="232"/>
                  <a:pt x="1007" y="234"/>
                </a:cubicBezTo>
                <a:close/>
                <a:moveTo>
                  <a:pt x="522" y="714"/>
                </a:moveTo>
                <a:cubicBezTo>
                  <a:pt x="486" y="749"/>
                  <a:pt x="486" y="749"/>
                  <a:pt x="486" y="749"/>
                </a:cubicBezTo>
                <a:cubicBezTo>
                  <a:pt x="486" y="749"/>
                  <a:pt x="486" y="749"/>
                  <a:pt x="486" y="749"/>
                </a:cubicBezTo>
                <a:cubicBezTo>
                  <a:pt x="413" y="823"/>
                  <a:pt x="413" y="823"/>
                  <a:pt x="413" y="823"/>
                </a:cubicBezTo>
                <a:cubicBezTo>
                  <a:pt x="413" y="823"/>
                  <a:pt x="413" y="823"/>
                  <a:pt x="413" y="823"/>
                </a:cubicBezTo>
                <a:cubicBezTo>
                  <a:pt x="411" y="825"/>
                  <a:pt x="411" y="825"/>
                  <a:pt x="411" y="825"/>
                </a:cubicBezTo>
                <a:cubicBezTo>
                  <a:pt x="411" y="825"/>
                  <a:pt x="411" y="825"/>
                  <a:pt x="411" y="825"/>
                </a:cubicBezTo>
                <a:cubicBezTo>
                  <a:pt x="410" y="826"/>
                  <a:pt x="410" y="826"/>
                  <a:pt x="410" y="826"/>
                </a:cubicBezTo>
                <a:cubicBezTo>
                  <a:pt x="410" y="826"/>
                  <a:pt x="410" y="826"/>
                  <a:pt x="410" y="826"/>
                </a:cubicBezTo>
                <a:cubicBezTo>
                  <a:pt x="410" y="827"/>
                  <a:pt x="410" y="827"/>
                  <a:pt x="410" y="828"/>
                </a:cubicBezTo>
                <a:cubicBezTo>
                  <a:pt x="410" y="829"/>
                  <a:pt x="411" y="829"/>
                  <a:pt x="411" y="829"/>
                </a:cubicBezTo>
                <a:cubicBezTo>
                  <a:pt x="411" y="829"/>
                  <a:pt x="412" y="830"/>
                  <a:pt x="412" y="830"/>
                </a:cubicBezTo>
                <a:cubicBezTo>
                  <a:pt x="412" y="830"/>
                  <a:pt x="412" y="830"/>
                  <a:pt x="412" y="830"/>
                </a:cubicBezTo>
                <a:cubicBezTo>
                  <a:pt x="412" y="830"/>
                  <a:pt x="413" y="830"/>
                  <a:pt x="413" y="830"/>
                </a:cubicBezTo>
                <a:cubicBezTo>
                  <a:pt x="414" y="830"/>
                  <a:pt x="415" y="830"/>
                  <a:pt x="415" y="829"/>
                </a:cubicBezTo>
                <a:cubicBezTo>
                  <a:pt x="416" y="828"/>
                  <a:pt x="416" y="828"/>
                  <a:pt x="416" y="828"/>
                </a:cubicBezTo>
                <a:cubicBezTo>
                  <a:pt x="488" y="755"/>
                  <a:pt x="488" y="755"/>
                  <a:pt x="488" y="755"/>
                </a:cubicBezTo>
                <a:cubicBezTo>
                  <a:pt x="488" y="755"/>
                  <a:pt x="488" y="755"/>
                  <a:pt x="488" y="755"/>
                </a:cubicBezTo>
                <a:cubicBezTo>
                  <a:pt x="526" y="718"/>
                  <a:pt x="526" y="718"/>
                  <a:pt x="526" y="718"/>
                </a:cubicBezTo>
                <a:cubicBezTo>
                  <a:pt x="528" y="716"/>
                  <a:pt x="528" y="715"/>
                  <a:pt x="526" y="713"/>
                </a:cubicBezTo>
                <a:cubicBezTo>
                  <a:pt x="525" y="712"/>
                  <a:pt x="523" y="712"/>
                  <a:pt x="522" y="714"/>
                </a:cubicBezTo>
                <a:close/>
                <a:moveTo>
                  <a:pt x="932" y="308"/>
                </a:moveTo>
                <a:cubicBezTo>
                  <a:pt x="931" y="307"/>
                  <a:pt x="929" y="307"/>
                  <a:pt x="928" y="308"/>
                </a:cubicBezTo>
                <a:cubicBezTo>
                  <a:pt x="746" y="490"/>
                  <a:pt x="746" y="490"/>
                  <a:pt x="746" y="490"/>
                </a:cubicBezTo>
                <a:cubicBezTo>
                  <a:pt x="745" y="491"/>
                  <a:pt x="745" y="493"/>
                  <a:pt x="746" y="494"/>
                </a:cubicBezTo>
                <a:cubicBezTo>
                  <a:pt x="746" y="495"/>
                  <a:pt x="747" y="495"/>
                  <a:pt x="748" y="495"/>
                </a:cubicBezTo>
                <a:cubicBezTo>
                  <a:pt x="749" y="495"/>
                  <a:pt x="750" y="495"/>
                  <a:pt x="750" y="494"/>
                </a:cubicBezTo>
                <a:cubicBezTo>
                  <a:pt x="932" y="312"/>
                  <a:pt x="932" y="312"/>
                  <a:pt x="932" y="312"/>
                </a:cubicBezTo>
                <a:cubicBezTo>
                  <a:pt x="933" y="311"/>
                  <a:pt x="933" y="309"/>
                  <a:pt x="932" y="308"/>
                </a:cubicBezTo>
                <a:close/>
                <a:moveTo>
                  <a:pt x="944" y="310"/>
                </a:moveTo>
                <a:cubicBezTo>
                  <a:pt x="943" y="309"/>
                  <a:pt x="941" y="309"/>
                  <a:pt x="940" y="310"/>
                </a:cubicBezTo>
                <a:cubicBezTo>
                  <a:pt x="762" y="488"/>
                  <a:pt x="762" y="488"/>
                  <a:pt x="762" y="488"/>
                </a:cubicBezTo>
                <a:cubicBezTo>
                  <a:pt x="761" y="489"/>
                  <a:pt x="761" y="491"/>
                  <a:pt x="762" y="492"/>
                </a:cubicBezTo>
                <a:cubicBezTo>
                  <a:pt x="763" y="493"/>
                  <a:pt x="763" y="493"/>
                  <a:pt x="764" y="493"/>
                </a:cubicBezTo>
                <a:cubicBezTo>
                  <a:pt x="765" y="493"/>
                  <a:pt x="766" y="493"/>
                  <a:pt x="766" y="492"/>
                </a:cubicBezTo>
                <a:cubicBezTo>
                  <a:pt x="944" y="315"/>
                  <a:pt x="944" y="315"/>
                  <a:pt x="944" y="315"/>
                </a:cubicBezTo>
                <a:cubicBezTo>
                  <a:pt x="945" y="313"/>
                  <a:pt x="945" y="311"/>
                  <a:pt x="944" y="310"/>
                </a:cubicBezTo>
                <a:close/>
                <a:moveTo>
                  <a:pt x="507" y="742"/>
                </a:moveTo>
                <a:cubicBezTo>
                  <a:pt x="495" y="754"/>
                  <a:pt x="495" y="754"/>
                  <a:pt x="495" y="754"/>
                </a:cubicBezTo>
                <a:cubicBezTo>
                  <a:pt x="494" y="756"/>
                  <a:pt x="494" y="758"/>
                  <a:pt x="495" y="759"/>
                </a:cubicBezTo>
                <a:cubicBezTo>
                  <a:pt x="496" y="759"/>
                  <a:pt x="497" y="760"/>
                  <a:pt x="498" y="760"/>
                </a:cubicBezTo>
                <a:cubicBezTo>
                  <a:pt x="498" y="760"/>
                  <a:pt x="499" y="759"/>
                  <a:pt x="500" y="759"/>
                </a:cubicBezTo>
                <a:cubicBezTo>
                  <a:pt x="512" y="747"/>
                  <a:pt x="512" y="747"/>
                  <a:pt x="512" y="747"/>
                </a:cubicBezTo>
                <a:cubicBezTo>
                  <a:pt x="513" y="745"/>
                  <a:pt x="513" y="743"/>
                  <a:pt x="512" y="742"/>
                </a:cubicBezTo>
                <a:cubicBezTo>
                  <a:pt x="511" y="741"/>
                  <a:pt x="509" y="741"/>
                  <a:pt x="507" y="742"/>
                </a:cubicBezTo>
                <a:close/>
                <a:moveTo>
                  <a:pt x="975" y="282"/>
                </a:moveTo>
                <a:cubicBezTo>
                  <a:pt x="976" y="282"/>
                  <a:pt x="976" y="282"/>
                  <a:pt x="977" y="282"/>
                </a:cubicBezTo>
                <a:cubicBezTo>
                  <a:pt x="1007" y="252"/>
                  <a:pt x="1007" y="252"/>
                  <a:pt x="1007" y="252"/>
                </a:cubicBezTo>
                <a:cubicBezTo>
                  <a:pt x="1008" y="250"/>
                  <a:pt x="1008" y="248"/>
                  <a:pt x="1007" y="247"/>
                </a:cubicBezTo>
                <a:cubicBezTo>
                  <a:pt x="1006" y="246"/>
                  <a:pt x="1004" y="246"/>
                  <a:pt x="1003" y="247"/>
                </a:cubicBezTo>
                <a:cubicBezTo>
                  <a:pt x="973" y="277"/>
                  <a:pt x="973" y="277"/>
                  <a:pt x="973" y="277"/>
                </a:cubicBezTo>
                <a:cubicBezTo>
                  <a:pt x="971" y="278"/>
                  <a:pt x="971" y="280"/>
                  <a:pt x="973" y="282"/>
                </a:cubicBezTo>
                <a:cubicBezTo>
                  <a:pt x="973" y="282"/>
                  <a:pt x="974" y="282"/>
                  <a:pt x="975" y="282"/>
                </a:cubicBezTo>
                <a:close/>
                <a:moveTo>
                  <a:pt x="1017" y="237"/>
                </a:moveTo>
                <a:cubicBezTo>
                  <a:pt x="1017" y="238"/>
                  <a:pt x="1018" y="238"/>
                  <a:pt x="1019" y="238"/>
                </a:cubicBezTo>
                <a:cubicBezTo>
                  <a:pt x="1020" y="238"/>
                  <a:pt x="1020" y="238"/>
                  <a:pt x="1021" y="237"/>
                </a:cubicBezTo>
                <a:cubicBezTo>
                  <a:pt x="1220" y="39"/>
                  <a:pt x="1220" y="39"/>
                  <a:pt x="1220" y="39"/>
                </a:cubicBezTo>
                <a:cubicBezTo>
                  <a:pt x="1221" y="38"/>
                  <a:pt x="1221" y="36"/>
                  <a:pt x="1220" y="35"/>
                </a:cubicBezTo>
                <a:cubicBezTo>
                  <a:pt x="1218" y="33"/>
                  <a:pt x="1216" y="33"/>
                  <a:pt x="1215" y="35"/>
                </a:cubicBezTo>
                <a:cubicBezTo>
                  <a:pt x="1017" y="233"/>
                  <a:pt x="1017" y="233"/>
                  <a:pt x="1017" y="233"/>
                </a:cubicBezTo>
                <a:cubicBezTo>
                  <a:pt x="1016" y="234"/>
                  <a:pt x="1016" y="236"/>
                  <a:pt x="1017" y="237"/>
                </a:cubicBezTo>
                <a:close/>
                <a:moveTo>
                  <a:pt x="486" y="764"/>
                </a:moveTo>
                <a:cubicBezTo>
                  <a:pt x="468" y="782"/>
                  <a:pt x="468" y="782"/>
                  <a:pt x="468" y="782"/>
                </a:cubicBezTo>
                <a:cubicBezTo>
                  <a:pt x="467" y="783"/>
                  <a:pt x="467" y="785"/>
                  <a:pt x="468" y="786"/>
                </a:cubicBezTo>
                <a:cubicBezTo>
                  <a:pt x="468" y="787"/>
                  <a:pt x="469" y="787"/>
                  <a:pt x="470" y="787"/>
                </a:cubicBezTo>
                <a:cubicBezTo>
                  <a:pt x="471" y="787"/>
                  <a:pt x="472" y="787"/>
                  <a:pt x="472" y="786"/>
                </a:cubicBezTo>
                <a:cubicBezTo>
                  <a:pt x="491" y="768"/>
                  <a:pt x="491" y="768"/>
                  <a:pt x="491" y="768"/>
                </a:cubicBezTo>
                <a:cubicBezTo>
                  <a:pt x="492" y="767"/>
                  <a:pt x="492" y="765"/>
                  <a:pt x="491" y="764"/>
                </a:cubicBezTo>
                <a:cubicBezTo>
                  <a:pt x="489" y="762"/>
                  <a:pt x="487" y="762"/>
                  <a:pt x="486" y="764"/>
                </a:cubicBezTo>
                <a:close/>
                <a:moveTo>
                  <a:pt x="420" y="838"/>
                </a:moveTo>
                <a:cubicBezTo>
                  <a:pt x="467" y="791"/>
                  <a:pt x="467" y="791"/>
                  <a:pt x="467" y="791"/>
                </a:cubicBezTo>
                <a:cubicBezTo>
                  <a:pt x="469" y="790"/>
                  <a:pt x="469" y="788"/>
                  <a:pt x="467" y="787"/>
                </a:cubicBezTo>
                <a:cubicBezTo>
                  <a:pt x="466" y="786"/>
                  <a:pt x="464" y="786"/>
                  <a:pt x="463" y="787"/>
                </a:cubicBezTo>
                <a:cubicBezTo>
                  <a:pt x="455" y="795"/>
                  <a:pt x="455" y="795"/>
                  <a:pt x="455" y="795"/>
                </a:cubicBezTo>
                <a:cubicBezTo>
                  <a:pt x="455" y="795"/>
                  <a:pt x="455" y="795"/>
                  <a:pt x="455" y="795"/>
                </a:cubicBezTo>
                <a:cubicBezTo>
                  <a:pt x="416" y="834"/>
                  <a:pt x="416" y="834"/>
                  <a:pt x="416" y="834"/>
                </a:cubicBezTo>
                <a:cubicBezTo>
                  <a:pt x="415" y="835"/>
                  <a:pt x="415" y="837"/>
                  <a:pt x="416" y="838"/>
                </a:cubicBezTo>
                <a:cubicBezTo>
                  <a:pt x="417" y="839"/>
                  <a:pt x="417" y="839"/>
                  <a:pt x="418" y="839"/>
                </a:cubicBezTo>
                <a:cubicBezTo>
                  <a:pt x="419" y="839"/>
                  <a:pt x="420" y="839"/>
                  <a:pt x="420" y="838"/>
                </a:cubicBezTo>
                <a:close/>
                <a:moveTo>
                  <a:pt x="423" y="850"/>
                </a:moveTo>
                <a:cubicBezTo>
                  <a:pt x="462" y="810"/>
                  <a:pt x="462" y="810"/>
                  <a:pt x="462" y="810"/>
                </a:cubicBezTo>
                <a:cubicBezTo>
                  <a:pt x="465" y="807"/>
                  <a:pt x="465" y="807"/>
                  <a:pt x="465" y="807"/>
                </a:cubicBezTo>
                <a:cubicBezTo>
                  <a:pt x="466" y="806"/>
                  <a:pt x="466" y="804"/>
                  <a:pt x="465" y="803"/>
                </a:cubicBezTo>
                <a:cubicBezTo>
                  <a:pt x="464" y="802"/>
                  <a:pt x="462" y="802"/>
                  <a:pt x="461" y="803"/>
                </a:cubicBezTo>
                <a:cubicBezTo>
                  <a:pt x="458" y="806"/>
                  <a:pt x="458" y="806"/>
                  <a:pt x="458" y="806"/>
                </a:cubicBezTo>
                <a:cubicBezTo>
                  <a:pt x="433" y="831"/>
                  <a:pt x="433" y="831"/>
                  <a:pt x="433" y="831"/>
                </a:cubicBezTo>
                <a:cubicBezTo>
                  <a:pt x="413" y="851"/>
                  <a:pt x="413" y="851"/>
                  <a:pt x="413" y="851"/>
                </a:cubicBezTo>
                <a:cubicBezTo>
                  <a:pt x="412" y="852"/>
                  <a:pt x="412" y="854"/>
                  <a:pt x="413" y="855"/>
                </a:cubicBezTo>
                <a:cubicBezTo>
                  <a:pt x="413" y="856"/>
                  <a:pt x="414" y="856"/>
                  <a:pt x="415" y="856"/>
                </a:cubicBezTo>
                <a:cubicBezTo>
                  <a:pt x="416" y="856"/>
                  <a:pt x="416" y="856"/>
                  <a:pt x="417" y="855"/>
                </a:cubicBezTo>
                <a:cubicBezTo>
                  <a:pt x="423" y="850"/>
                  <a:pt x="423" y="850"/>
                  <a:pt x="423" y="850"/>
                </a:cubicBezTo>
                <a:cubicBezTo>
                  <a:pt x="423" y="850"/>
                  <a:pt x="423" y="850"/>
                  <a:pt x="423" y="850"/>
                </a:cubicBezTo>
                <a:close/>
                <a:moveTo>
                  <a:pt x="983" y="281"/>
                </a:moveTo>
                <a:cubicBezTo>
                  <a:pt x="982" y="282"/>
                  <a:pt x="982" y="284"/>
                  <a:pt x="983" y="285"/>
                </a:cubicBezTo>
                <a:cubicBezTo>
                  <a:pt x="984" y="286"/>
                  <a:pt x="984" y="286"/>
                  <a:pt x="985" y="286"/>
                </a:cubicBezTo>
                <a:cubicBezTo>
                  <a:pt x="986" y="286"/>
                  <a:pt x="987" y="286"/>
                  <a:pt x="987" y="285"/>
                </a:cubicBezTo>
                <a:cubicBezTo>
                  <a:pt x="1235" y="38"/>
                  <a:pt x="1235" y="38"/>
                  <a:pt x="1235" y="38"/>
                </a:cubicBezTo>
                <a:cubicBezTo>
                  <a:pt x="1236" y="37"/>
                  <a:pt x="1236" y="35"/>
                  <a:pt x="1235" y="33"/>
                </a:cubicBezTo>
                <a:cubicBezTo>
                  <a:pt x="1234" y="32"/>
                  <a:pt x="1232" y="32"/>
                  <a:pt x="1230" y="33"/>
                </a:cubicBezTo>
                <a:cubicBezTo>
                  <a:pt x="1018" y="246"/>
                  <a:pt x="1018" y="246"/>
                  <a:pt x="1018" y="246"/>
                </a:cubicBezTo>
                <a:lnTo>
                  <a:pt x="983" y="281"/>
                </a:lnTo>
                <a:close/>
                <a:moveTo>
                  <a:pt x="955" y="313"/>
                </a:moveTo>
                <a:cubicBezTo>
                  <a:pt x="954" y="312"/>
                  <a:pt x="952" y="312"/>
                  <a:pt x="951" y="313"/>
                </a:cubicBezTo>
                <a:cubicBezTo>
                  <a:pt x="777" y="486"/>
                  <a:pt x="777" y="486"/>
                  <a:pt x="777" y="486"/>
                </a:cubicBezTo>
                <a:cubicBezTo>
                  <a:pt x="776" y="488"/>
                  <a:pt x="776" y="490"/>
                  <a:pt x="777" y="491"/>
                </a:cubicBezTo>
                <a:cubicBezTo>
                  <a:pt x="778" y="491"/>
                  <a:pt x="779" y="492"/>
                  <a:pt x="780" y="492"/>
                </a:cubicBezTo>
                <a:cubicBezTo>
                  <a:pt x="780" y="492"/>
                  <a:pt x="781" y="491"/>
                  <a:pt x="782" y="491"/>
                </a:cubicBezTo>
                <a:cubicBezTo>
                  <a:pt x="955" y="318"/>
                  <a:pt x="955" y="318"/>
                  <a:pt x="955" y="318"/>
                </a:cubicBezTo>
                <a:cubicBezTo>
                  <a:pt x="956" y="316"/>
                  <a:pt x="956" y="314"/>
                  <a:pt x="955" y="313"/>
                </a:cubicBezTo>
                <a:close/>
                <a:moveTo>
                  <a:pt x="1068" y="214"/>
                </a:moveTo>
                <a:cubicBezTo>
                  <a:pt x="1069" y="214"/>
                  <a:pt x="1070" y="215"/>
                  <a:pt x="1070" y="215"/>
                </a:cubicBezTo>
                <a:cubicBezTo>
                  <a:pt x="1071" y="215"/>
                  <a:pt x="1072" y="214"/>
                  <a:pt x="1073" y="214"/>
                </a:cubicBezTo>
                <a:cubicBezTo>
                  <a:pt x="1246" y="41"/>
                  <a:pt x="1246" y="41"/>
                  <a:pt x="1246" y="41"/>
                </a:cubicBezTo>
                <a:cubicBezTo>
                  <a:pt x="1247" y="39"/>
                  <a:pt x="1247" y="38"/>
                  <a:pt x="1246" y="36"/>
                </a:cubicBezTo>
                <a:cubicBezTo>
                  <a:pt x="1245" y="35"/>
                  <a:pt x="1243" y="35"/>
                  <a:pt x="1241" y="36"/>
                </a:cubicBezTo>
                <a:cubicBezTo>
                  <a:pt x="1068" y="209"/>
                  <a:pt x="1068" y="209"/>
                  <a:pt x="1068" y="209"/>
                </a:cubicBezTo>
                <a:cubicBezTo>
                  <a:pt x="1067" y="211"/>
                  <a:pt x="1067" y="213"/>
                  <a:pt x="1068" y="214"/>
                </a:cubicBezTo>
                <a:close/>
                <a:moveTo>
                  <a:pt x="998" y="287"/>
                </a:moveTo>
                <a:cubicBezTo>
                  <a:pt x="999" y="287"/>
                  <a:pt x="1000" y="287"/>
                  <a:pt x="1001" y="286"/>
                </a:cubicBezTo>
                <a:cubicBezTo>
                  <a:pt x="1054" y="232"/>
                  <a:pt x="1054" y="232"/>
                  <a:pt x="1054" y="232"/>
                </a:cubicBezTo>
                <a:cubicBezTo>
                  <a:pt x="1055" y="231"/>
                  <a:pt x="1055" y="229"/>
                  <a:pt x="1054" y="228"/>
                </a:cubicBezTo>
                <a:cubicBezTo>
                  <a:pt x="1053" y="227"/>
                  <a:pt x="1051" y="227"/>
                  <a:pt x="1050" y="228"/>
                </a:cubicBezTo>
                <a:cubicBezTo>
                  <a:pt x="996" y="282"/>
                  <a:pt x="996" y="282"/>
                  <a:pt x="996" y="282"/>
                </a:cubicBezTo>
                <a:cubicBezTo>
                  <a:pt x="995" y="283"/>
                  <a:pt x="995" y="285"/>
                  <a:pt x="996" y="286"/>
                </a:cubicBezTo>
                <a:cubicBezTo>
                  <a:pt x="997" y="287"/>
                  <a:pt x="998" y="287"/>
                  <a:pt x="998" y="287"/>
                </a:cubicBezTo>
                <a:close/>
                <a:moveTo>
                  <a:pt x="965" y="317"/>
                </a:moveTo>
                <a:cubicBezTo>
                  <a:pt x="964" y="316"/>
                  <a:pt x="962" y="316"/>
                  <a:pt x="961" y="317"/>
                </a:cubicBezTo>
                <a:cubicBezTo>
                  <a:pt x="792" y="486"/>
                  <a:pt x="792" y="486"/>
                  <a:pt x="792" y="486"/>
                </a:cubicBezTo>
                <a:cubicBezTo>
                  <a:pt x="790" y="487"/>
                  <a:pt x="790" y="489"/>
                  <a:pt x="792" y="491"/>
                </a:cubicBezTo>
                <a:cubicBezTo>
                  <a:pt x="792" y="491"/>
                  <a:pt x="793" y="491"/>
                  <a:pt x="794" y="491"/>
                </a:cubicBezTo>
                <a:cubicBezTo>
                  <a:pt x="795" y="491"/>
                  <a:pt x="795" y="491"/>
                  <a:pt x="796" y="491"/>
                </a:cubicBezTo>
                <a:cubicBezTo>
                  <a:pt x="965" y="321"/>
                  <a:pt x="965" y="321"/>
                  <a:pt x="965" y="321"/>
                </a:cubicBezTo>
                <a:cubicBezTo>
                  <a:pt x="967" y="320"/>
                  <a:pt x="967" y="318"/>
                  <a:pt x="965" y="317"/>
                </a:cubicBezTo>
                <a:close/>
                <a:moveTo>
                  <a:pt x="453" y="829"/>
                </a:moveTo>
                <a:cubicBezTo>
                  <a:pt x="451" y="828"/>
                  <a:pt x="449" y="828"/>
                  <a:pt x="448" y="829"/>
                </a:cubicBezTo>
                <a:cubicBezTo>
                  <a:pt x="422" y="856"/>
                  <a:pt x="422" y="856"/>
                  <a:pt x="422" y="856"/>
                </a:cubicBezTo>
                <a:cubicBezTo>
                  <a:pt x="421" y="857"/>
                  <a:pt x="421" y="859"/>
                  <a:pt x="422" y="860"/>
                </a:cubicBezTo>
                <a:cubicBezTo>
                  <a:pt x="423" y="861"/>
                  <a:pt x="424" y="861"/>
                  <a:pt x="424" y="861"/>
                </a:cubicBezTo>
                <a:cubicBezTo>
                  <a:pt x="425" y="861"/>
                  <a:pt x="426" y="861"/>
                  <a:pt x="427" y="860"/>
                </a:cubicBezTo>
                <a:cubicBezTo>
                  <a:pt x="453" y="834"/>
                  <a:pt x="453" y="834"/>
                  <a:pt x="453" y="834"/>
                </a:cubicBezTo>
                <a:cubicBezTo>
                  <a:pt x="454" y="833"/>
                  <a:pt x="454" y="831"/>
                  <a:pt x="453" y="829"/>
                </a:cubicBezTo>
                <a:close/>
                <a:moveTo>
                  <a:pt x="983" y="313"/>
                </a:moveTo>
                <a:cubicBezTo>
                  <a:pt x="982" y="312"/>
                  <a:pt x="980" y="312"/>
                  <a:pt x="979" y="313"/>
                </a:cubicBezTo>
                <a:cubicBezTo>
                  <a:pt x="812" y="479"/>
                  <a:pt x="812" y="479"/>
                  <a:pt x="812" y="479"/>
                </a:cubicBezTo>
                <a:cubicBezTo>
                  <a:pt x="811" y="480"/>
                  <a:pt x="811" y="482"/>
                  <a:pt x="812" y="484"/>
                </a:cubicBezTo>
                <a:cubicBezTo>
                  <a:pt x="813" y="484"/>
                  <a:pt x="814" y="485"/>
                  <a:pt x="815" y="485"/>
                </a:cubicBezTo>
                <a:cubicBezTo>
                  <a:pt x="815" y="485"/>
                  <a:pt x="816" y="484"/>
                  <a:pt x="817" y="484"/>
                </a:cubicBezTo>
                <a:cubicBezTo>
                  <a:pt x="983" y="318"/>
                  <a:pt x="983" y="318"/>
                  <a:pt x="983" y="318"/>
                </a:cubicBezTo>
                <a:cubicBezTo>
                  <a:pt x="984" y="316"/>
                  <a:pt x="984" y="314"/>
                  <a:pt x="983" y="313"/>
                </a:cubicBezTo>
                <a:close/>
                <a:moveTo>
                  <a:pt x="1242" y="50"/>
                </a:moveTo>
                <a:cubicBezTo>
                  <a:pt x="1242" y="50"/>
                  <a:pt x="1242" y="50"/>
                  <a:pt x="1242" y="50"/>
                </a:cubicBezTo>
                <a:cubicBezTo>
                  <a:pt x="1242" y="50"/>
                  <a:pt x="1242" y="50"/>
                  <a:pt x="1242" y="50"/>
                </a:cubicBezTo>
                <a:cubicBezTo>
                  <a:pt x="1076" y="215"/>
                  <a:pt x="1076" y="215"/>
                  <a:pt x="1076" y="215"/>
                </a:cubicBezTo>
                <a:cubicBezTo>
                  <a:pt x="1065" y="227"/>
                  <a:pt x="1065" y="227"/>
                  <a:pt x="1065" y="227"/>
                </a:cubicBezTo>
                <a:cubicBezTo>
                  <a:pt x="1064" y="228"/>
                  <a:pt x="1064" y="230"/>
                  <a:pt x="1065" y="231"/>
                </a:cubicBezTo>
                <a:cubicBezTo>
                  <a:pt x="1066" y="232"/>
                  <a:pt x="1067" y="232"/>
                  <a:pt x="1067" y="232"/>
                </a:cubicBezTo>
                <a:cubicBezTo>
                  <a:pt x="1068" y="232"/>
                  <a:pt x="1069" y="232"/>
                  <a:pt x="1070" y="231"/>
                </a:cubicBezTo>
                <a:cubicBezTo>
                  <a:pt x="1081" y="220"/>
                  <a:pt x="1081" y="220"/>
                  <a:pt x="1081" y="220"/>
                </a:cubicBezTo>
                <a:cubicBezTo>
                  <a:pt x="1246" y="55"/>
                  <a:pt x="1246" y="55"/>
                  <a:pt x="1246" y="55"/>
                </a:cubicBezTo>
                <a:cubicBezTo>
                  <a:pt x="1246" y="54"/>
                  <a:pt x="1246" y="54"/>
                  <a:pt x="1246" y="54"/>
                </a:cubicBezTo>
                <a:cubicBezTo>
                  <a:pt x="1246" y="54"/>
                  <a:pt x="1246" y="54"/>
                  <a:pt x="1246" y="54"/>
                </a:cubicBezTo>
                <a:cubicBezTo>
                  <a:pt x="1249" y="51"/>
                  <a:pt x="1249" y="51"/>
                  <a:pt x="1249" y="51"/>
                </a:cubicBezTo>
                <a:cubicBezTo>
                  <a:pt x="1250" y="50"/>
                  <a:pt x="1250" y="48"/>
                  <a:pt x="1249" y="47"/>
                </a:cubicBezTo>
                <a:cubicBezTo>
                  <a:pt x="1248" y="46"/>
                  <a:pt x="1246" y="46"/>
                  <a:pt x="1245" y="47"/>
                </a:cubicBezTo>
                <a:lnTo>
                  <a:pt x="1242" y="50"/>
                </a:lnTo>
                <a:close/>
                <a:moveTo>
                  <a:pt x="996" y="301"/>
                </a:moveTo>
                <a:cubicBezTo>
                  <a:pt x="996" y="301"/>
                  <a:pt x="997" y="301"/>
                  <a:pt x="998" y="301"/>
                </a:cubicBezTo>
                <a:cubicBezTo>
                  <a:pt x="998" y="301"/>
                  <a:pt x="999" y="301"/>
                  <a:pt x="1000" y="301"/>
                </a:cubicBezTo>
                <a:cubicBezTo>
                  <a:pt x="1059" y="242"/>
                  <a:pt x="1059" y="242"/>
                  <a:pt x="1059" y="242"/>
                </a:cubicBezTo>
                <a:cubicBezTo>
                  <a:pt x="1060" y="241"/>
                  <a:pt x="1060" y="239"/>
                  <a:pt x="1059" y="238"/>
                </a:cubicBezTo>
                <a:cubicBezTo>
                  <a:pt x="1057" y="236"/>
                  <a:pt x="1055" y="236"/>
                  <a:pt x="1054" y="238"/>
                </a:cubicBezTo>
                <a:cubicBezTo>
                  <a:pt x="996" y="296"/>
                  <a:pt x="996" y="296"/>
                  <a:pt x="996" y="296"/>
                </a:cubicBezTo>
                <a:cubicBezTo>
                  <a:pt x="994" y="297"/>
                  <a:pt x="994" y="299"/>
                  <a:pt x="996" y="301"/>
                </a:cubicBezTo>
                <a:close/>
                <a:moveTo>
                  <a:pt x="433" y="867"/>
                </a:moveTo>
                <a:cubicBezTo>
                  <a:pt x="461" y="840"/>
                  <a:pt x="461" y="840"/>
                  <a:pt x="461" y="840"/>
                </a:cubicBezTo>
                <a:cubicBezTo>
                  <a:pt x="462" y="839"/>
                  <a:pt x="462" y="837"/>
                  <a:pt x="461" y="835"/>
                </a:cubicBezTo>
                <a:cubicBezTo>
                  <a:pt x="459" y="834"/>
                  <a:pt x="457" y="834"/>
                  <a:pt x="456" y="835"/>
                </a:cubicBezTo>
                <a:cubicBezTo>
                  <a:pt x="429" y="863"/>
                  <a:pt x="429" y="863"/>
                  <a:pt x="429" y="863"/>
                </a:cubicBezTo>
                <a:cubicBezTo>
                  <a:pt x="428" y="864"/>
                  <a:pt x="428" y="866"/>
                  <a:pt x="429" y="867"/>
                </a:cubicBezTo>
                <a:cubicBezTo>
                  <a:pt x="429" y="868"/>
                  <a:pt x="430" y="868"/>
                  <a:pt x="431" y="868"/>
                </a:cubicBezTo>
                <a:cubicBezTo>
                  <a:pt x="432" y="868"/>
                  <a:pt x="432" y="868"/>
                  <a:pt x="433" y="867"/>
                </a:cubicBezTo>
                <a:close/>
                <a:moveTo>
                  <a:pt x="459" y="851"/>
                </a:moveTo>
                <a:cubicBezTo>
                  <a:pt x="458" y="850"/>
                  <a:pt x="456" y="850"/>
                  <a:pt x="455" y="851"/>
                </a:cubicBezTo>
                <a:cubicBezTo>
                  <a:pt x="434" y="872"/>
                  <a:pt x="434" y="872"/>
                  <a:pt x="434" y="872"/>
                </a:cubicBezTo>
                <a:cubicBezTo>
                  <a:pt x="430" y="875"/>
                  <a:pt x="430" y="875"/>
                  <a:pt x="430" y="875"/>
                </a:cubicBezTo>
                <a:cubicBezTo>
                  <a:pt x="429" y="877"/>
                  <a:pt x="429" y="879"/>
                  <a:pt x="430" y="880"/>
                </a:cubicBezTo>
                <a:cubicBezTo>
                  <a:pt x="431" y="880"/>
                  <a:pt x="432" y="881"/>
                  <a:pt x="433" y="881"/>
                </a:cubicBezTo>
                <a:cubicBezTo>
                  <a:pt x="433" y="881"/>
                  <a:pt x="434" y="880"/>
                  <a:pt x="435" y="880"/>
                </a:cubicBezTo>
                <a:cubicBezTo>
                  <a:pt x="459" y="856"/>
                  <a:pt x="459" y="856"/>
                  <a:pt x="459" y="856"/>
                </a:cubicBezTo>
                <a:cubicBezTo>
                  <a:pt x="460" y="854"/>
                  <a:pt x="460" y="852"/>
                  <a:pt x="459" y="851"/>
                </a:cubicBezTo>
                <a:close/>
                <a:moveTo>
                  <a:pt x="1072" y="238"/>
                </a:moveTo>
                <a:cubicBezTo>
                  <a:pt x="1073" y="239"/>
                  <a:pt x="1074" y="239"/>
                  <a:pt x="1074" y="239"/>
                </a:cubicBezTo>
                <a:cubicBezTo>
                  <a:pt x="1075" y="239"/>
                  <a:pt x="1076" y="239"/>
                  <a:pt x="1077" y="238"/>
                </a:cubicBezTo>
                <a:cubicBezTo>
                  <a:pt x="1261" y="53"/>
                  <a:pt x="1261" y="53"/>
                  <a:pt x="1261" y="53"/>
                </a:cubicBezTo>
                <a:cubicBezTo>
                  <a:pt x="1262" y="52"/>
                  <a:pt x="1262" y="50"/>
                  <a:pt x="1261" y="49"/>
                </a:cubicBezTo>
                <a:cubicBezTo>
                  <a:pt x="1260" y="48"/>
                  <a:pt x="1258" y="48"/>
                  <a:pt x="1257" y="49"/>
                </a:cubicBezTo>
                <a:cubicBezTo>
                  <a:pt x="1072" y="234"/>
                  <a:pt x="1072" y="234"/>
                  <a:pt x="1072" y="234"/>
                </a:cubicBezTo>
                <a:cubicBezTo>
                  <a:pt x="1071" y="235"/>
                  <a:pt x="1071" y="237"/>
                  <a:pt x="1072" y="238"/>
                </a:cubicBezTo>
                <a:close/>
                <a:moveTo>
                  <a:pt x="986" y="328"/>
                </a:moveTo>
                <a:cubicBezTo>
                  <a:pt x="986" y="328"/>
                  <a:pt x="986" y="328"/>
                  <a:pt x="987" y="328"/>
                </a:cubicBezTo>
                <a:cubicBezTo>
                  <a:pt x="987" y="328"/>
                  <a:pt x="987" y="328"/>
                  <a:pt x="987" y="327"/>
                </a:cubicBezTo>
                <a:cubicBezTo>
                  <a:pt x="1065" y="249"/>
                  <a:pt x="1065" y="249"/>
                  <a:pt x="1065" y="249"/>
                </a:cubicBezTo>
                <a:cubicBezTo>
                  <a:pt x="1066" y="248"/>
                  <a:pt x="1066" y="246"/>
                  <a:pt x="1065" y="245"/>
                </a:cubicBezTo>
                <a:cubicBezTo>
                  <a:pt x="1064" y="244"/>
                  <a:pt x="1062" y="244"/>
                  <a:pt x="1061" y="245"/>
                </a:cubicBezTo>
                <a:cubicBezTo>
                  <a:pt x="983" y="323"/>
                  <a:pt x="983" y="323"/>
                  <a:pt x="983" y="323"/>
                </a:cubicBezTo>
                <a:cubicBezTo>
                  <a:pt x="983" y="323"/>
                  <a:pt x="982" y="323"/>
                  <a:pt x="982" y="323"/>
                </a:cubicBezTo>
                <a:cubicBezTo>
                  <a:pt x="982" y="324"/>
                  <a:pt x="982" y="324"/>
                  <a:pt x="982" y="324"/>
                </a:cubicBezTo>
                <a:cubicBezTo>
                  <a:pt x="825" y="481"/>
                  <a:pt x="825" y="481"/>
                  <a:pt x="825" y="481"/>
                </a:cubicBezTo>
                <a:cubicBezTo>
                  <a:pt x="824" y="482"/>
                  <a:pt x="824" y="484"/>
                  <a:pt x="825" y="485"/>
                </a:cubicBezTo>
                <a:cubicBezTo>
                  <a:pt x="825" y="486"/>
                  <a:pt x="826" y="486"/>
                  <a:pt x="827" y="486"/>
                </a:cubicBezTo>
                <a:cubicBezTo>
                  <a:pt x="828" y="486"/>
                  <a:pt x="828" y="486"/>
                  <a:pt x="829" y="485"/>
                </a:cubicBezTo>
                <a:lnTo>
                  <a:pt x="986" y="328"/>
                </a:lnTo>
                <a:close/>
                <a:moveTo>
                  <a:pt x="1080" y="244"/>
                </a:moveTo>
                <a:cubicBezTo>
                  <a:pt x="1080" y="245"/>
                  <a:pt x="1081" y="245"/>
                  <a:pt x="1082" y="245"/>
                </a:cubicBezTo>
                <a:cubicBezTo>
                  <a:pt x="1083" y="245"/>
                  <a:pt x="1083" y="245"/>
                  <a:pt x="1084" y="244"/>
                </a:cubicBezTo>
                <a:cubicBezTo>
                  <a:pt x="1275" y="54"/>
                  <a:pt x="1275" y="54"/>
                  <a:pt x="1275" y="54"/>
                </a:cubicBezTo>
                <a:cubicBezTo>
                  <a:pt x="1276" y="52"/>
                  <a:pt x="1276" y="50"/>
                  <a:pt x="1275" y="49"/>
                </a:cubicBezTo>
                <a:cubicBezTo>
                  <a:pt x="1274" y="48"/>
                  <a:pt x="1272" y="48"/>
                  <a:pt x="1270" y="49"/>
                </a:cubicBezTo>
                <a:cubicBezTo>
                  <a:pt x="1080" y="240"/>
                  <a:pt x="1080" y="240"/>
                  <a:pt x="1080" y="240"/>
                </a:cubicBezTo>
                <a:cubicBezTo>
                  <a:pt x="1078" y="241"/>
                  <a:pt x="1078" y="243"/>
                  <a:pt x="1080" y="244"/>
                </a:cubicBezTo>
                <a:close/>
                <a:moveTo>
                  <a:pt x="991" y="337"/>
                </a:moveTo>
                <a:cubicBezTo>
                  <a:pt x="991" y="337"/>
                  <a:pt x="992" y="337"/>
                  <a:pt x="992" y="337"/>
                </a:cubicBezTo>
                <a:cubicBezTo>
                  <a:pt x="1072" y="256"/>
                  <a:pt x="1072" y="256"/>
                  <a:pt x="1072" y="256"/>
                </a:cubicBezTo>
                <a:cubicBezTo>
                  <a:pt x="1074" y="255"/>
                  <a:pt x="1074" y="253"/>
                  <a:pt x="1072" y="252"/>
                </a:cubicBezTo>
                <a:cubicBezTo>
                  <a:pt x="1071" y="250"/>
                  <a:pt x="1069" y="250"/>
                  <a:pt x="1068" y="252"/>
                </a:cubicBezTo>
                <a:cubicBezTo>
                  <a:pt x="987" y="332"/>
                  <a:pt x="987" y="332"/>
                  <a:pt x="987" y="332"/>
                </a:cubicBezTo>
                <a:cubicBezTo>
                  <a:pt x="987" y="333"/>
                  <a:pt x="987" y="333"/>
                  <a:pt x="987" y="333"/>
                </a:cubicBezTo>
                <a:cubicBezTo>
                  <a:pt x="986" y="333"/>
                  <a:pt x="986" y="334"/>
                  <a:pt x="986" y="334"/>
                </a:cubicBezTo>
                <a:cubicBezTo>
                  <a:pt x="830" y="490"/>
                  <a:pt x="830" y="490"/>
                  <a:pt x="830" y="490"/>
                </a:cubicBezTo>
                <a:cubicBezTo>
                  <a:pt x="829" y="491"/>
                  <a:pt x="829" y="493"/>
                  <a:pt x="830" y="494"/>
                </a:cubicBezTo>
                <a:cubicBezTo>
                  <a:pt x="830" y="495"/>
                  <a:pt x="831" y="495"/>
                  <a:pt x="832" y="495"/>
                </a:cubicBezTo>
                <a:cubicBezTo>
                  <a:pt x="833" y="495"/>
                  <a:pt x="833" y="495"/>
                  <a:pt x="834" y="494"/>
                </a:cubicBezTo>
                <a:cubicBezTo>
                  <a:pt x="990" y="338"/>
                  <a:pt x="990" y="338"/>
                  <a:pt x="990" y="338"/>
                </a:cubicBezTo>
                <a:cubicBezTo>
                  <a:pt x="990" y="338"/>
                  <a:pt x="991" y="338"/>
                  <a:pt x="991" y="337"/>
                </a:cubicBezTo>
                <a:close/>
                <a:moveTo>
                  <a:pt x="458" y="866"/>
                </a:moveTo>
                <a:cubicBezTo>
                  <a:pt x="457" y="865"/>
                  <a:pt x="454" y="865"/>
                  <a:pt x="453" y="866"/>
                </a:cubicBezTo>
                <a:cubicBezTo>
                  <a:pt x="440" y="878"/>
                  <a:pt x="440" y="878"/>
                  <a:pt x="440" y="878"/>
                </a:cubicBezTo>
                <a:cubicBezTo>
                  <a:pt x="440" y="878"/>
                  <a:pt x="440" y="878"/>
                  <a:pt x="440" y="878"/>
                </a:cubicBezTo>
                <a:cubicBezTo>
                  <a:pt x="438" y="882"/>
                  <a:pt x="438" y="882"/>
                  <a:pt x="438" y="882"/>
                </a:cubicBezTo>
                <a:cubicBezTo>
                  <a:pt x="436" y="883"/>
                  <a:pt x="437" y="885"/>
                  <a:pt x="438" y="886"/>
                </a:cubicBezTo>
                <a:cubicBezTo>
                  <a:pt x="438" y="887"/>
                  <a:pt x="439" y="887"/>
                  <a:pt x="440" y="887"/>
                </a:cubicBezTo>
                <a:cubicBezTo>
                  <a:pt x="441" y="887"/>
                  <a:pt x="442" y="887"/>
                  <a:pt x="442" y="886"/>
                </a:cubicBezTo>
                <a:cubicBezTo>
                  <a:pt x="458" y="870"/>
                  <a:pt x="458" y="870"/>
                  <a:pt x="458" y="870"/>
                </a:cubicBezTo>
                <a:cubicBezTo>
                  <a:pt x="459" y="869"/>
                  <a:pt x="459" y="867"/>
                  <a:pt x="458" y="866"/>
                </a:cubicBezTo>
                <a:close/>
                <a:moveTo>
                  <a:pt x="1120" y="218"/>
                </a:moveTo>
                <a:cubicBezTo>
                  <a:pt x="1120" y="219"/>
                  <a:pt x="1121" y="219"/>
                  <a:pt x="1122" y="219"/>
                </a:cubicBezTo>
                <a:cubicBezTo>
                  <a:pt x="1123" y="219"/>
                  <a:pt x="1123" y="219"/>
                  <a:pt x="1124" y="218"/>
                </a:cubicBezTo>
                <a:cubicBezTo>
                  <a:pt x="1287" y="56"/>
                  <a:pt x="1287" y="56"/>
                  <a:pt x="1287" y="56"/>
                </a:cubicBezTo>
                <a:cubicBezTo>
                  <a:pt x="1288" y="55"/>
                  <a:pt x="1288" y="53"/>
                  <a:pt x="1287" y="52"/>
                </a:cubicBezTo>
                <a:cubicBezTo>
                  <a:pt x="1285" y="50"/>
                  <a:pt x="1283" y="50"/>
                  <a:pt x="1282" y="52"/>
                </a:cubicBezTo>
                <a:cubicBezTo>
                  <a:pt x="1120" y="214"/>
                  <a:pt x="1120" y="214"/>
                  <a:pt x="1120" y="214"/>
                </a:cubicBezTo>
                <a:cubicBezTo>
                  <a:pt x="1119" y="215"/>
                  <a:pt x="1119" y="217"/>
                  <a:pt x="1120" y="218"/>
                </a:cubicBezTo>
                <a:close/>
                <a:moveTo>
                  <a:pt x="1094" y="249"/>
                </a:moveTo>
                <a:cubicBezTo>
                  <a:pt x="1111" y="231"/>
                  <a:pt x="1111" y="231"/>
                  <a:pt x="1111" y="231"/>
                </a:cubicBezTo>
                <a:cubicBezTo>
                  <a:pt x="1112" y="230"/>
                  <a:pt x="1112" y="228"/>
                  <a:pt x="1111" y="227"/>
                </a:cubicBezTo>
                <a:cubicBezTo>
                  <a:pt x="1110" y="226"/>
                  <a:pt x="1108" y="226"/>
                  <a:pt x="1107" y="227"/>
                </a:cubicBezTo>
                <a:cubicBezTo>
                  <a:pt x="1089" y="244"/>
                  <a:pt x="1089" y="244"/>
                  <a:pt x="1089" y="244"/>
                </a:cubicBezTo>
                <a:cubicBezTo>
                  <a:pt x="1088" y="246"/>
                  <a:pt x="1088" y="248"/>
                  <a:pt x="1089" y="249"/>
                </a:cubicBezTo>
                <a:cubicBezTo>
                  <a:pt x="1090" y="249"/>
                  <a:pt x="1091" y="250"/>
                  <a:pt x="1092" y="250"/>
                </a:cubicBezTo>
                <a:cubicBezTo>
                  <a:pt x="1092" y="250"/>
                  <a:pt x="1093" y="249"/>
                  <a:pt x="1094" y="249"/>
                </a:cubicBezTo>
                <a:close/>
                <a:moveTo>
                  <a:pt x="1070" y="272"/>
                </a:moveTo>
                <a:cubicBezTo>
                  <a:pt x="1072" y="271"/>
                  <a:pt x="1072" y="269"/>
                  <a:pt x="1070" y="268"/>
                </a:cubicBezTo>
                <a:cubicBezTo>
                  <a:pt x="1069" y="266"/>
                  <a:pt x="1067" y="266"/>
                  <a:pt x="1066" y="268"/>
                </a:cubicBezTo>
                <a:cubicBezTo>
                  <a:pt x="996" y="337"/>
                  <a:pt x="996" y="337"/>
                  <a:pt x="996" y="337"/>
                </a:cubicBezTo>
                <a:cubicBezTo>
                  <a:pt x="995" y="339"/>
                  <a:pt x="995" y="341"/>
                  <a:pt x="996" y="342"/>
                </a:cubicBezTo>
                <a:cubicBezTo>
                  <a:pt x="997" y="342"/>
                  <a:pt x="998" y="343"/>
                  <a:pt x="998" y="343"/>
                </a:cubicBezTo>
                <a:cubicBezTo>
                  <a:pt x="999" y="343"/>
                  <a:pt x="1000" y="342"/>
                  <a:pt x="1001" y="342"/>
                </a:cubicBezTo>
                <a:lnTo>
                  <a:pt x="1070" y="272"/>
                </a:lnTo>
                <a:close/>
                <a:moveTo>
                  <a:pt x="995" y="343"/>
                </a:moveTo>
                <a:cubicBezTo>
                  <a:pt x="994" y="341"/>
                  <a:pt x="992" y="341"/>
                  <a:pt x="991" y="343"/>
                </a:cubicBezTo>
                <a:cubicBezTo>
                  <a:pt x="843" y="491"/>
                  <a:pt x="843" y="491"/>
                  <a:pt x="843" y="491"/>
                </a:cubicBezTo>
                <a:cubicBezTo>
                  <a:pt x="842" y="492"/>
                  <a:pt x="842" y="494"/>
                  <a:pt x="843" y="495"/>
                </a:cubicBezTo>
                <a:cubicBezTo>
                  <a:pt x="844" y="496"/>
                  <a:pt x="844" y="496"/>
                  <a:pt x="845" y="496"/>
                </a:cubicBezTo>
                <a:cubicBezTo>
                  <a:pt x="846" y="496"/>
                  <a:pt x="847" y="496"/>
                  <a:pt x="847" y="495"/>
                </a:cubicBezTo>
                <a:cubicBezTo>
                  <a:pt x="995" y="347"/>
                  <a:pt x="995" y="347"/>
                  <a:pt x="995" y="347"/>
                </a:cubicBezTo>
                <a:cubicBezTo>
                  <a:pt x="997" y="346"/>
                  <a:pt x="997" y="344"/>
                  <a:pt x="995" y="343"/>
                </a:cubicBezTo>
                <a:close/>
                <a:moveTo>
                  <a:pt x="852" y="500"/>
                </a:moveTo>
                <a:cubicBezTo>
                  <a:pt x="853" y="501"/>
                  <a:pt x="853" y="501"/>
                  <a:pt x="854" y="501"/>
                </a:cubicBezTo>
                <a:cubicBezTo>
                  <a:pt x="855" y="501"/>
                  <a:pt x="856" y="501"/>
                  <a:pt x="856" y="500"/>
                </a:cubicBezTo>
                <a:cubicBezTo>
                  <a:pt x="1001" y="355"/>
                  <a:pt x="1001" y="355"/>
                  <a:pt x="1001" y="355"/>
                </a:cubicBezTo>
                <a:cubicBezTo>
                  <a:pt x="1002" y="354"/>
                  <a:pt x="1002" y="352"/>
                  <a:pt x="1001" y="351"/>
                </a:cubicBezTo>
                <a:cubicBezTo>
                  <a:pt x="1000" y="350"/>
                  <a:pt x="998" y="350"/>
                  <a:pt x="997" y="351"/>
                </a:cubicBezTo>
                <a:cubicBezTo>
                  <a:pt x="852" y="496"/>
                  <a:pt x="852" y="496"/>
                  <a:pt x="852" y="496"/>
                </a:cubicBezTo>
                <a:cubicBezTo>
                  <a:pt x="851" y="497"/>
                  <a:pt x="851" y="499"/>
                  <a:pt x="852" y="500"/>
                </a:cubicBezTo>
                <a:close/>
                <a:moveTo>
                  <a:pt x="472" y="880"/>
                </a:moveTo>
                <a:cubicBezTo>
                  <a:pt x="471" y="879"/>
                  <a:pt x="469" y="879"/>
                  <a:pt x="468" y="880"/>
                </a:cubicBezTo>
                <a:cubicBezTo>
                  <a:pt x="461" y="886"/>
                  <a:pt x="461" y="886"/>
                  <a:pt x="461" y="886"/>
                </a:cubicBezTo>
                <a:cubicBezTo>
                  <a:pt x="460" y="887"/>
                  <a:pt x="460" y="889"/>
                  <a:pt x="461" y="891"/>
                </a:cubicBezTo>
                <a:cubicBezTo>
                  <a:pt x="462" y="891"/>
                  <a:pt x="463" y="892"/>
                  <a:pt x="464" y="892"/>
                </a:cubicBezTo>
                <a:cubicBezTo>
                  <a:pt x="464" y="892"/>
                  <a:pt x="465" y="891"/>
                  <a:pt x="466" y="891"/>
                </a:cubicBezTo>
                <a:cubicBezTo>
                  <a:pt x="472" y="884"/>
                  <a:pt x="472" y="884"/>
                  <a:pt x="472" y="884"/>
                </a:cubicBezTo>
                <a:cubicBezTo>
                  <a:pt x="473" y="883"/>
                  <a:pt x="473" y="881"/>
                  <a:pt x="472" y="880"/>
                </a:cubicBezTo>
                <a:close/>
                <a:moveTo>
                  <a:pt x="1087" y="265"/>
                </a:moveTo>
                <a:cubicBezTo>
                  <a:pt x="1088" y="265"/>
                  <a:pt x="1089" y="266"/>
                  <a:pt x="1089" y="266"/>
                </a:cubicBezTo>
                <a:cubicBezTo>
                  <a:pt x="1090" y="266"/>
                  <a:pt x="1091" y="265"/>
                  <a:pt x="1092" y="265"/>
                </a:cubicBezTo>
                <a:cubicBezTo>
                  <a:pt x="1120" y="236"/>
                  <a:pt x="1120" y="236"/>
                  <a:pt x="1120" y="236"/>
                </a:cubicBezTo>
                <a:cubicBezTo>
                  <a:pt x="1121" y="235"/>
                  <a:pt x="1121" y="233"/>
                  <a:pt x="1120" y="232"/>
                </a:cubicBezTo>
                <a:cubicBezTo>
                  <a:pt x="1119" y="231"/>
                  <a:pt x="1117" y="231"/>
                  <a:pt x="1116" y="232"/>
                </a:cubicBezTo>
                <a:cubicBezTo>
                  <a:pt x="1087" y="260"/>
                  <a:pt x="1087" y="260"/>
                  <a:pt x="1087" y="260"/>
                </a:cubicBezTo>
                <a:cubicBezTo>
                  <a:pt x="1086" y="262"/>
                  <a:pt x="1086" y="264"/>
                  <a:pt x="1087" y="265"/>
                </a:cubicBezTo>
                <a:close/>
                <a:moveTo>
                  <a:pt x="1079" y="277"/>
                </a:moveTo>
                <a:cubicBezTo>
                  <a:pt x="1080" y="276"/>
                  <a:pt x="1080" y="274"/>
                  <a:pt x="1079" y="273"/>
                </a:cubicBezTo>
                <a:cubicBezTo>
                  <a:pt x="1078" y="272"/>
                  <a:pt x="1076" y="272"/>
                  <a:pt x="1075" y="273"/>
                </a:cubicBezTo>
                <a:cubicBezTo>
                  <a:pt x="1004" y="344"/>
                  <a:pt x="1004" y="344"/>
                  <a:pt x="1004" y="344"/>
                </a:cubicBezTo>
                <a:cubicBezTo>
                  <a:pt x="1003" y="345"/>
                  <a:pt x="1003" y="347"/>
                  <a:pt x="1004" y="348"/>
                </a:cubicBezTo>
                <a:cubicBezTo>
                  <a:pt x="1004" y="349"/>
                  <a:pt x="1005" y="349"/>
                  <a:pt x="1006" y="349"/>
                </a:cubicBezTo>
                <a:cubicBezTo>
                  <a:pt x="1007" y="349"/>
                  <a:pt x="1008" y="349"/>
                  <a:pt x="1008" y="348"/>
                </a:cubicBezTo>
                <a:lnTo>
                  <a:pt x="1079" y="277"/>
                </a:lnTo>
                <a:close/>
                <a:moveTo>
                  <a:pt x="1121" y="231"/>
                </a:moveTo>
                <a:cubicBezTo>
                  <a:pt x="1122" y="231"/>
                  <a:pt x="1123" y="232"/>
                  <a:pt x="1123" y="232"/>
                </a:cubicBezTo>
                <a:cubicBezTo>
                  <a:pt x="1124" y="232"/>
                  <a:pt x="1125" y="231"/>
                  <a:pt x="1125" y="231"/>
                </a:cubicBezTo>
                <a:cubicBezTo>
                  <a:pt x="1299" y="58"/>
                  <a:pt x="1299" y="58"/>
                  <a:pt x="1299" y="58"/>
                </a:cubicBezTo>
                <a:cubicBezTo>
                  <a:pt x="1300" y="56"/>
                  <a:pt x="1300" y="55"/>
                  <a:pt x="1299" y="53"/>
                </a:cubicBezTo>
                <a:cubicBezTo>
                  <a:pt x="1298" y="52"/>
                  <a:pt x="1296" y="52"/>
                  <a:pt x="1294" y="53"/>
                </a:cubicBezTo>
                <a:cubicBezTo>
                  <a:pt x="1121" y="227"/>
                  <a:pt x="1121" y="227"/>
                  <a:pt x="1121" y="227"/>
                </a:cubicBezTo>
                <a:cubicBezTo>
                  <a:pt x="1120" y="228"/>
                  <a:pt x="1120" y="230"/>
                  <a:pt x="1121" y="231"/>
                </a:cubicBezTo>
                <a:close/>
                <a:moveTo>
                  <a:pt x="856" y="513"/>
                </a:moveTo>
                <a:cubicBezTo>
                  <a:pt x="857" y="513"/>
                  <a:pt x="858" y="512"/>
                  <a:pt x="859" y="512"/>
                </a:cubicBezTo>
                <a:cubicBezTo>
                  <a:pt x="1006" y="365"/>
                  <a:pt x="1006" y="365"/>
                  <a:pt x="1006" y="365"/>
                </a:cubicBezTo>
                <a:cubicBezTo>
                  <a:pt x="1007" y="364"/>
                  <a:pt x="1007" y="362"/>
                  <a:pt x="1006" y="360"/>
                </a:cubicBezTo>
                <a:cubicBezTo>
                  <a:pt x="1004" y="359"/>
                  <a:pt x="1002" y="359"/>
                  <a:pt x="1001" y="360"/>
                </a:cubicBezTo>
                <a:cubicBezTo>
                  <a:pt x="854" y="507"/>
                  <a:pt x="854" y="507"/>
                  <a:pt x="854" y="507"/>
                </a:cubicBezTo>
                <a:cubicBezTo>
                  <a:pt x="853" y="509"/>
                  <a:pt x="853" y="511"/>
                  <a:pt x="854" y="512"/>
                </a:cubicBezTo>
                <a:cubicBezTo>
                  <a:pt x="855" y="512"/>
                  <a:pt x="856" y="513"/>
                  <a:pt x="856" y="513"/>
                </a:cubicBezTo>
                <a:close/>
                <a:moveTo>
                  <a:pt x="1012" y="357"/>
                </a:moveTo>
                <a:cubicBezTo>
                  <a:pt x="1013" y="357"/>
                  <a:pt x="1014" y="357"/>
                  <a:pt x="1014" y="356"/>
                </a:cubicBezTo>
                <a:cubicBezTo>
                  <a:pt x="1090" y="281"/>
                  <a:pt x="1090" y="281"/>
                  <a:pt x="1090" y="281"/>
                </a:cubicBezTo>
                <a:cubicBezTo>
                  <a:pt x="1091" y="279"/>
                  <a:pt x="1091" y="277"/>
                  <a:pt x="1090" y="276"/>
                </a:cubicBezTo>
                <a:cubicBezTo>
                  <a:pt x="1089" y="275"/>
                  <a:pt x="1087" y="275"/>
                  <a:pt x="1085" y="276"/>
                </a:cubicBezTo>
                <a:cubicBezTo>
                  <a:pt x="1010" y="352"/>
                  <a:pt x="1010" y="352"/>
                  <a:pt x="1010" y="352"/>
                </a:cubicBezTo>
                <a:cubicBezTo>
                  <a:pt x="1009" y="353"/>
                  <a:pt x="1009" y="355"/>
                  <a:pt x="1010" y="356"/>
                </a:cubicBezTo>
                <a:cubicBezTo>
                  <a:pt x="1010" y="357"/>
                  <a:pt x="1011" y="357"/>
                  <a:pt x="1012" y="357"/>
                </a:cubicBezTo>
                <a:close/>
                <a:moveTo>
                  <a:pt x="1093" y="273"/>
                </a:moveTo>
                <a:cubicBezTo>
                  <a:pt x="1094" y="273"/>
                  <a:pt x="1095" y="274"/>
                  <a:pt x="1095" y="274"/>
                </a:cubicBezTo>
                <a:cubicBezTo>
                  <a:pt x="1096" y="274"/>
                  <a:pt x="1097" y="273"/>
                  <a:pt x="1098" y="273"/>
                </a:cubicBezTo>
                <a:cubicBezTo>
                  <a:pt x="1315" y="55"/>
                  <a:pt x="1315" y="55"/>
                  <a:pt x="1315" y="55"/>
                </a:cubicBezTo>
                <a:cubicBezTo>
                  <a:pt x="1316" y="54"/>
                  <a:pt x="1316" y="52"/>
                  <a:pt x="1315" y="51"/>
                </a:cubicBezTo>
                <a:cubicBezTo>
                  <a:pt x="1314" y="50"/>
                  <a:pt x="1312" y="50"/>
                  <a:pt x="1311" y="51"/>
                </a:cubicBezTo>
                <a:cubicBezTo>
                  <a:pt x="1093" y="268"/>
                  <a:pt x="1093" y="268"/>
                  <a:pt x="1093" y="268"/>
                </a:cubicBezTo>
                <a:cubicBezTo>
                  <a:pt x="1092" y="270"/>
                  <a:pt x="1092" y="271"/>
                  <a:pt x="1093" y="273"/>
                </a:cubicBezTo>
                <a:close/>
                <a:moveTo>
                  <a:pt x="478" y="884"/>
                </a:moveTo>
                <a:cubicBezTo>
                  <a:pt x="476" y="886"/>
                  <a:pt x="476" y="886"/>
                  <a:pt x="476" y="886"/>
                </a:cubicBezTo>
                <a:cubicBezTo>
                  <a:pt x="475" y="887"/>
                  <a:pt x="473" y="889"/>
                  <a:pt x="472" y="890"/>
                </a:cubicBezTo>
                <a:cubicBezTo>
                  <a:pt x="471" y="890"/>
                  <a:pt x="471" y="890"/>
                  <a:pt x="471" y="890"/>
                </a:cubicBezTo>
                <a:cubicBezTo>
                  <a:pt x="471" y="890"/>
                  <a:pt x="471" y="891"/>
                  <a:pt x="471" y="891"/>
                </a:cubicBezTo>
                <a:cubicBezTo>
                  <a:pt x="471" y="891"/>
                  <a:pt x="471" y="891"/>
                  <a:pt x="471" y="891"/>
                </a:cubicBezTo>
                <a:cubicBezTo>
                  <a:pt x="471" y="891"/>
                  <a:pt x="471" y="891"/>
                  <a:pt x="471" y="891"/>
                </a:cubicBezTo>
                <a:cubicBezTo>
                  <a:pt x="471" y="892"/>
                  <a:pt x="470" y="892"/>
                  <a:pt x="470" y="892"/>
                </a:cubicBezTo>
                <a:cubicBezTo>
                  <a:pt x="470" y="893"/>
                  <a:pt x="471" y="893"/>
                  <a:pt x="471" y="893"/>
                </a:cubicBezTo>
                <a:cubicBezTo>
                  <a:pt x="471" y="893"/>
                  <a:pt x="471" y="894"/>
                  <a:pt x="471" y="894"/>
                </a:cubicBezTo>
                <a:cubicBezTo>
                  <a:pt x="471" y="894"/>
                  <a:pt x="471" y="894"/>
                  <a:pt x="471" y="895"/>
                </a:cubicBezTo>
                <a:cubicBezTo>
                  <a:pt x="471" y="895"/>
                  <a:pt x="471" y="895"/>
                  <a:pt x="471" y="895"/>
                </a:cubicBezTo>
                <a:cubicBezTo>
                  <a:pt x="472" y="895"/>
                  <a:pt x="472" y="894"/>
                  <a:pt x="472" y="894"/>
                </a:cubicBezTo>
                <a:cubicBezTo>
                  <a:pt x="472" y="895"/>
                  <a:pt x="472" y="894"/>
                  <a:pt x="472" y="894"/>
                </a:cubicBezTo>
                <a:cubicBezTo>
                  <a:pt x="472" y="894"/>
                  <a:pt x="472" y="894"/>
                  <a:pt x="472" y="894"/>
                </a:cubicBezTo>
                <a:cubicBezTo>
                  <a:pt x="473" y="894"/>
                  <a:pt x="473" y="895"/>
                  <a:pt x="473" y="895"/>
                </a:cubicBezTo>
                <a:cubicBezTo>
                  <a:pt x="474" y="895"/>
                  <a:pt x="474" y="895"/>
                  <a:pt x="474" y="895"/>
                </a:cubicBezTo>
                <a:cubicBezTo>
                  <a:pt x="474" y="895"/>
                  <a:pt x="474" y="895"/>
                  <a:pt x="474" y="895"/>
                </a:cubicBezTo>
                <a:cubicBezTo>
                  <a:pt x="474" y="895"/>
                  <a:pt x="474" y="895"/>
                  <a:pt x="474" y="895"/>
                </a:cubicBezTo>
                <a:cubicBezTo>
                  <a:pt x="474" y="895"/>
                  <a:pt x="474" y="895"/>
                  <a:pt x="475" y="895"/>
                </a:cubicBezTo>
                <a:cubicBezTo>
                  <a:pt x="475" y="895"/>
                  <a:pt x="475" y="895"/>
                  <a:pt x="475" y="895"/>
                </a:cubicBezTo>
                <a:cubicBezTo>
                  <a:pt x="475" y="895"/>
                  <a:pt x="476" y="895"/>
                  <a:pt x="476" y="895"/>
                </a:cubicBezTo>
                <a:cubicBezTo>
                  <a:pt x="476" y="894"/>
                  <a:pt x="476" y="894"/>
                  <a:pt x="476" y="894"/>
                </a:cubicBezTo>
                <a:cubicBezTo>
                  <a:pt x="476" y="894"/>
                  <a:pt x="476" y="894"/>
                  <a:pt x="476" y="894"/>
                </a:cubicBezTo>
                <a:cubicBezTo>
                  <a:pt x="477" y="893"/>
                  <a:pt x="478" y="892"/>
                  <a:pt x="479" y="891"/>
                </a:cubicBezTo>
                <a:cubicBezTo>
                  <a:pt x="479" y="891"/>
                  <a:pt x="480" y="891"/>
                  <a:pt x="480" y="891"/>
                </a:cubicBezTo>
                <a:cubicBezTo>
                  <a:pt x="482" y="888"/>
                  <a:pt x="482" y="888"/>
                  <a:pt x="482" y="888"/>
                </a:cubicBezTo>
                <a:cubicBezTo>
                  <a:pt x="484" y="887"/>
                  <a:pt x="484" y="885"/>
                  <a:pt x="482" y="884"/>
                </a:cubicBezTo>
                <a:cubicBezTo>
                  <a:pt x="481" y="882"/>
                  <a:pt x="479" y="882"/>
                  <a:pt x="478" y="884"/>
                </a:cubicBezTo>
                <a:close/>
                <a:moveTo>
                  <a:pt x="1010" y="375"/>
                </a:moveTo>
                <a:cubicBezTo>
                  <a:pt x="1011" y="373"/>
                  <a:pt x="1011" y="371"/>
                  <a:pt x="1010" y="370"/>
                </a:cubicBezTo>
                <a:cubicBezTo>
                  <a:pt x="1009" y="369"/>
                  <a:pt x="1007" y="369"/>
                  <a:pt x="1005" y="370"/>
                </a:cubicBezTo>
                <a:cubicBezTo>
                  <a:pt x="850" y="526"/>
                  <a:pt x="850" y="526"/>
                  <a:pt x="850" y="526"/>
                </a:cubicBezTo>
                <a:cubicBezTo>
                  <a:pt x="849" y="527"/>
                  <a:pt x="849" y="529"/>
                  <a:pt x="850" y="530"/>
                </a:cubicBezTo>
                <a:cubicBezTo>
                  <a:pt x="851" y="531"/>
                  <a:pt x="851" y="531"/>
                  <a:pt x="852" y="531"/>
                </a:cubicBezTo>
                <a:cubicBezTo>
                  <a:pt x="853" y="531"/>
                  <a:pt x="854" y="531"/>
                  <a:pt x="854" y="530"/>
                </a:cubicBezTo>
                <a:lnTo>
                  <a:pt x="1010" y="375"/>
                </a:lnTo>
                <a:close/>
                <a:moveTo>
                  <a:pt x="1340" y="43"/>
                </a:moveTo>
                <a:cubicBezTo>
                  <a:pt x="1340" y="43"/>
                  <a:pt x="1341" y="43"/>
                  <a:pt x="1342" y="43"/>
                </a:cubicBezTo>
                <a:cubicBezTo>
                  <a:pt x="1345" y="40"/>
                  <a:pt x="1345" y="40"/>
                  <a:pt x="1345" y="40"/>
                </a:cubicBezTo>
                <a:cubicBezTo>
                  <a:pt x="1346" y="39"/>
                  <a:pt x="1346" y="37"/>
                  <a:pt x="1345" y="35"/>
                </a:cubicBezTo>
                <a:cubicBezTo>
                  <a:pt x="1343" y="34"/>
                  <a:pt x="1341" y="34"/>
                  <a:pt x="1340" y="35"/>
                </a:cubicBezTo>
                <a:cubicBezTo>
                  <a:pt x="1337" y="38"/>
                  <a:pt x="1337" y="38"/>
                  <a:pt x="1337" y="38"/>
                </a:cubicBezTo>
                <a:cubicBezTo>
                  <a:pt x="1336" y="39"/>
                  <a:pt x="1336" y="41"/>
                  <a:pt x="1337" y="43"/>
                </a:cubicBezTo>
                <a:cubicBezTo>
                  <a:pt x="1338" y="43"/>
                  <a:pt x="1339" y="43"/>
                  <a:pt x="1340" y="43"/>
                </a:cubicBezTo>
                <a:close/>
                <a:moveTo>
                  <a:pt x="1015" y="365"/>
                </a:moveTo>
                <a:cubicBezTo>
                  <a:pt x="1015" y="366"/>
                  <a:pt x="1016" y="366"/>
                  <a:pt x="1017" y="366"/>
                </a:cubicBezTo>
                <a:cubicBezTo>
                  <a:pt x="1018" y="366"/>
                  <a:pt x="1018" y="366"/>
                  <a:pt x="1019" y="365"/>
                </a:cubicBezTo>
                <a:cubicBezTo>
                  <a:pt x="1326" y="58"/>
                  <a:pt x="1326" y="58"/>
                  <a:pt x="1326" y="58"/>
                </a:cubicBezTo>
                <a:cubicBezTo>
                  <a:pt x="1328" y="56"/>
                  <a:pt x="1328" y="56"/>
                  <a:pt x="1328" y="56"/>
                </a:cubicBezTo>
                <a:cubicBezTo>
                  <a:pt x="1329" y="56"/>
                  <a:pt x="1329" y="55"/>
                  <a:pt x="1329" y="54"/>
                </a:cubicBezTo>
                <a:cubicBezTo>
                  <a:pt x="1329" y="53"/>
                  <a:pt x="1329" y="52"/>
                  <a:pt x="1328" y="52"/>
                </a:cubicBezTo>
                <a:cubicBezTo>
                  <a:pt x="1327" y="51"/>
                  <a:pt x="1326" y="51"/>
                  <a:pt x="1325" y="51"/>
                </a:cubicBezTo>
                <a:cubicBezTo>
                  <a:pt x="1325" y="51"/>
                  <a:pt x="1324" y="51"/>
                  <a:pt x="1324" y="52"/>
                </a:cubicBezTo>
                <a:cubicBezTo>
                  <a:pt x="1322" y="54"/>
                  <a:pt x="1322" y="54"/>
                  <a:pt x="1322" y="54"/>
                </a:cubicBezTo>
                <a:cubicBezTo>
                  <a:pt x="1322" y="54"/>
                  <a:pt x="1322" y="54"/>
                  <a:pt x="1322" y="54"/>
                </a:cubicBezTo>
                <a:cubicBezTo>
                  <a:pt x="1015" y="361"/>
                  <a:pt x="1015" y="361"/>
                  <a:pt x="1015" y="361"/>
                </a:cubicBezTo>
                <a:cubicBezTo>
                  <a:pt x="1013" y="362"/>
                  <a:pt x="1013" y="364"/>
                  <a:pt x="1015" y="365"/>
                </a:cubicBezTo>
                <a:close/>
                <a:moveTo>
                  <a:pt x="1022" y="372"/>
                </a:moveTo>
                <a:cubicBezTo>
                  <a:pt x="1022" y="373"/>
                  <a:pt x="1023" y="373"/>
                  <a:pt x="1024" y="373"/>
                </a:cubicBezTo>
                <a:cubicBezTo>
                  <a:pt x="1025" y="373"/>
                  <a:pt x="1025" y="373"/>
                  <a:pt x="1026" y="372"/>
                </a:cubicBezTo>
                <a:cubicBezTo>
                  <a:pt x="1335" y="63"/>
                  <a:pt x="1335" y="63"/>
                  <a:pt x="1335" y="63"/>
                </a:cubicBezTo>
                <a:cubicBezTo>
                  <a:pt x="1337" y="62"/>
                  <a:pt x="1337" y="60"/>
                  <a:pt x="1335" y="59"/>
                </a:cubicBezTo>
                <a:cubicBezTo>
                  <a:pt x="1334" y="57"/>
                  <a:pt x="1332" y="57"/>
                  <a:pt x="1331" y="59"/>
                </a:cubicBezTo>
                <a:cubicBezTo>
                  <a:pt x="1022" y="368"/>
                  <a:pt x="1022" y="368"/>
                  <a:pt x="1022" y="368"/>
                </a:cubicBezTo>
                <a:cubicBezTo>
                  <a:pt x="1020" y="369"/>
                  <a:pt x="1020" y="371"/>
                  <a:pt x="1022" y="372"/>
                </a:cubicBezTo>
                <a:close/>
                <a:moveTo>
                  <a:pt x="1349" y="48"/>
                </a:moveTo>
                <a:cubicBezTo>
                  <a:pt x="1349" y="48"/>
                  <a:pt x="1350" y="48"/>
                  <a:pt x="1351" y="48"/>
                </a:cubicBezTo>
                <a:cubicBezTo>
                  <a:pt x="1357" y="41"/>
                  <a:pt x="1357" y="41"/>
                  <a:pt x="1357" y="41"/>
                </a:cubicBezTo>
                <a:cubicBezTo>
                  <a:pt x="1358" y="40"/>
                  <a:pt x="1358" y="38"/>
                  <a:pt x="1357" y="37"/>
                </a:cubicBezTo>
                <a:cubicBezTo>
                  <a:pt x="1356" y="35"/>
                  <a:pt x="1354" y="35"/>
                  <a:pt x="1353" y="37"/>
                </a:cubicBezTo>
                <a:cubicBezTo>
                  <a:pt x="1346" y="43"/>
                  <a:pt x="1346" y="43"/>
                  <a:pt x="1346" y="43"/>
                </a:cubicBezTo>
                <a:cubicBezTo>
                  <a:pt x="1345" y="44"/>
                  <a:pt x="1345" y="46"/>
                  <a:pt x="1346" y="48"/>
                </a:cubicBezTo>
                <a:cubicBezTo>
                  <a:pt x="1347" y="48"/>
                  <a:pt x="1348" y="48"/>
                  <a:pt x="1349" y="48"/>
                </a:cubicBezTo>
                <a:close/>
                <a:moveTo>
                  <a:pt x="1016" y="378"/>
                </a:moveTo>
                <a:cubicBezTo>
                  <a:pt x="1015" y="377"/>
                  <a:pt x="1013" y="377"/>
                  <a:pt x="1011" y="378"/>
                </a:cubicBezTo>
                <a:cubicBezTo>
                  <a:pt x="853" y="536"/>
                  <a:pt x="853" y="536"/>
                  <a:pt x="853" y="536"/>
                </a:cubicBezTo>
                <a:cubicBezTo>
                  <a:pt x="852" y="537"/>
                  <a:pt x="852" y="539"/>
                  <a:pt x="853" y="541"/>
                </a:cubicBezTo>
                <a:cubicBezTo>
                  <a:pt x="854" y="541"/>
                  <a:pt x="855" y="541"/>
                  <a:pt x="856" y="541"/>
                </a:cubicBezTo>
                <a:cubicBezTo>
                  <a:pt x="856" y="541"/>
                  <a:pt x="857" y="541"/>
                  <a:pt x="858" y="541"/>
                </a:cubicBezTo>
                <a:cubicBezTo>
                  <a:pt x="1016" y="383"/>
                  <a:pt x="1016" y="383"/>
                  <a:pt x="1016" y="383"/>
                </a:cubicBezTo>
                <a:cubicBezTo>
                  <a:pt x="1017" y="381"/>
                  <a:pt x="1017" y="379"/>
                  <a:pt x="1016" y="378"/>
                </a:cubicBezTo>
                <a:close/>
                <a:moveTo>
                  <a:pt x="1017" y="395"/>
                </a:moveTo>
                <a:cubicBezTo>
                  <a:pt x="1019" y="394"/>
                  <a:pt x="1019" y="392"/>
                  <a:pt x="1017" y="391"/>
                </a:cubicBezTo>
                <a:cubicBezTo>
                  <a:pt x="1016" y="389"/>
                  <a:pt x="1014" y="389"/>
                  <a:pt x="1013" y="391"/>
                </a:cubicBezTo>
                <a:cubicBezTo>
                  <a:pt x="859" y="544"/>
                  <a:pt x="859" y="544"/>
                  <a:pt x="859" y="544"/>
                </a:cubicBezTo>
                <a:cubicBezTo>
                  <a:pt x="858" y="546"/>
                  <a:pt x="858" y="547"/>
                  <a:pt x="859" y="549"/>
                </a:cubicBezTo>
                <a:cubicBezTo>
                  <a:pt x="860" y="549"/>
                  <a:pt x="861" y="550"/>
                  <a:pt x="861" y="550"/>
                </a:cubicBezTo>
                <a:cubicBezTo>
                  <a:pt x="862" y="550"/>
                  <a:pt x="863" y="549"/>
                  <a:pt x="864" y="549"/>
                </a:cubicBezTo>
                <a:lnTo>
                  <a:pt x="1017" y="395"/>
                </a:lnTo>
                <a:close/>
                <a:moveTo>
                  <a:pt x="1364" y="47"/>
                </a:moveTo>
                <a:cubicBezTo>
                  <a:pt x="1365" y="47"/>
                  <a:pt x="1365" y="47"/>
                  <a:pt x="1366" y="46"/>
                </a:cubicBezTo>
                <a:cubicBezTo>
                  <a:pt x="1369" y="43"/>
                  <a:pt x="1369" y="43"/>
                  <a:pt x="1369" y="43"/>
                </a:cubicBezTo>
                <a:cubicBezTo>
                  <a:pt x="1371" y="42"/>
                  <a:pt x="1371" y="40"/>
                  <a:pt x="1369" y="39"/>
                </a:cubicBezTo>
                <a:cubicBezTo>
                  <a:pt x="1368" y="37"/>
                  <a:pt x="1366" y="37"/>
                  <a:pt x="1365" y="39"/>
                </a:cubicBezTo>
                <a:cubicBezTo>
                  <a:pt x="1362" y="42"/>
                  <a:pt x="1362" y="42"/>
                  <a:pt x="1362" y="42"/>
                </a:cubicBezTo>
                <a:cubicBezTo>
                  <a:pt x="1360" y="43"/>
                  <a:pt x="1360" y="45"/>
                  <a:pt x="1362" y="46"/>
                </a:cubicBezTo>
                <a:cubicBezTo>
                  <a:pt x="1362" y="47"/>
                  <a:pt x="1363" y="47"/>
                  <a:pt x="1364" y="47"/>
                </a:cubicBezTo>
                <a:close/>
                <a:moveTo>
                  <a:pt x="1345" y="63"/>
                </a:moveTo>
                <a:cubicBezTo>
                  <a:pt x="1344" y="62"/>
                  <a:pt x="1342" y="62"/>
                  <a:pt x="1341" y="63"/>
                </a:cubicBezTo>
                <a:cubicBezTo>
                  <a:pt x="1081" y="322"/>
                  <a:pt x="1081" y="322"/>
                  <a:pt x="1081" y="322"/>
                </a:cubicBezTo>
                <a:cubicBezTo>
                  <a:pt x="1080" y="324"/>
                  <a:pt x="1080" y="326"/>
                  <a:pt x="1081" y="327"/>
                </a:cubicBezTo>
                <a:cubicBezTo>
                  <a:pt x="1082" y="327"/>
                  <a:pt x="1082" y="328"/>
                  <a:pt x="1083" y="328"/>
                </a:cubicBezTo>
                <a:cubicBezTo>
                  <a:pt x="1084" y="328"/>
                  <a:pt x="1085" y="327"/>
                  <a:pt x="1085" y="327"/>
                </a:cubicBezTo>
                <a:cubicBezTo>
                  <a:pt x="1345" y="67"/>
                  <a:pt x="1345" y="67"/>
                  <a:pt x="1345" y="67"/>
                </a:cubicBezTo>
                <a:cubicBezTo>
                  <a:pt x="1346" y="66"/>
                  <a:pt x="1346" y="64"/>
                  <a:pt x="1345" y="63"/>
                </a:cubicBezTo>
                <a:close/>
                <a:moveTo>
                  <a:pt x="1072" y="331"/>
                </a:moveTo>
                <a:cubicBezTo>
                  <a:pt x="1023" y="380"/>
                  <a:pt x="1023" y="380"/>
                  <a:pt x="1023" y="380"/>
                </a:cubicBezTo>
                <a:cubicBezTo>
                  <a:pt x="1022" y="382"/>
                  <a:pt x="1022" y="384"/>
                  <a:pt x="1023" y="385"/>
                </a:cubicBezTo>
                <a:cubicBezTo>
                  <a:pt x="1024" y="385"/>
                  <a:pt x="1025" y="386"/>
                  <a:pt x="1025" y="386"/>
                </a:cubicBezTo>
                <a:cubicBezTo>
                  <a:pt x="1026" y="386"/>
                  <a:pt x="1027" y="385"/>
                  <a:pt x="1028" y="385"/>
                </a:cubicBezTo>
                <a:cubicBezTo>
                  <a:pt x="1077" y="336"/>
                  <a:pt x="1077" y="336"/>
                  <a:pt x="1077" y="336"/>
                </a:cubicBezTo>
                <a:cubicBezTo>
                  <a:pt x="1078" y="334"/>
                  <a:pt x="1078" y="333"/>
                  <a:pt x="1077" y="331"/>
                </a:cubicBezTo>
                <a:cubicBezTo>
                  <a:pt x="1075" y="330"/>
                  <a:pt x="1073" y="330"/>
                  <a:pt x="1072" y="331"/>
                </a:cubicBezTo>
                <a:close/>
                <a:moveTo>
                  <a:pt x="1367" y="51"/>
                </a:moveTo>
                <a:cubicBezTo>
                  <a:pt x="1365" y="52"/>
                  <a:pt x="1365" y="54"/>
                  <a:pt x="1367" y="55"/>
                </a:cubicBezTo>
                <a:cubicBezTo>
                  <a:pt x="1367" y="56"/>
                  <a:pt x="1368" y="56"/>
                  <a:pt x="1369" y="56"/>
                </a:cubicBezTo>
                <a:cubicBezTo>
                  <a:pt x="1369" y="56"/>
                  <a:pt x="1370" y="56"/>
                  <a:pt x="1371" y="55"/>
                </a:cubicBezTo>
                <a:cubicBezTo>
                  <a:pt x="1374" y="52"/>
                  <a:pt x="1374" y="52"/>
                  <a:pt x="1374" y="52"/>
                </a:cubicBezTo>
                <a:cubicBezTo>
                  <a:pt x="1375" y="51"/>
                  <a:pt x="1375" y="49"/>
                  <a:pt x="1374" y="48"/>
                </a:cubicBezTo>
                <a:cubicBezTo>
                  <a:pt x="1373" y="47"/>
                  <a:pt x="1371" y="47"/>
                  <a:pt x="1370" y="48"/>
                </a:cubicBezTo>
                <a:lnTo>
                  <a:pt x="1367" y="51"/>
                </a:lnTo>
                <a:close/>
                <a:moveTo>
                  <a:pt x="1030" y="387"/>
                </a:moveTo>
                <a:cubicBezTo>
                  <a:pt x="1029" y="388"/>
                  <a:pt x="1029" y="390"/>
                  <a:pt x="1030" y="392"/>
                </a:cubicBezTo>
                <a:cubicBezTo>
                  <a:pt x="1031" y="392"/>
                  <a:pt x="1032" y="393"/>
                  <a:pt x="1033" y="393"/>
                </a:cubicBezTo>
                <a:cubicBezTo>
                  <a:pt x="1033" y="393"/>
                  <a:pt x="1034" y="392"/>
                  <a:pt x="1035" y="392"/>
                </a:cubicBezTo>
                <a:cubicBezTo>
                  <a:pt x="1083" y="344"/>
                  <a:pt x="1083" y="344"/>
                  <a:pt x="1083" y="344"/>
                </a:cubicBezTo>
                <a:cubicBezTo>
                  <a:pt x="1084" y="342"/>
                  <a:pt x="1084" y="341"/>
                  <a:pt x="1083" y="339"/>
                </a:cubicBezTo>
                <a:cubicBezTo>
                  <a:pt x="1081" y="338"/>
                  <a:pt x="1079" y="338"/>
                  <a:pt x="1078" y="339"/>
                </a:cubicBezTo>
                <a:lnTo>
                  <a:pt x="1030" y="387"/>
                </a:lnTo>
                <a:close/>
                <a:moveTo>
                  <a:pt x="1019" y="399"/>
                </a:moveTo>
                <a:cubicBezTo>
                  <a:pt x="865" y="553"/>
                  <a:pt x="865" y="553"/>
                  <a:pt x="865" y="553"/>
                </a:cubicBezTo>
                <a:cubicBezTo>
                  <a:pt x="863" y="554"/>
                  <a:pt x="863" y="556"/>
                  <a:pt x="865" y="557"/>
                </a:cubicBezTo>
                <a:cubicBezTo>
                  <a:pt x="865" y="558"/>
                  <a:pt x="866" y="558"/>
                  <a:pt x="867" y="558"/>
                </a:cubicBezTo>
                <a:cubicBezTo>
                  <a:pt x="867" y="558"/>
                  <a:pt x="868" y="558"/>
                  <a:pt x="869" y="557"/>
                </a:cubicBezTo>
                <a:cubicBezTo>
                  <a:pt x="1023" y="403"/>
                  <a:pt x="1023" y="403"/>
                  <a:pt x="1023" y="403"/>
                </a:cubicBezTo>
                <a:cubicBezTo>
                  <a:pt x="1024" y="402"/>
                  <a:pt x="1024" y="400"/>
                  <a:pt x="1023" y="399"/>
                </a:cubicBezTo>
                <a:cubicBezTo>
                  <a:pt x="1022" y="398"/>
                  <a:pt x="1020" y="398"/>
                  <a:pt x="1019" y="399"/>
                </a:cubicBezTo>
                <a:close/>
                <a:moveTo>
                  <a:pt x="1356" y="62"/>
                </a:moveTo>
                <a:cubicBezTo>
                  <a:pt x="1087" y="331"/>
                  <a:pt x="1087" y="331"/>
                  <a:pt x="1087" y="331"/>
                </a:cubicBezTo>
                <a:cubicBezTo>
                  <a:pt x="1085" y="332"/>
                  <a:pt x="1085" y="334"/>
                  <a:pt x="1087" y="335"/>
                </a:cubicBezTo>
                <a:cubicBezTo>
                  <a:pt x="1087" y="336"/>
                  <a:pt x="1088" y="336"/>
                  <a:pt x="1089" y="336"/>
                </a:cubicBezTo>
                <a:cubicBezTo>
                  <a:pt x="1090" y="336"/>
                  <a:pt x="1090" y="336"/>
                  <a:pt x="1091" y="335"/>
                </a:cubicBezTo>
                <a:cubicBezTo>
                  <a:pt x="1360" y="66"/>
                  <a:pt x="1360" y="66"/>
                  <a:pt x="1360" y="66"/>
                </a:cubicBezTo>
                <a:cubicBezTo>
                  <a:pt x="1361" y="65"/>
                  <a:pt x="1361" y="63"/>
                  <a:pt x="1360" y="62"/>
                </a:cubicBezTo>
                <a:cubicBezTo>
                  <a:pt x="1359" y="60"/>
                  <a:pt x="1357" y="60"/>
                  <a:pt x="1356" y="62"/>
                </a:cubicBezTo>
                <a:close/>
                <a:moveTo>
                  <a:pt x="1378" y="47"/>
                </a:moveTo>
                <a:cubicBezTo>
                  <a:pt x="1379" y="47"/>
                  <a:pt x="1379" y="47"/>
                  <a:pt x="1380" y="46"/>
                </a:cubicBezTo>
                <a:cubicBezTo>
                  <a:pt x="1382" y="44"/>
                  <a:pt x="1382" y="44"/>
                  <a:pt x="1382" y="44"/>
                </a:cubicBezTo>
                <a:cubicBezTo>
                  <a:pt x="1383" y="43"/>
                  <a:pt x="1383" y="41"/>
                  <a:pt x="1382" y="40"/>
                </a:cubicBezTo>
                <a:cubicBezTo>
                  <a:pt x="1381" y="39"/>
                  <a:pt x="1379" y="39"/>
                  <a:pt x="1377" y="40"/>
                </a:cubicBezTo>
                <a:cubicBezTo>
                  <a:pt x="1376" y="42"/>
                  <a:pt x="1376" y="42"/>
                  <a:pt x="1376" y="42"/>
                </a:cubicBezTo>
                <a:cubicBezTo>
                  <a:pt x="1374" y="43"/>
                  <a:pt x="1374" y="45"/>
                  <a:pt x="1376" y="46"/>
                </a:cubicBezTo>
                <a:cubicBezTo>
                  <a:pt x="1376" y="47"/>
                  <a:pt x="1377" y="47"/>
                  <a:pt x="1378" y="47"/>
                </a:cubicBezTo>
                <a:close/>
                <a:moveTo>
                  <a:pt x="1371" y="61"/>
                </a:moveTo>
                <a:cubicBezTo>
                  <a:pt x="1093" y="339"/>
                  <a:pt x="1093" y="339"/>
                  <a:pt x="1093" y="339"/>
                </a:cubicBezTo>
                <a:cubicBezTo>
                  <a:pt x="1092" y="340"/>
                  <a:pt x="1092" y="342"/>
                  <a:pt x="1093" y="343"/>
                </a:cubicBezTo>
                <a:cubicBezTo>
                  <a:pt x="1094" y="344"/>
                  <a:pt x="1094" y="344"/>
                  <a:pt x="1095" y="344"/>
                </a:cubicBezTo>
                <a:cubicBezTo>
                  <a:pt x="1096" y="344"/>
                  <a:pt x="1097" y="344"/>
                  <a:pt x="1097" y="343"/>
                </a:cubicBezTo>
                <a:cubicBezTo>
                  <a:pt x="1375" y="65"/>
                  <a:pt x="1375" y="65"/>
                  <a:pt x="1375" y="65"/>
                </a:cubicBezTo>
                <a:cubicBezTo>
                  <a:pt x="1385" y="55"/>
                  <a:pt x="1385" y="55"/>
                  <a:pt x="1385" y="55"/>
                </a:cubicBezTo>
                <a:cubicBezTo>
                  <a:pt x="1386" y="55"/>
                  <a:pt x="1386" y="54"/>
                  <a:pt x="1386" y="53"/>
                </a:cubicBezTo>
                <a:cubicBezTo>
                  <a:pt x="1386" y="52"/>
                  <a:pt x="1386" y="52"/>
                  <a:pt x="1385" y="51"/>
                </a:cubicBezTo>
                <a:cubicBezTo>
                  <a:pt x="1384" y="50"/>
                  <a:pt x="1384" y="50"/>
                  <a:pt x="1383" y="50"/>
                </a:cubicBezTo>
                <a:cubicBezTo>
                  <a:pt x="1382" y="50"/>
                  <a:pt x="1381" y="50"/>
                  <a:pt x="1381" y="51"/>
                </a:cubicBezTo>
                <a:lnTo>
                  <a:pt x="1371" y="61"/>
                </a:lnTo>
                <a:close/>
                <a:moveTo>
                  <a:pt x="1390" y="49"/>
                </a:moveTo>
                <a:cubicBezTo>
                  <a:pt x="1390" y="49"/>
                  <a:pt x="1391" y="49"/>
                  <a:pt x="1392" y="48"/>
                </a:cubicBezTo>
                <a:cubicBezTo>
                  <a:pt x="1394" y="46"/>
                  <a:pt x="1394" y="46"/>
                  <a:pt x="1394" y="46"/>
                </a:cubicBezTo>
                <a:cubicBezTo>
                  <a:pt x="1396" y="45"/>
                  <a:pt x="1396" y="43"/>
                  <a:pt x="1394" y="42"/>
                </a:cubicBezTo>
                <a:cubicBezTo>
                  <a:pt x="1393" y="40"/>
                  <a:pt x="1391" y="40"/>
                  <a:pt x="1390" y="42"/>
                </a:cubicBezTo>
                <a:cubicBezTo>
                  <a:pt x="1388" y="44"/>
                  <a:pt x="1388" y="44"/>
                  <a:pt x="1388" y="44"/>
                </a:cubicBezTo>
                <a:cubicBezTo>
                  <a:pt x="1386" y="45"/>
                  <a:pt x="1386" y="47"/>
                  <a:pt x="1388" y="48"/>
                </a:cubicBezTo>
                <a:cubicBezTo>
                  <a:pt x="1388" y="49"/>
                  <a:pt x="1389" y="49"/>
                  <a:pt x="1390" y="49"/>
                </a:cubicBezTo>
                <a:close/>
                <a:moveTo>
                  <a:pt x="1086" y="346"/>
                </a:moveTo>
                <a:cubicBezTo>
                  <a:pt x="1084" y="347"/>
                  <a:pt x="1084" y="347"/>
                  <a:pt x="1084" y="347"/>
                </a:cubicBezTo>
                <a:cubicBezTo>
                  <a:pt x="1084" y="347"/>
                  <a:pt x="1084" y="347"/>
                  <a:pt x="1084" y="348"/>
                </a:cubicBezTo>
                <a:cubicBezTo>
                  <a:pt x="1084" y="348"/>
                  <a:pt x="1084" y="348"/>
                  <a:pt x="1083" y="348"/>
                </a:cubicBezTo>
                <a:cubicBezTo>
                  <a:pt x="1036" y="396"/>
                  <a:pt x="1036" y="396"/>
                  <a:pt x="1036" y="396"/>
                </a:cubicBezTo>
                <a:cubicBezTo>
                  <a:pt x="1034" y="397"/>
                  <a:pt x="1034" y="399"/>
                  <a:pt x="1036" y="400"/>
                </a:cubicBezTo>
                <a:cubicBezTo>
                  <a:pt x="1036" y="401"/>
                  <a:pt x="1037" y="401"/>
                  <a:pt x="1038" y="401"/>
                </a:cubicBezTo>
                <a:cubicBezTo>
                  <a:pt x="1039" y="401"/>
                  <a:pt x="1039" y="401"/>
                  <a:pt x="1040" y="400"/>
                </a:cubicBezTo>
                <a:cubicBezTo>
                  <a:pt x="1088" y="352"/>
                  <a:pt x="1088" y="352"/>
                  <a:pt x="1088" y="352"/>
                </a:cubicBezTo>
                <a:cubicBezTo>
                  <a:pt x="1088" y="352"/>
                  <a:pt x="1088" y="352"/>
                  <a:pt x="1088" y="352"/>
                </a:cubicBezTo>
                <a:cubicBezTo>
                  <a:pt x="1088" y="352"/>
                  <a:pt x="1089" y="352"/>
                  <a:pt x="1089" y="351"/>
                </a:cubicBezTo>
                <a:cubicBezTo>
                  <a:pt x="1090" y="350"/>
                  <a:pt x="1090" y="350"/>
                  <a:pt x="1090" y="350"/>
                </a:cubicBezTo>
                <a:cubicBezTo>
                  <a:pt x="1091" y="349"/>
                  <a:pt x="1091" y="347"/>
                  <a:pt x="1090" y="346"/>
                </a:cubicBezTo>
                <a:cubicBezTo>
                  <a:pt x="1089" y="345"/>
                  <a:pt x="1087" y="345"/>
                  <a:pt x="1086" y="346"/>
                </a:cubicBezTo>
                <a:close/>
                <a:moveTo>
                  <a:pt x="1029" y="407"/>
                </a:moveTo>
                <a:cubicBezTo>
                  <a:pt x="1027" y="406"/>
                  <a:pt x="1025" y="406"/>
                  <a:pt x="1024" y="407"/>
                </a:cubicBezTo>
                <a:cubicBezTo>
                  <a:pt x="868" y="564"/>
                  <a:pt x="868" y="564"/>
                  <a:pt x="868" y="564"/>
                </a:cubicBezTo>
                <a:cubicBezTo>
                  <a:pt x="866" y="565"/>
                  <a:pt x="866" y="567"/>
                  <a:pt x="868" y="568"/>
                </a:cubicBezTo>
                <a:cubicBezTo>
                  <a:pt x="868" y="569"/>
                  <a:pt x="869" y="569"/>
                  <a:pt x="870" y="569"/>
                </a:cubicBezTo>
                <a:cubicBezTo>
                  <a:pt x="871" y="569"/>
                  <a:pt x="871" y="569"/>
                  <a:pt x="872" y="568"/>
                </a:cubicBezTo>
                <a:cubicBezTo>
                  <a:pt x="1029" y="412"/>
                  <a:pt x="1029" y="412"/>
                  <a:pt x="1029" y="412"/>
                </a:cubicBezTo>
                <a:cubicBezTo>
                  <a:pt x="1030" y="411"/>
                  <a:pt x="1030" y="409"/>
                  <a:pt x="1029" y="407"/>
                </a:cubicBezTo>
                <a:close/>
                <a:moveTo>
                  <a:pt x="1093" y="353"/>
                </a:moveTo>
                <a:cubicBezTo>
                  <a:pt x="1090" y="356"/>
                  <a:pt x="1090" y="356"/>
                  <a:pt x="1090" y="356"/>
                </a:cubicBezTo>
                <a:cubicBezTo>
                  <a:pt x="1089" y="356"/>
                  <a:pt x="1089" y="356"/>
                  <a:pt x="1089" y="357"/>
                </a:cubicBezTo>
                <a:cubicBezTo>
                  <a:pt x="1089" y="357"/>
                  <a:pt x="1089" y="357"/>
                  <a:pt x="1089" y="357"/>
                </a:cubicBezTo>
                <a:cubicBezTo>
                  <a:pt x="1041" y="404"/>
                  <a:pt x="1041" y="404"/>
                  <a:pt x="1041" y="404"/>
                </a:cubicBezTo>
                <a:cubicBezTo>
                  <a:pt x="1040" y="405"/>
                  <a:pt x="1040" y="407"/>
                  <a:pt x="1041" y="408"/>
                </a:cubicBezTo>
                <a:cubicBezTo>
                  <a:pt x="1042" y="409"/>
                  <a:pt x="1043" y="409"/>
                  <a:pt x="1044" y="409"/>
                </a:cubicBezTo>
                <a:cubicBezTo>
                  <a:pt x="1044" y="409"/>
                  <a:pt x="1045" y="409"/>
                  <a:pt x="1046" y="408"/>
                </a:cubicBezTo>
                <a:cubicBezTo>
                  <a:pt x="1093" y="361"/>
                  <a:pt x="1093" y="361"/>
                  <a:pt x="1093" y="361"/>
                </a:cubicBezTo>
                <a:cubicBezTo>
                  <a:pt x="1093" y="361"/>
                  <a:pt x="1093" y="361"/>
                  <a:pt x="1093" y="361"/>
                </a:cubicBezTo>
                <a:cubicBezTo>
                  <a:pt x="1094" y="361"/>
                  <a:pt x="1094" y="361"/>
                  <a:pt x="1094" y="360"/>
                </a:cubicBezTo>
                <a:cubicBezTo>
                  <a:pt x="1097" y="357"/>
                  <a:pt x="1097" y="357"/>
                  <a:pt x="1097" y="357"/>
                </a:cubicBezTo>
                <a:cubicBezTo>
                  <a:pt x="1098" y="356"/>
                  <a:pt x="1098" y="354"/>
                  <a:pt x="1097" y="353"/>
                </a:cubicBezTo>
                <a:cubicBezTo>
                  <a:pt x="1096" y="351"/>
                  <a:pt x="1094" y="351"/>
                  <a:pt x="1093" y="353"/>
                </a:cubicBezTo>
                <a:close/>
                <a:moveTo>
                  <a:pt x="1391" y="55"/>
                </a:moveTo>
                <a:cubicBezTo>
                  <a:pt x="1102" y="343"/>
                  <a:pt x="1102" y="343"/>
                  <a:pt x="1102" y="343"/>
                </a:cubicBezTo>
                <a:cubicBezTo>
                  <a:pt x="1101" y="344"/>
                  <a:pt x="1101" y="346"/>
                  <a:pt x="1102" y="348"/>
                </a:cubicBezTo>
                <a:cubicBezTo>
                  <a:pt x="1103" y="348"/>
                  <a:pt x="1104" y="349"/>
                  <a:pt x="1104" y="349"/>
                </a:cubicBezTo>
                <a:cubicBezTo>
                  <a:pt x="1105" y="349"/>
                  <a:pt x="1106" y="348"/>
                  <a:pt x="1107" y="348"/>
                </a:cubicBezTo>
                <a:cubicBezTo>
                  <a:pt x="1395" y="59"/>
                  <a:pt x="1395" y="59"/>
                  <a:pt x="1395" y="59"/>
                </a:cubicBezTo>
                <a:cubicBezTo>
                  <a:pt x="1396" y="58"/>
                  <a:pt x="1396" y="56"/>
                  <a:pt x="1395" y="55"/>
                </a:cubicBezTo>
                <a:cubicBezTo>
                  <a:pt x="1394" y="54"/>
                  <a:pt x="1392" y="54"/>
                  <a:pt x="1391" y="55"/>
                </a:cubicBezTo>
                <a:close/>
                <a:moveTo>
                  <a:pt x="874" y="579"/>
                </a:moveTo>
                <a:cubicBezTo>
                  <a:pt x="875" y="579"/>
                  <a:pt x="876" y="578"/>
                  <a:pt x="876" y="578"/>
                </a:cubicBezTo>
                <a:cubicBezTo>
                  <a:pt x="1032" y="423"/>
                  <a:pt x="1032" y="423"/>
                  <a:pt x="1032" y="423"/>
                </a:cubicBezTo>
                <a:cubicBezTo>
                  <a:pt x="1033" y="421"/>
                  <a:pt x="1033" y="419"/>
                  <a:pt x="1032" y="418"/>
                </a:cubicBezTo>
                <a:cubicBezTo>
                  <a:pt x="1030" y="417"/>
                  <a:pt x="1029" y="417"/>
                  <a:pt x="1027" y="418"/>
                </a:cubicBezTo>
                <a:cubicBezTo>
                  <a:pt x="872" y="573"/>
                  <a:pt x="872" y="573"/>
                  <a:pt x="872" y="573"/>
                </a:cubicBezTo>
                <a:cubicBezTo>
                  <a:pt x="871" y="575"/>
                  <a:pt x="871" y="577"/>
                  <a:pt x="872" y="578"/>
                </a:cubicBezTo>
                <a:cubicBezTo>
                  <a:pt x="873" y="578"/>
                  <a:pt x="874" y="579"/>
                  <a:pt x="874" y="579"/>
                </a:cubicBezTo>
                <a:close/>
                <a:moveTo>
                  <a:pt x="1052" y="416"/>
                </a:moveTo>
                <a:cubicBezTo>
                  <a:pt x="1102" y="367"/>
                  <a:pt x="1102" y="367"/>
                  <a:pt x="1102" y="367"/>
                </a:cubicBezTo>
                <a:cubicBezTo>
                  <a:pt x="1103" y="365"/>
                  <a:pt x="1103" y="364"/>
                  <a:pt x="1102" y="362"/>
                </a:cubicBezTo>
                <a:cubicBezTo>
                  <a:pt x="1100" y="361"/>
                  <a:pt x="1098" y="361"/>
                  <a:pt x="1097" y="362"/>
                </a:cubicBezTo>
                <a:cubicBezTo>
                  <a:pt x="1047" y="412"/>
                  <a:pt x="1047" y="412"/>
                  <a:pt x="1047" y="412"/>
                </a:cubicBezTo>
                <a:cubicBezTo>
                  <a:pt x="1046" y="413"/>
                  <a:pt x="1046" y="415"/>
                  <a:pt x="1047" y="416"/>
                </a:cubicBezTo>
                <a:cubicBezTo>
                  <a:pt x="1048" y="417"/>
                  <a:pt x="1049" y="417"/>
                  <a:pt x="1050" y="417"/>
                </a:cubicBezTo>
                <a:cubicBezTo>
                  <a:pt x="1050" y="417"/>
                  <a:pt x="1051" y="417"/>
                  <a:pt x="1052" y="416"/>
                </a:cubicBezTo>
                <a:close/>
                <a:moveTo>
                  <a:pt x="1118" y="342"/>
                </a:moveTo>
                <a:cubicBezTo>
                  <a:pt x="1118" y="342"/>
                  <a:pt x="1117" y="342"/>
                  <a:pt x="1117" y="342"/>
                </a:cubicBezTo>
                <a:cubicBezTo>
                  <a:pt x="1114" y="345"/>
                  <a:pt x="1114" y="345"/>
                  <a:pt x="1114" y="345"/>
                </a:cubicBezTo>
                <a:cubicBezTo>
                  <a:pt x="1113" y="346"/>
                  <a:pt x="1113" y="348"/>
                  <a:pt x="1114" y="350"/>
                </a:cubicBezTo>
                <a:cubicBezTo>
                  <a:pt x="1115" y="350"/>
                  <a:pt x="1116" y="350"/>
                  <a:pt x="1117" y="350"/>
                </a:cubicBezTo>
                <a:cubicBezTo>
                  <a:pt x="1117" y="350"/>
                  <a:pt x="1118" y="350"/>
                  <a:pt x="1119" y="350"/>
                </a:cubicBezTo>
                <a:cubicBezTo>
                  <a:pt x="1122" y="347"/>
                  <a:pt x="1122" y="347"/>
                  <a:pt x="1122" y="347"/>
                </a:cubicBezTo>
                <a:cubicBezTo>
                  <a:pt x="1122" y="346"/>
                  <a:pt x="1122" y="346"/>
                  <a:pt x="1122" y="346"/>
                </a:cubicBezTo>
                <a:cubicBezTo>
                  <a:pt x="1122" y="346"/>
                  <a:pt x="1123" y="346"/>
                  <a:pt x="1123" y="345"/>
                </a:cubicBezTo>
                <a:cubicBezTo>
                  <a:pt x="1407" y="61"/>
                  <a:pt x="1407" y="61"/>
                  <a:pt x="1407" y="61"/>
                </a:cubicBezTo>
                <a:cubicBezTo>
                  <a:pt x="1408" y="60"/>
                  <a:pt x="1408" y="58"/>
                  <a:pt x="1407" y="57"/>
                </a:cubicBezTo>
                <a:cubicBezTo>
                  <a:pt x="1406" y="55"/>
                  <a:pt x="1404" y="55"/>
                  <a:pt x="1403" y="57"/>
                </a:cubicBezTo>
                <a:cubicBezTo>
                  <a:pt x="1118" y="341"/>
                  <a:pt x="1118" y="341"/>
                  <a:pt x="1118" y="341"/>
                </a:cubicBezTo>
                <a:cubicBezTo>
                  <a:pt x="1118" y="341"/>
                  <a:pt x="1118" y="342"/>
                  <a:pt x="1118" y="342"/>
                </a:cubicBezTo>
                <a:close/>
                <a:moveTo>
                  <a:pt x="875" y="592"/>
                </a:moveTo>
                <a:cubicBezTo>
                  <a:pt x="876" y="592"/>
                  <a:pt x="877" y="591"/>
                  <a:pt x="877" y="591"/>
                </a:cubicBezTo>
                <a:cubicBezTo>
                  <a:pt x="1040" y="428"/>
                  <a:pt x="1040" y="428"/>
                  <a:pt x="1040" y="428"/>
                </a:cubicBezTo>
                <a:cubicBezTo>
                  <a:pt x="1041" y="427"/>
                  <a:pt x="1041" y="425"/>
                  <a:pt x="1040" y="424"/>
                </a:cubicBezTo>
                <a:cubicBezTo>
                  <a:pt x="1039" y="423"/>
                  <a:pt x="1037" y="423"/>
                  <a:pt x="1035" y="424"/>
                </a:cubicBezTo>
                <a:cubicBezTo>
                  <a:pt x="873" y="586"/>
                  <a:pt x="873" y="586"/>
                  <a:pt x="873" y="586"/>
                </a:cubicBezTo>
                <a:cubicBezTo>
                  <a:pt x="872" y="588"/>
                  <a:pt x="872" y="590"/>
                  <a:pt x="873" y="591"/>
                </a:cubicBezTo>
                <a:cubicBezTo>
                  <a:pt x="874" y="591"/>
                  <a:pt x="875" y="592"/>
                  <a:pt x="875" y="592"/>
                </a:cubicBezTo>
                <a:close/>
                <a:moveTo>
                  <a:pt x="1124" y="352"/>
                </a:moveTo>
                <a:cubicBezTo>
                  <a:pt x="1123" y="352"/>
                  <a:pt x="1121" y="352"/>
                  <a:pt x="1121" y="353"/>
                </a:cubicBezTo>
                <a:cubicBezTo>
                  <a:pt x="1048" y="425"/>
                  <a:pt x="1048" y="425"/>
                  <a:pt x="1048" y="425"/>
                </a:cubicBezTo>
                <a:cubicBezTo>
                  <a:pt x="1047" y="426"/>
                  <a:pt x="1047" y="428"/>
                  <a:pt x="1048" y="429"/>
                </a:cubicBezTo>
                <a:cubicBezTo>
                  <a:pt x="1049" y="430"/>
                  <a:pt x="1050" y="430"/>
                  <a:pt x="1051" y="430"/>
                </a:cubicBezTo>
                <a:cubicBezTo>
                  <a:pt x="1051" y="430"/>
                  <a:pt x="1052" y="430"/>
                  <a:pt x="1053" y="429"/>
                </a:cubicBezTo>
                <a:cubicBezTo>
                  <a:pt x="1125" y="357"/>
                  <a:pt x="1125" y="357"/>
                  <a:pt x="1125" y="357"/>
                </a:cubicBezTo>
                <a:cubicBezTo>
                  <a:pt x="1126" y="356"/>
                  <a:pt x="1126" y="355"/>
                  <a:pt x="1126" y="354"/>
                </a:cubicBezTo>
                <a:cubicBezTo>
                  <a:pt x="1126" y="354"/>
                  <a:pt x="1126" y="354"/>
                  <a:pt x="1127" y="354"/>
                </a:cubicBezTo>
                <a:cubicBezTo>
                  <a:pt x="1127" y="354"/>
                  <a:pt x="1128" y="354"/>
                  <a:pt x="1129" y="353"/>
                </a:cubicBezTo>
                <a:cubicBezTo>
                  <a:pt x="1421" y="62"/>
                  <a:pt x="1421" y="62"/>
                  <a:pt x="1421" y="62"/>
                </a:cubicBezTo>
                <a:cubicBezTo>
                  <a:pt x="1422" y="60"/>
                  <a:pt x="1422" y="58"/>
                  <a:pt x="1421" y="57"/>
                </a:cubicBezTo>
                <a:cubicBezTo>
                  <a:pt x="1419" y="56"/>
                  <a:pt x="1417" y="56"/>
                  <a:pt x="1416" y="57"/>
                </a:cubicBezTo>
                <a:cubicBezTo>
                  <a:pt x="1124" y="349"/>
                  <a:pt x="1124" y="349"/>
                  <a:pt x="1124" y="349"/>
                </a:cubicBezTo>
                <a:cubicBezTo>
                  <a:pt x="1124" y="350"/>
                  <a:pt x="1123" y="351"/>
                  <a:pt x="1124" y="352"/>
                </a:cubicBezTo>
                <a:close/>
                <a:moveTo>
                  <a:pt x="879" y="602"/>
                </a:moveTo>
                <a:cubicBezTo>
                  <a:pt x="880" y="602"/>
                  <a:pt x="881" y="602"/>
                  <a:pt x="881" y="601"/>
                </a:cubicBezTo>
                <a:cubicBezTo>
                  <a:pt x="1048" y="434"/>
                  <a:pt x="1048" y="434"/>
                  <a:pt x="1048" y="434"/>
                </a:cubicBezTo>
                <a:cubicBezTo>
                  <a:pt x="1049" y="433"/>
                  <a:pt x="1049" y="431"/>
                  <a:pt x="1048" y="430"/>
                </a:cubicBezTo>
                <a:cubicBezTo>
                  <a:pt x="1047" y="429"/>
                  <a:pt x="1045" y="429"/>
                  <a:pt x="1044" y="430"/>
                </a:cubicBezTo>
                <a:cubicBezTo>
                  <a:pt x="877" y="597"/>
                  <a:pt x="877" y="597"/>
                  <a:pt x="877" y="597"/>
                </a:cubicBezTo>
                <a:cubicBezTo>
                  <a:pt x="876" y="598"/>
                  <a:pt x="876" y="600"/>
                  <a:pt x="877" y="601"/>
                </a:cubicBezTo>
                <a:cubicBezTo>
                  <a:pt x="878" y="602"/>
                  <a:pt x="878" y="602"/>
                  <a:pt x="879" y="602"/>
                </a:cubicBezTo>
                <a:close/>
                <a:moveTo>
                  <a:pt x="869" y="626"/>
                </a:moveTo>
                <a:cubicBezTo>
                  <a:pt x="870" y="626"/>
                  <a:pt x="871" y="626"/>
                  <a:pt x="871" y="625"/>
                </a:cubicBezTo>
                <a:cubicBezTo>
                  <a:pt x="1054" y="442"/>
                  <a:pt x="1054" y="442"/>
                  <a:pt x="1054" y="442"/>
                </a:cubicBezTo>
                <a:cubicBezTo>
                  <a:pt x="1054" y="442"/>
                  <a:pt x="1054" y="442"/>
                  <a:pt x="1054" y="441"/>
                </a:cubicBezTo>
                <a:cubicBezTo>
                  <a:pt x="1055" y="441"/>
                  <a:pt x="1055" y="441"/>
                  <a:pt x="1055" y="441"/>
                </a:cubicBezTo>
                <a:cubicBezTo>
                  <a:pt x="1130" y="367"/>
                  <a:pt x="1130" y="367"/>
                  <a:pt x="1130" y="367"/>
                </a:cubicBezTo>
                <a:cubicBezTo>
                  <a:pt x="1131" y="365"/>
                  <a:pt x="1131" y="364"/>
                  <a:pt x="1130" y="362"/>
                </a:cubicBezTo>
                <a:cubicBezTo>
                  <a:pt x="1128" y="361"/>
                  <a:pt x="1126" y="361"/>
                  <a:pt x="1125" y="362"/>
                </a:cubicBezTo>
                <a:cubicBezTo>
                  <a:pt x="1051" y="437"/>
                  <a:pt x="1051" y="437"/>
                  <a:pt x="1051" y="437"/>
                </a:cubicBezTo>
                <a:cubicBezTo>
                  <a:pt x="1051" y="437"/>
                  <a:pt x="1051" y="437"/>
                  <a:pt x="1050" y="437"/>
                </a:cubicBezTo>
                <a:cubicBezTo>
                  <a:pt x="1050" y="438"/>
                  <a:pt x="1050" y="438"/>
                  <a:pt x="1050" y="438"/>
                </a:cubicBezTo>
                <a:cubicBezTo>
                  <a:pt x="867" y="621"/>
                  <a:pt x="867" y="621"/>
                  <a:pt x="867" y="621"/>
                </a:cubicBezTo>
                <a:cubicBezTo>
                  <a:pt x="866" y="622"/>
                  <a:pt x="866" y="624"/>
                  <a:pt x="867" y="625"/>
                </a:cubicBezTo>
                <a:cubicBezTo>
                  <a:pt x="868" y="626"/>
                  <a:pt x="868" y="626"/>
                  <a:pt x="869" y="626"/>
                </a:cubicBezTo>
                <a:close/>
                <a:moveTo>
                  <a:pt x="1134" y="357"/>
                </a:moveTo>
                <a:cubicBezTo>
                  <a:pt x="1135" y="358"/>
                  <a:pt x="1136" y="358"/>
                  <a:pt x="1137" y="358"/>
                </a:cubicBezTo>
                <a:cubicBezTo>
                  <a:pt x="1137" y="358"/>
                  <a:pt x="1138" y="358"/>
                  <a:pt x="1139" y="357"/>
                </a:cubicBezTo>
                <a:cubicBezTo>
                  <a:pt x="1430" y="66"/>
                  <a:pt x="1430" y="66"/>
                  <a:pt x="1430" y="66"/>
                </a:cubicBezTo>
                <a:cubicBezTo>
                  <a:pt x="1432" y="65"/>
                  <a:pt x="1432" y="63"/>
                  <a:pt x="1430" y="61"/>
                </a:cubicBezTo>
                <a:cubicBezTo>
                  <a:pt x="1429" y="60"/>
                  <a:pt x="1427" y="60"/>
                  <a:pt x="1426" y="61"/>
                </a:cubicBezTo>
                <a:cubicBezTo>
                  <a:pt x="1134" y="353"/>
                  <a:pt x="1134" y="353"/>
                  <a:pt x="1134" y="353"/>
                </a:cubicBezTo>
                <a:cubicBezTo>
                  <a:pt x="1133" y="354"/>
                  <a:pt x="1133" y="356"/>
                  <a:pt x="1134" y="357"/>
                </a:cubicBezTo>
                <a:close/>
                <a:moveTo>
                  <a:pt x="1441" y="64"/>
                </a:moveTo>
                <a:cubicBezTo>
                  <a:pt x="1440" y="63"/>
                  <a:pt x="1438" y="63"/>
                  <a:pt x="1437" y="64"/>
                </a:cubicBezTo>
                <a:cubicBezTo>
                  <a:pt x="1146" y="355"/>
                  <a:pt x="1146" y="355"/>
                  <a:pt x="1146" y="355"/>
                </a:cubicBezTo>
                <a:cubicBezTo>
                  <a:pt x="1145" y="356"/>
                  <a:pt x="1145" y="358"/>
                  <a:pt x="1146" y="359"/>
                </a:cubicBezTo>
                <a:cubicBezTo>
                  <a:pt x="1147" y="360"/>
                  <a:pt x="1148" y="360"/>
                  <a:pt x="1149" y="360"/>
                </a:cubicBezTo>
                <a:cubicBezTo>
                  <a:pt x="1149" y="360"/>
                  <a:pt x="1150" y="360"/>
                  <a:pt x="1151" y="359"/>
                </a:cubicBezTo>
                <a:cubicBezTo>
                  <a:pt x="1441" y="69"/>
                  <a:pt x="1441" y="69"/>
                  <a:pt x="1441" y="69"/>
                </a:cubicBezTo>
                <a:cubicBezTo>
                  <a:pt x="1443" y="68"/>
                  <a:pt x="1443" y="66"/>
                  <a:pt x="1441" y="64"/>
                </a:cubicBezTo>
                <a:close/>
                <a:moveTo>
                  <a:pt x="929" y="581"/>
                </a:moveTo>
                <a:cubicBezTo>
                  <a:pt x="929" y="581"/>
                  <a:pt x="929" y="581"/>
                  <a:pt x="929" y="581"/>
                </a:cubicBezTo>
                <a:cubicBezTo>
                  <a:pt x="1057" y="453"/>
                  <a:pt x="1057" y="453"/>
                  <a:pt x="1057" y="453"/>
                </a:cubicBezTo>
                <a:cubicBezTo>
                  <a:pt x="1058" y="452"/>
                  <a:pt x="1058" y="450"/>
                  <a:pt x="1057" y="449"/>
                </a:cubicBezTo>
                <a:cubicBezTo>
                  <a:pt x="1056" y="448"/>
                  <a:pt x="1054" y="448"/>
                  <a:pt x="1052" y="449"/>
                </a:cubicBezTo>
                <a:cubicBezTo>
                  <a:pt x="924" y="577"/>
                  <a:pt x="924" y="577"/>
                  <a:pt x="924" y="577"/>
                </a:cubicBezTo>
                <a:cubicBezTo>
                  <a:pt x="924" y="577"/>
                  <a:pt x="924" y="577"/>
                  <a:pt x="924" y="577"/>
                </a:cubicBezTo>
                <a:cubicBezTo>
                  <a:pt x="864" y="638"/>
                  <a:pt x="864" y="638"/>
                  <a:pt x="864" y="638"/>
                </a:cubicBezTo>
                <a:cubicBezTo>
                  <a:pt x="863" y="639"/>
                  <a:pt x="863" y="641"/>
                  <a:pt x="864" y="642"/>
                </a:cubicBezTo>
                <a:cubicBezTo>
                  <a:pt x="864" y="643"/>
                  <a:pt x="865" y="643"/>
                  <a:pt x="866" y="643"/>
                </a:cubicBezTo>
                <a:cubicBezTo>
                  <a:pt x="867" y="643"/>
                  <a:pt x="868" y="643"/>
                  <a:pt x="868" y="642"/>
                </a:cubicBezTo>
                <a:lnTo>
                  <a:pt x="929" y="581"/>
                </a:lnTo>
                <a:close/>
                <a:moveTo>
                  <a:pt x="1071" y="438"/>
                </a:moveTo>
                <a:cubicBezTo>
                  <a:pt x="1072" y="438"/>
                  <a:pt x="1073" y="437"/>
                  <a:pt x="1073" y="437"/>
                </a:cubicBezTo>
                <a:cubicBezTo>
                  <a:pt x="1140" y="370"/>
                  <a:pt x="1140" y="370"/>
                  <a:pt x="1140" y="370"/>
                </a:cubicBezTo>
                <a:cubicBezTo>
                  <a:pt x="1141" y="369"/>
                  <a:pt x="1141" y="367"/>
                  <a:pt x="1140" y="366"/>
                </a:cubicBezTo>
                <a:cubicBezTo>
                  <a:pt x="1139" y="365"/>
                  <a:pt x="1137" y="365"/>
                  <a:pt x="1135" y="366"/>
                </a:cubicBezTo>
                <a:cubicBezTo>
                  <a:pt x="1069" y="432"/>
                  <a:pt x="1069" y="432"/>
                  <a:pt x="1069" y="432"/>
                </a:cubicBezTo>
                <a:cubicBezTo>
                  <a:pt x="1068" y="434"/>
                  <a:pt x="1068" y="436"/>
                  <a:pt x="1069" y="437"/>
                </a:cubicBezTo>
                <a:cubicBezTo>
                  <a:pt x="1070" y="437"/>
                  <a:pt x="1070" y="438"/>
                  <a:pt x="1071" y="438"/>
                </a:cubicBezTo>
                <a:close/>
                <a:moveTo>
                  <a:pt x="1070" y="455"/>
                </a:moveTo>
                <a:cubicBezTo>
                  <a:pt x="1071" y="453"/>
                  <a:pt x="1071" y="451"/>
                  <a:pt x="1070" y="450"/>
                </a:cubicBezTo>
                <a:cubicBezTo>
                  <a:pt x="1068" y="449"/>
                  <a:pt x="1066" y="449"/>
                  <a:pt x="1065" y="450"/>
                </a:cubicBezTo>
                <a:cubicBezTo>
                  <a:pt x="868" y="647"/>
                  <a:pt x="868" y="647"/>
                  <a:pt x="868" y="647"/>
                </a:cubicBezTo>
                <a:cubicBezTo>
                  <a:pt x="867" y="649"/>
                  <a:pt x="867" y="651"/>
                  <a:pt x="868" y="652"/>
                </a:cubicBezTo>
                <a:cubicBezTo>
                  <a:pt x="869" y="652"/>
                  <a:pt x="870" y="653"/>
                  <a:pt x="870" y="653"/>
                </a:cubicBezTo>
                <a:cubicBezTo>
                  <a:pt x="871" y="653"/>
                  <a:pt x="872" y="652"/>
                  <a:pt x="872" y="652"/>
                </a:cubicBezTo>
                <a:lnTo>
                  <a:pt x="1070" y="455"/>
                </a:lnTo>
                <a:close/>
                <a:moveTo>
                  <a:pt x="1233" y="292"/>
                </a:moveTo>
                <a:cubicBezTo>
                  <a:pt x="1233" y="292"/>
                  <a:pt x="1233" y="292"/>
                  <a:pt x="1233" y="292"/>
                </a:cubicBezTo>
                <a:cubicBezTo>
                  <a:pt x="1457" y="68"/>
                  <a:pt x="1457" y="68"/>
                  <a:pt x="1457" y="68"/>
                </a:cubicBezTo>
                <a:cubicBezTo>
                  <a:pt x="1458" y="66"/>
                  <a:pt x="1458" y="64"/>
                  <a:pt x="1457" y="63"/>
                </a:cubicBezTo>
                <a:cubicBezTo>
                  <a:pt x="1455" y="62"/>
                  <a:pt x="1453" y="62"/>
                  <a:pt x="1452" y="63"/>
                </a:cubicBezTo>
                <a:cubicBezTo>
                  <a:pt x="1228" y="287"/>
                  <a:pt x="1228" y="287"/>
                  <a:pt x="1228" y="287"/>
                </a:cubicBezTo>
                <a:cubicBezTo>
                  <a:pt x="1228" y="287"/>
                  <a:pt x="1228" y="287"/>
                  <a:pt x="1228" y="287"/>
                </a:cubicBezTo>
                <a:cubicBezTo>
                  <a:pt x="1228" y="287"/>
                  <a:pt x="1228" y="287"/>
                  <a:pt x="1228" y="287"/>
                </a:cubicBezTo>
                <a:cubicBezTo>
                  <a:pt x="1161" y="354"/>
                  <a:pt x="1161" y="354"/>
                  <a:pt x="1161" y="354"/>
                </a:cubicBezTo>
                <a:cubicBezTo>
                  <a:pt x="1160" y="356"/>
                  <a:pt x="1160" y="358"/>
                  <a:pt x="1161" y="359"/>
                </a:cubicBezTo>
                <a:cubicBezTo>
                  <a:pt x="1162" y="359"/>
                  <a:pt x="1162" y="360"/>
                  <a:pt x="1163" y="360"/>
                </a:cubicBezTo>
                <a:cubicBezTo>
                  <a:pt x="1164" y="360"/>
                  <a:pt x="1165" y="359"/>
                  <a:pt x="1165" y="359"/>
                </a:cubicBezTo>
                <a:cubicBezTo>
                  <a:pt x="1233" y="292"/>
                  <a:pt x="1233" y="292"/>
                  <a:pt x="1233" y="292"/>
                </a:cubicBezTo>
                <a:cubicBezTo>
                  <a:pt x="1233" y="292"/>
                  <a:pt x="1233" y="292"/>
                  <a:pt x="1233" y="292"/>
                </a:cubicBezTo>
                <a:close/>
                <a:moveTo>
                  <a:pt x="1142" y="373"/>
                </a:moveTo>
                <a:cubicBezTo>
                  <a:pt x="1106" y="410"/>
                  <a:pt x="1106" y="410"/>
                  <a:pt x="1106" y="410"/>
                </a:cubicBezTo>
                <a:cubicBezTo>
                  <a:pt x="1104" y="413"/>
                  <a:pt x="1104" y="413"/>
                  <a:pt x="1104" y="413"/>
                </a:cubicBezTo>
                <a:cubicBezTo>
                  <a:pt x="1104" y="413"/>
                  <a:pt x="1104" y="413"/>
                  <a:pt x="1104" y="413"/>
                </a:cubicBezTo>
                <a:cubicBezTo>
                  <a:pt x="1094" y="422"/>
                  <a:pt x="1094" y="422"/>
                  <a:pt x="1094" y="422"/>
                </a:cubicBezTo>
                <a:cubicBezTo>
                  <a:pt x="1093" y="424"/>
                  <a:pt x="1092" y="425"/>
                  <a:pt x="1093" y="427"/>
                </a:cubicBezTo>
                <a:cubicBezTo>
                  <a:pt x="1094" y="427"/>
                  <a:pt x="1095" y="428"/>
                  <a:pt x="1095" y="428"/>
                </a:cubicBezTo>
                <a:cubicBezTo>
                  <a:pt x="1096" y="428"/>
                  <a:pt x="1097" y="427"/>
                  <a:pt x="1098" y="427"/>
                </a:cubicBezTo>
                <a:cubicBezTo>
                  <a:pt x="1107" y="417"/>
                  <a:pt x="1107" y="417"/>
                  <a:pt x="1107" y="417"/>
                </a:cubicBezTo>
                <a:cubicBezTo>
                  <a:pt x="1107" y="417"/>
                  <a:pt x="1107" y="417"/>
                  <a:pt x="1107" y="417"/>
                </a:cubicBezTo>
                <a:cubicBezTo>
                  <a:pt x="1110" y="415"/>
                  <a:pt x="1110" y="415"/>
                  <a:pt x="1110" y="415"/>
                </a:cubicBezTo>
                <a:cubicBezTo>
                  <a:pt x="1110" y="415"/>
                  <a:pt x="1110" y="415"/>
                  <a:pt x="1110" y="415"/>
                </a:cubicBezTo>
                <a:cubicBezTo>
                  <a:pt x="1147" y="378"/>
                  <a:pt x="1147" y="378"/>
                  <a:pt x="1147" y="378"/>
                </a:cubicBezTo>
                <a:cubicBezTo>
                  <a:pt x="1148" y="377"/>
                  <a:pt x="1148" y="375"/>
                  <a:pt x="1146" y="373"/>
                </a:cubicBezTo>
                <a:cubicBezTo>
                  <a:pt x="1145" y="372"/>
                  <a:pt x="1143" y="372"/>
                  <a:pt x="1142" y="373"/>
                </a:cubicBezTo>
                <a:close/>
                <a:moveTo>
                  <a:pt x="1087" y="451"/>
                </a:moveTo>
                <a:cubicBezTo>
                  <a:pt x="1088" y="450"/>
                  <a:pt x="1088" y="448"/>
                  <a:pt x="1087" y="447"/>
                </a:cubicBezTo>
                <a:cubicBezTo>
                  <a:pt x="1086" y="446"/>
                  <a:pt x="1084" y="446"/>
                  <a:pt x="1083" y="447"/>
                </a:cubicBezTo>
                <a:cubicBezTo>
                  <a:pt x="873" y="657"/>
                  <a:pt x="873" y="657"/>
                  <a:pt x="873" y="657"/>
                </a:cubicBezTo>
                <a:cubicBezTo>
                  <a:pt x="871" y="658"/>
                  <a:pt x="871" y="660"/>
                  <a:pt x="873" y="661"/>
                </a:cubicBezTo>
                <a:cubicBezTo>
                  <a:pt x="873" y="662"/>
                  <a:pt x="874" y="662"/>
                  <a:pt x="875" y="662"/>
                </a:cubicBezTo>
                <a:cubicBezTo>
                  <a:pt x="876" y="662"/>
                  <a:pt x="876" y="662"/>
                  <a:pt x="877" y="661"/>
                </a:cubicBezTo>
                <a:lnTo>
                  <a:pt x="1087" y="451"/>
                </a:lnTo>
                <a:close/>
                <a:moveTo>
                  <a:pt x="1469" y="65"/>
                </a:moveTo>
                <a:cubicBezTo>
                  <a:pt x="1468" y="63"/>
                  <a:pt x="1466" y="63"/>
                  <a:pt x="1465" y="65"/>
                </a:cubicBezTo>
                <a:cubicBezTo>
                  <a:pt x="1177" y="353"/>
                  <a:pt x="1177" y="353"/>
                  <a:pt x="1177" y="353"/>
                </a:cubicBezTo>
                <a:cubicBezTo>
                  <a:pt x="1176" y="354"/>
                  <a:pt x="1176" y="356"/>
                  <a:pt x="1177" y="357"/>
                </a:cubicBezTo>
                <a:cubicBezTo>
                  <a:pt x="1178" y="358"/>
                  <a:pt x="1178" y="358"/>
                  <a:pt x="1179" y="358"/>
                </a:cubicBezTo>
                <a:cubicBezTo>
                  <a:pt x="1180" y="358"/>
                  <a:pt x="1181" y="358"/>
                  <a:pt x="1181" y="357"/>
                </a:cubicBezTo>
                <a:cubicBezTo>
                  <a:pt x="1469" y="69"/>
                  <a:pt x="1469" y="69"/>
                  <a:pt x="1469" y="69"/>
                </a:cubicBezTo>
                <a:cubicBezTo>
                  <a:pt x="1470" y="68"/>
                  <a:pt x="1470" y="66"/>
                  <a:pt x="1469" y="65"/>
                </a:cubicBezTo>
                <a:close/>
                <a:moveTo>
                  <a:pt x="1480" y="68"/>
                </a:moveTo>
                <a:cubicBezTo>
                  <a:pt x="1479" y="67"/>
                  <a:pt x="1477" y="67"/>
                  <a:pt x="1475" y="68"/>
                </a:cubicBezTo>
                <a:cubicBezTo>
                  <a:pt x="1184" y="360"/>
                  <a:pt x="1184" y="360"/>
                  <a:pt x="1184" y="360"/>
                </a:cubicBezTo>
                <a:cubicBezTo>
                  <a:pt x="1183" y="361"/>
                  <a:pt x="1183" y="363"/>
                  <a:pt x="1184" y="364"/>
                </a:cubicBezTo>
                <a:cubicBezTo>
                  <a:pt x="1184" y="365"/>
                  <a:pt x="1185" y="365"/>
                  <a:pt x="1186" y="365"/>
                </a:cubicBezTo>
                <a:cubicBezTo>
                  <a:pt x="1187" y="365"/>
                  <a:pt x="1188" y="365"/>
                  <a:pt x="1188" y="364"/>
                </a:cubicBezTo>
                <a:cubicBezTo>
                  <a:pt x="1480" y="72"/>
                  <a:pt x="1480" y="72"/>
                  <a:pt x="1480" y="72"/>
                </a:cubicBezTo>
                <a:cubicBezTo>
                  <a:pt x="1481" y="71"/>
                  <a:pt x="1481" y="69"/>
                  <a:pt x="1480" y="68"/>
                </a:cubicBezTo>
                <a:close/>
                <a:moveTo>
                  <a:pt x="1096" y="448"/>
                </a:moveTo>
                <a:cubicBezTo>
                  <a:pt x="876" y="667"/>
                  <a:pt x="876" y="667"/>
                  <a:pt x="876" y="667"/>
                </a:cubicBezTo>
                <a:cubicBezTo>
                  <a:pt x="875" y="668"/>
                  <a:pt x="875" y="670"/>
                  <a:pt x="876" y="671"/>
                </a:cubicBezTo>
                <a:cubicBezTo>
                  <a:pt x="877" y="672"/>
                  <a:pt x="878" y="672"/>
                  <a:pt x="879" y="672"/>
                </a:cubicBezTo>
                <a:cubicBezTo>
                  <a:pt x="879" y="672"/>
                  <a:pt x="880" y="672"/>
                  <a:pt x="881" y="671"/>
                </a:cubicBezTo>
                <a:cubicBezTo>
                  <a:pt x="1100" y="452"/>
                  <a:pt x="1100" y="452"/>
                  <a:pt x="1100" y="452"/>
                </a:cubicBezTo>
                <a:cubicBezTo>
                  <a:pt x="1101" y="451"/>
                  <a:pt x="1101" y="449"/>
                  <a:pt x="1100" y="448"/>
                </a:cubicBezTo>
                <a:cubicBezTo>
                  <a:pt x="1099" y="446"/>
                  <a:pt x="1097" y="446"/>
                  <a:pt x="1096" y="448"/>
                </a:cubicBezTo>
                <a:close/>
                <a:moveTo>
                  <a:pt x="1490" y="76"/>
                </a:moveTo>
                <a:cubicBezTo>
                  <a:pt x="1491" y="75"/>
                  <a:pt x="1491" y="73"/>
                  <a:pt x="1490" y="72"/>
                </a:cubicBezTo>
                <a:cubicBezTo>
                  <a:pt x="1489" y="71"/>
                  <a:pt x="1487" y="71"/>
                  <a:pt x="1486" y="72"/>
                </a:cubicBezTo>
                <a:cubicBezTo>
                  <a:pt x="1191" y="367"/>
                  <a:pt x="1191" y="367"/>
                  <a:pt x="1191" y="367"/>
                </a:cubicBezTo>
                <a:cubicBezTo>
                  <a:pt x="1190" y="368"/>
                  <a:pt x="1190" y="370"/>
                  <a:pt x="1191" y="371"/>
                </a:cubicBezTo>
                <a:cubicBezTo>
                  <a:pt x="1191" y="372"/>
                  <a:pt x="1192" y="372"/>
                  <a:pt x="1193" y="372"/>
                </a:cubicBezTo>
                <a:cubicBezTo>
                  <a:pt x="1194" y="372"/>
                  <a:pt x="1195" y="372"/>
                  <a:pt x="1195" y="371"/>
                </a:cubicBezTo>
                <a:lnTo>
                  <a:pt x="1490" y="76"/>
                </a:lnTo>
                <a:close/>
                <a:moveTo>
                  <a:pt x="1090" y="467"/>
                </a:moveTo>
                <a:cubicBezTo>
                  <a:pt x="879" y="678"/>
                  <a:pt x="879" y="678"/>
                  <a:pt x="879" y="678"/>
                </a:cubicBezTo>
                <a:cubicBezTo>
                  <a:pt x="878" y="679"/>
                  <a:pt x="878" y="681"/>
                  <a:pt x="879" y="683"/>
                </a:cubicBezTo>
                <a:cubicBezTo>
                  <a:pt x="880" y="683"/>
                  <a:pt x="881" y="683"/>
                  <a:pt x="881" y="683"/>
                </a:cubicBezTo>
                <a:cubicBezTo>
                  <a:pt x="882" y="683"/>
                  <a:pt x="883" y="683"/>
                  <a:pt x="884" y="683"/>
                </a:cubicBezTo>
                <a:cubicBezTo>
                  <a:pt x="1094" y="472"/>
                  <a:pt x="1094" y="472"/>
                  <a:pt x="1094" y="472"/>
                </a:cubicBezTo>
                <a:cubicBezTo>
                  <a:pt x="1096" y="470"/>
                  <a:pt x="1096" y="469"/>
                  <a:pt x="1094" y="467"/>
                </a:cubicBezTo>
                <a:cubicBezTo>
                  <a:pt x="1093" y="466"/>
                  <a:pt x="1091" y="466"/>
                  <a:pt x="1090" y="467"/>
                </a:cubicBezTo>
                <a:close/>
                <a:moveTo>
                  <a:pt x="1504" y="76"/>
                </a:moveTo>
                <a:cubicBezTo>
                  <a:pt x="1506" y="75"/>
                  <a:pt x="1506" y="73"/>
                  <a:pt x="1504" y="71"/>
                </a:cubicBezTo>
                <a:cubicBezTo>
                  <a:pt x="1503" y="70"/>
                  <a:pt x="1501" y="70"/>
                  <a:pt x="1500" y="71"/>
                </a:cubicBezTo>
                <a:cubicBezTo>
                  <a:pt x="1201" y="370"/>
                  <a:pt x="1201" y="370"/>
                  <a:pt x="1201" y="370"/>
                </a:cubicBezTo>
                <a:cubicBezTo>
                  <a:pt x="1201" y="370"/>
                  <a:pt x="1201" y="370"/>
                  <a:pt x="1201" y="370"/>
                </a:cubicBezTo>
                <a:cubicBezTo>
                  <a:pt x="1196" y="376"/>
                  <a:pt x="1196" y="376"/>
                  <a:pt x="1196" y="376"/>
                </a:cubicBezTo>
                <a:cubicBezTo>
                  <a:pt x="1195" y="377"/>
                  <a:pt x="1195" y="379"/>
                  <a:pt x="1196" y="380"/>
                </a:cubicBezTo>
                <a:cubicBezTo>
                  <a:pt x="1196" y="381"/>
                  <a:pt x="1197" y="381"/>
                  <a:pt x="1198" y="381"/>
                </a:cubicBezTo>
                <a:cubicBezTo>
                  <a:pt x="1199" y="381"/>
                  <a:pt x="1200" y="381"/>
                  <a:pt x="1200" y="380"/>
                </a:cubicBezTo>
                <a:cubicBezTo>
                  <a:pt x="1212" y="368"/>
                  <a:pt x="1212" y="368"/>
                  <a:pt x="1212" y="368"/>
                </a:cubicBezTo>
                <a:lnTo>
                  <a:pt x="1504" y="76"/>
                </a:lnTo>
                <a:close/>
                <a:moveTo>
                  <a:pt x="885" y="695"/>
                </a:moveTo>
                <a:cubicBezTo>
                  <a:pt x="1055" y="525"/>
                  <a:pt x="1055" y="525"/>
                  <a:pt x="1055" y="525"/>
                </a:cubicBezTo>
                <a:cubicBezTo>
                  <a:pt x="1055" y="525"/>
                  <a:pt x="1055" y="525"/>
                  <a:pt x="1055" y="525"/>
                </a:cubicBezTo>
                <a:cubicBezTo>
                  <a:pt x="1055" y="525"/>
                  <a:pt x="1055" y="525"/>
                  <a:pt x="1055" y="525"/>
                </a:cubicBezTo>
                <a:cubicBezTo>
                  <a:pt x="1055" y="525"/>
                  <a:pt x="1056" y="525"/>
                  <a:pt x="1056" y="524"/>
                </a:cubicBezTo>
                <a:cubicBezTo>
                  <a:pt x="1056" y="524"/>
                  <a:pt x="1056" y="524"/>
                  <a:pt x="1056" y="524"/>
                </a:cubicBezTo>
                <a:cubicBezTo>
                  <a:pt x="1056" y="524"/>
                  <a:pt x="1056" y="524"/>
                  <a:pt x="1056" y="524"/>
                </a:cubicBezTo>
                <a:cubicBezTo>
                  <a:pt x="1057" y="523"/>
                  <a:pt x="1058" y="523"/>
                  <a:pt x="1058" y="522"/>
                </a:cubicBezTo>
                <a:cubicBezTo>
                  <a:pt x="1058" y="522"/>
                  <a:pt x="1059" y="522"/>
                  <a:pt x="1059" y="521"/>
                </a:cubicBezTo>
                <a:cubicBezTo>
                  <a:pt x="1059" y="521"/>
                  <a:pt x="1059" y="521"/>
                  <a:pt x="1059" y="521"/>
                </a:cubicBezTo>
                <a:cubicBezTo>
                  <a:pt x="1059" y="521"/>
                  <a:pt x="1059" y="521"/>
                  <a:pt x="1059" y="520"/>
                </a:cubicBezTo>
                <a:cubicBezTo>
                  <a:pt x="1059" y="520"/>
                  <a:pt x="1059" y="520"/>
                  <a:pt x="1059" y="520"/>
                </a:cubicBezTo>
                <a:cubicBezTo>
                  <a:pt x="1059" y="520"/>
                  <a:pt x="1059" y="519"/>
                  <a:pt x="1059" y="519"/>
                </a:cubicBezTo>
                <a:cubicBezTo>
                  <a:pt x="1059" y="519"/>
                  <a:pt x="1059" y="519"/>
                  <a:pt x="1059" y="519"/>
                </a:cubicBezTo>
                <a:cubicBezTo>
                  <a:pt x="1059" y="518"/>
                  <a:pt x="1059" y="518"/>
                  <a:pt x="1059" y="518"/>
                </a:cubicBezTo>
                <a:cubicBezTo>
                  <a:pt x="1060" y="518"/>
                  <a:pt x="1060" y="518"/>
                  <a:pt x="1060" y="518"/>
                </a:cubicBezTo>
                <a:cubicBezTo>
                  <a:pt x="1061" y="518"/>
                  <a:pt x="1062" y="518"/>
                  <a:pt x="1063" y="518"/>
                </a:cubicBezTo>
                <a:cubicBezTo>
                  <a:pt x="1083" y="497"/>
                  <a:pt x="1083" y="497"/>
                  <a:pt x="1083" y="497"/>
                </a:cubicBezTo>
                <a:cubicBezTo>
                  <a:pt x="1084" y="496"/>
                  <a:pt x="1084" y="494"/>
                  <a:pt x="1083" y="493"/>
                </a:cubicBezTo>
                <a:cubicBezTo>
                  <a:pt x="1082" y="492"/>
                  <a:pt x="1080" y="492"/>
                  <a:pt x="1079" y="493"/>
                </a:cubicBezTo>
                <a:cubicBezTo>
                  <a:pt x="1058" y="513"/>
                  <a:pt x="1058" y="513"/>
                  <a:pt x="1058" y="513"/>
                </a:cubicBezTo>
                <a:cubicBezTo>
                  <a:pt x="1057" y="514"/>
                  <a:pt x="1057" y="515"/>
                  <a:pt x="1058" y="516"/>
                </a:cubicBezTo>
                <a:cubicBezTo>
                  <a:pt x="1058" y="516"/>
                  <a:pt x="1057" y="516"/>
                  <a:pt x="1057" y="516"/>
                </a:cubicBezTo>
                <a:cubicBezTo>
                  <a:pt x="1057" y="516"/>
                  <a:pt x="1057" y="516"/>
                  <a:pt x="1057" y="516"/>
                </a:cubicBezTo>
                <a:cubicBezTo>
                  <a:pt x="1057" y="516"/>
                  <a:pt x="1056" y="516"/>
                  <a:pt x="1056" y="516"/>
                </a:cubicBezTo>
                <a:cubicBezTo>
                  <a:pt x="1056" y="516"/>
                  <a:pt x="1056" y="516"/>
                  <a:pt x="1056" y="516"/>
                </a:cubicBezTo>
                <a:cubicBezTo>
                  <a:pt x="1056" y="516"/>
                  <a:pt x="1055" y="516"/>
                  <a:pt x="1055" y="517"/>
                </a:cubicBezTo>
                <a:cubicBezTo>
                  <a:pt x="1055" y="517"/>
                  <a:pt x="1055" y="517"/>
                  <a:pt x="1055" y="517"/>
                </a:cubicBezTo>
                <a:cubicBezTo>
                  <a:pt x="1054" y="517"/>
                  <a:pt x="1054" y="517"/>
                  <a:pt x="1054" y="517"/>
                </a:cubicBezTo>
                <a:cubicBezTo>
                  <a:pt x="1052" y="520"/>
                  <a:pt x="1052" y="520"/>
                  <a:pt x="1052" y="520"/>
                </a:cubicBezTo>
                <a:cubicBezTo>
                  <a:pt x="1052" y="520"/>
                  <a:pt x="1052" y="520"/>
                  <a:pt x="1052" y="520"/>
                </a:cubicBezTo>
                <a:cubicBezTo>
                  <a:pt x="1051" y="520"/>
                  <a:pt x="1051" y="520"/>
                  <a:pt x="1051" y="521"/>
                </a:cubicBezTo>
                <a:cubicBezTo>
                  <a:pt x="1051" y="521"/>
                  <a:pt x="1051" y="521"/>
                  <a:pt x="1051" y="521"/>
                </a:cubicBezTo>
                <a:cubicBezTo>
                  <a:pt x="881" y="691"/>
                  <a:pt x="881" y="691"/>
                  <a:pt x="881" y="691"/>
                </a:cubicBezTo>
                <a:cubicBezTo>
                  <a:pt x="880" y="692"/>
                  <a:pt x="880" y="694"/>
                  <a:pt x="881" y="695"/>
                </a:cubicBezTo>
                <a:cubicBezTo>
                  <a:pt x="881" y="696"/>
                  <a:pt x="882" y="696"/>
                  <a:pt x="883" y="696"/>
                </a:cubicBezTo>
                <a:cubicBezTo>
                  <a:pt x="884" y="696"/>
                  <a:pt x="885" y="696"/>
                  <a:pt x="885" y="695"/>
                </a:cubicBezTo>
                <a:close/>
                <a:moveTo>
                  <a:pt x="1035" y="559"/>
                </a:moveTo>
                <a:cubicBezTo>
                  <a:pt x="1037" y="558"/>
                  <a:pt x="1037" y="556"/>
                  <a:pt x="1035" y="554"/>
                </a:cubicBezTo>
                <a:cubicBezTo>
                  <a:pt x="1034" y="553"/>
                  <a:pt x="1032" y="553"/>
                  <a:pt x="1031" y="554"/>
                </a:cubicBezTo>
                <a:cubicBezTo>
                  <a:pt x="883" y="702"/>
                  <a:pt x="883" y="702"/>
                  <a:pt x="883" y="702"/>
                </a:cubicBezTo>
                <a:cubicBezTo>
                  <a:pt x="882" y="704"/>
                  <a:pt x="882" y="706"/>
                  <a:pt x="883" y="707"/>
                </a:cubicBezTo>
                <a:cubicBezTo>
                  <a:pt x="884" y="707"/>
                  <a:pt x="884" y="708"/>
                  <a:pt x="885" y="708"/>
                </a:cubicBezTo>
                <a:cubicBezTo>
                  <a:pt x="886" y="708"/>
                  <a:pt x="887" y="707"/>
                  <a:pt x="887" y="707"/>
                </a:cubicBezTo>
                <a:lnTo>
                  <a:pt x="1035" y="559"/>
                </a:lnTo>
                <a:close/>
                <a:moveTo>
                  <a:pt x="1518" y="71"/>
                </a:moveTo>
                <a:cubicBezTo>
                  <a:pt x="1517" y="70"/>
                  <a:pt x="1515" y="70"/>
                  <a:pt x="1514" y="71"/>
                </a:cubicBezTo>
                <a:cubicBezTo>
                  <a:pt x="1203" y="382"/>
                  <a:pt x="1203" y="382"/>
                  <a:pt x="1203" y="382"/>
                </a:cubicBezTo>
                <a:cubicBezTo>
                  <a:pt x="1202" y="384"/>
                  <a:pt x="1202" y="385"/>
                  <a:pt x="1203" y="387"/>
                </a:cubicBezTo>
                <a:cubicBezTo>
                  <a:pt x="1204" y="387"/>
                  <a:pt x="1204" y="388"/>
                  <a:pt x="1205" y="388"/>
                </a:cubicBezTo>
                <a:cubicBezTo>
                  <a:pt x="1206" y="388"/>
                  <a:pt x="1207" y="387"/>
                  <a:pt x="1207" y="387"/>
                </a:cubicBezTo>
                <a:cubicBezTo>
                  <a:pt x="1518" y="76"/>
                  <a:pt x="1518" y="76"/>
                  <a:pt x="1518" y="76"/>
                </a:cubicBezTo>
                <a:cubicBezTo>
                  <a:pt x="1520" y="75"/>
                  <a:pt x="1520" y="73"/>
                  <a:pt x="1518" y="71"/>
                </a:cubicBezTo>
                <a:close/>
                <a:moveTo>
                  <a:pt x="1222" y="386"/>
                </a:moveTo>
                <a:cubicBezTo>
                  <a:pt x="1529" y="79"/>
                  <a:pt x="1529" y="79"/>
                  <a:pt x="1529" y="79"/>
                </a:cubicBezTo>
                <a:cubicBezTo>
                  <a:pt x="1533" y="75"/>
                  <a:pt x="1533" y="75"/>
                  <a:pt x="1533" y="75"/>
                </a:cubicBezTo>
                <a:cubicBezTo>
                  <a:pt x="1535" y="73"/>
                  <a:pt x="1535" y="71"/>
                  <a:pt x="1533" y="70"/>
                </a:cubicBezTo>
                <a:cubicBezTo>
                  <a:pt x="1532" y="69"/>
                  <a:pt x="1530" y="69"/>
                  <a:pt x="1529" y="70"/>
                </a:cubicBezTo>
                <a:cubicBezTo>
                  <a:pt x="1217" y="382"/>
                  <a:pt x="1217" y="382"/>
                  <a:pt x="1217" y="382"/>
                </a:cubicBezTo>
                <a:cubicBezTo>
                  <a:pt x="1216" y="383"/>
                  <a:pt x="1216" y="385"/>
                  <a:pt x="1217" y="386"/>
                </a:cubicBezTo>
                <a:cubicBezTo>
                  <a:pt x="1218" y="387"/>
                  <a:pt x="1219" y="387"/>
                  <a:pt x="1220" y="387"/>
                </a:cubicBezTo>
                <a:cubicBezTo>
                  <a:pt x="1220" y="387"/>
                  <a:pt x="1221" y="387"/>
                  <a:pt x="1222" y="386"/>
                </a:cubicBezTo>
                <a:close/>
                <a:moveTo>
                  <a:pt x="1031" y="577"/>
                </a:moveTo>
                <a:cubicBezTo>
                  <a:pt x="1032" y="576"/>
                  <a:pt x="1032" y="574"/>
                  <a:pt x="1031" y="573"/>
                </a:cubicBezTo>
                <a:cubicBezTo>
                  <a:pt x="1030" y="571"/>
                  <a:pt x="1028" y="571"/>
                  <a:pt x="1027" y="573"/>
                </a:cubicBezTo>
                <a:cubicBezTo>
                  <a:pt x="887" y="712"/>
                  <a:pt x="887" y="712"/>
                  <a:pt x="887" y="712"/>
                </a:cubicBezTo>
                <a:cubicBezTo>
                  <a:pt x="886" y="713"/>
                  <a:pt x="886" y="715"/>
                  <a:pt x="887" y="716"/>
                </a:cubicBezTo>
                <a:cubicBezTo>
                  <a:pt x="888" y="717"/>
                  <a:pt x="889" y="717"/>
                  <a:pt x="890" y="717"/>
                </a:cubicBezTo>
                <a:cubicBezTo>
                  <a:pt x="890" y="717"/>
                  <a:pt x="891" y="717"/>
                  <a:pt x="892" y="716"/>
                </a:cubicBezTo>
                <a:lnTo>
                  <a:pt x="1031" y="577"/>
                </a:lnTo>
                <a:close/>
                <a:moveTo>
                  <a:pt x="1478" y="144"/>
                </a:moveTo>
                <a:cubicBezTo>
                  <a:pt x="1479" y="143"/>
                  <a:pt x="1479" y="141"/>
                  <a:pt x="1478" y="140"/>
                </a:cubicBezTo>
                <a:cubicBezTo>
                  <a:pt x="1477" y="138"/>
                  <a:pt x="1475" y="138"/>
                  <a:pt x="1474" y="140"/>
                </a:cubicBezTo>
                <a:cubicBezTo>
                  <a:pt x="1218" y="395"/>
                  <a:pt x="1218" y="395"/>
                  <a:pt x="1218" y="395"/>
                </a:cubicBezTo>
                <a:cubicBezTo>
                  <a:pt x="1217" y="396"/>
                  <a:pt x="1217" y="398"/>
                  <a:pt x="1218" y="399"/>
                </a:cubicBezTo>
                <a:cubicBezTo>
                  <a:pt x="1219" y="400"/>
                  <a:pt x="1220" y="400"/>
                  <a:pt x="1221" y="400"/>
                </a:cubicBezTo>
                <a:cubicBezTo>
                  <a:pt x="1221" y="400"/>
                  <a:pt x="1222" y="400"/>
                  <a:pt x="1223" y="399"/>
                </a:cubicBezTo>
                <a:lnTo>
                  <a:pt x="1478" y="144"/>
                </a:lnTo>
                <a:close/>
                <a:moveTo>
                  <a:pt x="1481" y="137"/>
                </a:moveTo>
                <a:cubicBezTo>
                  <a:pt x="1482" y="137"/>
                  <a:pt x="1482" y="138"/>
                  <a:pt x="1483" y="138"/>
                </a:cubicBezTo>
                <a:cubicBezTo>
                  <a:pt x="1484" y="138"/>
                  <a:pt x="1485" y="137"/>
                  <a:pt x="1485" y="137"/>
                </a:cubicBezTo>
                <a:cubicBezTo>
                  <a:pt x="1547" y="75"/>
                  <a:pt x="1547" y="75"/>
                  <a:pt x="1547" y="75"/>
                </a:cubicBezTo>
                <a:cubicBezTo>
                  <a:pt x="1549" y="73"/>
                  <a:pt x="1549" y="71"/>
                  <a:pt x="1547" y="70"/>
                </a:cubicBezTo>
                <a:cubicBezTo>
                  <a:pt x="1546" y="69"/>
                  <a:pt x="1544" y="69"/>
                  <a:pt x="1543" y="70"/>
                </a:cubicBezTo>
                <a:cubicBezTo>
                  <a:pt x="1481" y="132"/>
                  <a:pt x="1481" y="132"/>
                  <a:pt x="1481" y="132"/>
                </a:cubicBezTo>
                <a:cubicBezTo>
                  <a:pt x="1480" y="133"/>
                  <a:pt x="1480" y="135"/>
                  <a:pt x="1481" y="137"/>
                </a:cubicBezTo>
                <a:close/>
                <a:moveTo>
                  <a:pt x="1033" y="589"/>
                </a:moveTo>
                <a:cubicBezTo>
                  <a:pt x="1034" y="588"/>
                  <a:pt x="1034" y="586"/>
                  <a:pt x="1033" y="585"/>
                </a:cubicBezTo>
                <a:cubicBezTo>
                  <a:pt x="1032" y="584"/>
                  <a:pt x="1030" y="584"/>
                  <a:pt x="1029" y="585"/>
                </a:cubicBezTo>
                <a:cubicBezTo>
                  <a:pt x="892" y="721"/>
                  <a:pt x="892" y="721"/>
                  <a:pt x="892" y="721"/>
                </a:cubicBezTo>
                <a:cubicBezTo>
                  <a:pt x="891" y="722"/>
                  <a:pt x="891" y="724"/>
                  <a:pt x="892" y="725"/>
                </a:cubicBezTo>
                <a:cubicBezTo>
                  <a:pt x="893" y="726"/>
                  <a:pt x="894" y="726"/>
                  <a:pt x="894" y="726"/>
                </a:cubicBezTo>
                <a:cubicBezTo>
                  <a:pt x="895" y="726"/>
                  <a:pt x="896" y="726"/>
                  <a:pt x="897" y="725"/>
                </a:cubicBezTo>
                <a:lnTo>
                  <a:pt x="1033" y="589"/>
                </a:lnTo>
                <a:close/>
                <a:moveTo>
                  <a:pt x="1495" y="137"/>
                </a:moveTo>
                <a:cubicBezTo>
                  <a:pt x="1495" y="138"/>
                  <a:pt x="1496" y="138"/>
                  <a:pt x="1497" y="138"/>
                </a:cubicBezTo>
                <a:cubicBezTo>
                  <a:pt x="1498" y="138"/>
                  <a:pt x="1498" y="138"/>
                  <a:pt x="1499" y="137"/>
                </a:cubicBezTo>
                <a:cubicBezTo>
                  <a:pt x="1559" y="77"/>
                  <a:pt x="1559" y="77"/>
                  <a:pt x="1559" y="77"/>
                </a:cubicBezTo>
                <a:cubicBezTo>
                  <a:pt x="1560" y="76"/>
                  <a:pt x="1560" y="74"/>
                  <a:pt x="1559" y="73"/>
                </a:cubicBezTo>
                <a:cubicBezTo>
                  <a:pt x="1558" y="72"/>
                  <a:pt x="1556" y="72"/>
                  <a:pt x="1554" y="73"/>
                </a:cubicBezTo>
                <a:cubicBezTo>
                  <a:pt x="1495" y="133"/>
                  <a:pt x="1495" y="133"/>
                  <a:pt x="1495" y="133"/>
                </a:cubicBezTo>
                <a:cubicBezTo>
                  <a:pt x="1493" y="134"/>
                  <a:pt x="1493" y="136"/>
                  <a:pt x="1495" y="137"/>
                </a:cubicBezTo>
                <a:close/>
                <a:moveTo>
                  <a:pt x="1472" y="164"/>
                </a:moveTo>
                <a:cubicBezTo>
                  <a:pt x="1473" y="163"/>
                  <a:pt x="1473" y="161"/>
                  <a:pt x="1472" y="160"/>
                </a:cubicBezTo>
                <a:cubicBezTo>
                  <a:pt x="1471" y="159"/>
                  <a:pt x="1469" y="159"/>
                  <a:pt x="1468" y="160"/>
                </a:cubicBezTo>
                <a:cubicBezTo>
                  <a:pt x="1222" y="405"/>
                  <a:pt x="1222" y="405"/>
                  <a:pt x="1222" y="405"/>
                </a:cubicBezTo>
                <a:cubicBezTo>
                  <a:pt x="1221" y="407"/>
                  <a:pt x="1221" y="409"/>
                  <a:pt x="1222" y="410"/>
                </a:cubicBezTo>
                <a:cubicBezTo>
                  <a:pt x="1222" y="410"/>
                  <a:pt x="1223" y="411"/>
                  <a:pt x="1224" y="411"/>
                </a:cubicBezTo>
                <a:cubicBezTo>
                  <a:pt x="1225" y="411"/>
                  <a:pt x="1226" y="410"/>
                  <a:pt x="1226" y="410"/>
                </a:cubicBezTo>
                <a:lnTo>
                  <a:pt x="1472" y="164"/>
                </a:lnTo>
                <a:close/>
                <a:moveTo>
                  <a:pt x="1034" y="593"/>
                </a:moveTo>
                <a:cubicBezTo>
                  <a:pt x="897" y="731"/>
                  <a:pt x="897" y="731"/>
                  <a:pt x="897" y="731"/>
                </a:cubicBezTo>
                <a:cubicBezTo>
                  <a:pt x="895" y="732"/>
                  <a:pt x="895" y="734"/>
                  <a:pt x="897" y="735"/>
                </a:cubicBezTo>
                <a:cubicBezTo>
                  <a:pt x="897" y="736"/>
                  <a:pt x="898" y="736"/>
                  <a:pt x="899" y="736"/>
                </a:cubicBezTo>
                <a:cubicBezTo>
                  <a:pt x="899" y="736"/>
                  <a:pt x="900" y="736"/>
                  <a:pt x="901" y="735"/>
                </a:cubicBezTo>
                <a:cubicBezTo>
                  <a:pt x="1039" y="597"/>
                  <a:pt x="1039" y="597"/>
                  <a:pt x="1039" y="597"/>
                </a:cubicBezTo>
                <a:cubicBezTo>
                  <a:pt x="1040" y="596"/>
                  <a:pt x="1040" y="594"/>
                  <a:pt x="1039" y="593"/>
                </a:cubicBezTo>
                <a:cubicBezTo>
                  <a:pt x="1037" y="592"/>
                  <a:pt x="1035" y="592"/>
                  <a:pt x="1034" y="593"/>
                </a:cubicBezTo>
                <a:close/>
                <a:moveTo>
                  <a:pt x="1510" y="136"/>
                </a:moveTo>
                <a:cubicBezTo>
                  <a:pt x="1510" y="137"/>
                  <a:pt x="1511" y="137"/>
                  <a:pt x="1512" y="137"/>
                </a:cubicBezTo>
                <a:cubicBezTo>
                  <a:pt x="1513" y="137"/>
                  <a:pt x="1513" y="137"/>
                  <a:pt x="1514" y="136"/>
                </a:cubicBezTo>
                <a:cubicBezTo>
                  <a:pt x="1572" y="79"/>
                  <a:pt x="1572" y="79"/>
                  <a:pt x="1572" y="79"/>
                </a:cubicBezTo>
                <a:cubicBezTo>
                  <a:pt x="1573" y="77"/>
                  <a:pt x="1573" y="75"/>
                  <a:pt x="1572" y="74"/>
                </a:cubicBezTo>
                <a:cubicBezTo>
                  <a:pt x="1570" y="73"/>
                  <a:pt x="1568" y="73"/>
                  <a:pt x="1567" y="74"/>
                </a:cubicBezTo>
                <a:cubicBezTo>
                  <a:pt x="1510" y="132"/>
                  <a:pt x="1510" y="132"/>
                  <a:pt x="1510" y="132"/>
                </a:cubicBezTo>
                <a:cubicBezTo>
                  <a:pt x="1508" y="133"/>
                  <a:pt x="1508" y="135"/>
                  <a:pt x="1510" y="136"/>
                </a:cubicBezTo>
                <a:close/>
                <a:moveTo>
                  <a:pt x="1483" y="167"/>
                </a:moveTo>
                <a:cubicBezTo>
                  <a:pt x="1484" y="166"/>
                  <a:pt x="1484" y="164"/>
                  <a:pt x="1483" y="163"/>
                </a:cubicBezTo>
                <a:cubicBezTo>
                  <a:pt x="1482" y="162"/>
                  <a:pt x="1480" y="162"/>
                  <a:pt x="1478" y="163"/>
                </a:cubicBezTo>
                <a:cubicBezTo>
                  <a:pt x="1225" y="416"/>
                  <a:pt x="1225" y="416"/>
                  <a:pt x="1225" y="416"/>
                </a:cubicBezTo>
                <a:cubicBezTo>
                  <a:pt x="1224" y="417"/>
                  <a:pt x="1224" y="419"/>
                  <a:pt x="1225" y="420"/>
                </a:cubicBezTo>
                <a:cubicBezTo>
                  <a:pt x="1226" y="421"/>
                  <a:pt x="1227" y="421"/>
                  <a:pt x="1228" y="421"/>
                </a:cubicBezTo>
                <a:cubicBezTo>
                  <a:pt x="1228" y="421"/>
                  <a:pt x="1229" y="421"/>
                  <a:pt x="1230" y="420"/>
                </a:cubicBezTo>
                <a:lnTo>
                  <a:pt x="1483" y="167"/>
                </a:lnTo>
                <a:close/>
                <a:moveTo>
                  <a:pt x="1034" y="607"/>
                </a:moveTo>
                <a:cubicBezTo>
                  <a:pt x="897" y="745"/>
                  <a:pt x="897" y="745"/>
                  <a:pt x="897" y="745"/>
                </a:cubicBezTo>
                <a:cubicBezTo>
                  <a:pt x="896" y="746"/>
                  <a:pt x="896" y="748"/>
                  <a:pt x="897" y="749"/>
                </a:cubicBezTo>
                <a:cubicBezTo>
                  <a:pt x="897" y="750"/>
                  <a:pt x="898" y="750"/>
                  <a:pt x="899" y="750"/>
                </a:cubicBezTo>
                <a:cubicBezTo>
                  <a:pt x="900" y="750"/>
                  <a:pt x="900" y="750"/>
                  <a:pt x="901" y="749"/>
                </a:cubicBezTo>
                <a:cubicBezTo>
                  <a:pt x="1039" y="611"/>
                  <a:pt x="1039" y="611"/>
                  <a:pt x="1039" y="611"/>
                </a:cubicBezTo>
                <a:cubicBezTo>
                  <a:pt x="1040" y="610"/>
                  <a:pt x="1040" y="608"/>
                  <a:pt x="1039" y="607"/>
                </a:cubicBezTo>
                <a:cubicBezTo>
                  <a:pt x="1037" y="606"/>
                  <a:pt x="1035" y="606"/>
                  <a:pt x="1034" y="607"/>
                </a:cubicBezTo>
                <a:close/>
                <a:moveTo>
                  <a:pt x="1530" y="130"/>
                </a:moveTo>
                <a:cubicBezTo>
                  <a:pt x="1529" y="128"/>
                  <a:pt x="1527" y="128"/>
                  <a:pt x="1526" y="130"/>
                </a:cubicBezTo>
                <a:cubicBezTo>
                  <a:pt x="1520" y="135"/>
                  <a:pt x="1520" y="135"/>
                  <a:pt x="1520" y="135"/>
                </a:cubicBezTo>
                <a:cubicBezTo>
                  <a:pt x="1519" y="137"/>
                  <a:pt x="1519" y="139"/>
                  <a:pt x="1520" y="140"/>
                </a:cubicBezTo>
                <a:cubicBezTo>
                  <a:pt x="1520" y="140"/>
                  <a:pt x="1521" y="141"/>
                  <a:pt x="1522" y="141"/>
                </a:cubicBezTo>
                <a:cubicBezTo>
                  <a:pt x="1523" y="141"/>
                  <a:pt x="1524" y="140"/>
                  <a:pt x="1524" y="140"/>
                </a:cubicBezTo>
                <a:cubicBezTo>
                  <a:pt x="1530" y="134"/>
                  <a:pt x="1530" y="134"/>
                  <a:pt x="1530" y="134"/>
                </a:cubicBezTo>
                <a:cubicBezTo>
                  <a:pt x="1531" y="133"/>
                  <a:pt x="1531" y="131"/>
                  <a:pt x="1530" y="130"/>
                </a:cubicBezTo>
                <a:close/>
                <a:moveTo>
                  <a:pt x="1001" y="659"/>
                </a:moveTo>
                <a:cubicBezTo>
                  <a:pt x="999" y="658"/>
                  <a:pt x="997" y="658"/>
                  <a:pt x="996" y="659"/>
                </a:cubicBezTo>
                <a:cubicBezTo>
                  <a:pt x="903" y="752"/>
                  <a:pt x="903" y="752"/>
                  <a:pt x="903" y="752"/>
                </a:cubicBezTo>
                <a:cubicBezTo>
                  <a:pt x="902" y="753"/>
                  <a:pt x="902" y="755"/>
                  <a:pt x="903" y="756"/>
                </a:cubicBezTo>
                <a:cubicBezTo>
                  <a:pt x="904" y="757"/>
                  <a:pt x="905" y="757"/>
                  <a:pt x="906" y="757"/>
                </a:cubicBezTo>
                <a:cubicBezTo>
                  <a:pt x="906" y="757"/>
                  <a:pt x="907" y="757"/>
                  <a:pt x="908" y="756"/>
                </a:cubicBezTo>
                <a:cubicBezTo>
                  <a:pt x="1001" y="663"/>
                  <a:pt x="1001" y="663"/>
                  <a:pt x="1001" y="663"/>
                </a:cubicBezTo>
                <a:cubicBezTo>
                  <a:pt x="1002" y="662"/>
                  <a:pt x="1002" y="660"/>
                  <a:pt x="1001" y="659"/>
                </a:cubicBezTo>
                <a:close/>
                <a:moveTo>
                  <a:pt x="1004" y="652"/>
                </a:moveTo>
                <a:cubicBezTo>
                  <a:pt x="1002" y="654"/>
                  <a:pt x="1002" y="654"/>
                  <a:pt x="1002" y="654"/>
                </a:cubicBezTo>
                <a:cubicBezTo>
                  <a:pt x="1000" y="655"/>
                  <a:pt x="1000" y="657"/>
                  <a:pt x="1002" y="658"/>
                </a:cubicBezTo>
                <a:cubicBezTo>
                  <a:pt x="1002" y="659"/>
                  <a:pt x="1003" y="659"/>
                  <a:pt x="1004" y="659"/>
                </a:cubicBezTo>
                <a:cubicBezTo>
                  <a:pt x="1005" y="659"/>
                  <a:pt x="1005" y="659"/>
                  <a:pt x="1006" y="658"/>
                </a:cubicBezTo>
                <a:cubicBezTo>
                  <a:pt x="1008" y="656"/>
                  <a:pt x="1008" y="656"/>
                  <a:pt x="1008" y="656"/>
                </a:cubicBezTo>
                <a:cubicBezTo>
                  <a:pt x="1009" y="655"/>
                  <a:pt x="1009" y="653"/>
                  <a:pt x="1008" y="652"/>
                </a:cubicBezTo>
                <a:cubicBezTo>
                  <a:pt x="1007" y="650"/>
                  <a:pt x="1005" y="650"/>
                  <a:pt x="1004" y="652"/>
                </a:cubicBezTo>
                <a:close/>
                <a:moveTo>
                  <a:pt x="1496" y="168"/>
                </a:moveTo>
                <a:cubicBezTo>
                  <a:pt x="1497" y="167"/>
                  <a:pt x="1497" y="165"/>
                  <a:pt x="1496" y="164"/>
                </a:cubicBezTo>
                <a:cubicBezTo>
                  <a:pt x="1495" y="163"/>
                  <a:pt x="1493" y="163"/>
                  <a:pt x="1492" y="164"/>
                </a:cubicBezTo>
                <a:cubicBezTo>
                  <a:pt x="1230" y="425"/>
                  <a:pt x="1230" y="425"/>
                  <a:pt x="1230" y="425"/>
                </a:cubicBezTo>
                <a:cubicBezTo>
                  <a:pt x="1229" y="426"/>
                  <a:pt x="1229" y="428"/>
                  <a:pt x="1230" y="429"/>
                </a:cubicBezTo>
                <a:cubicBezTo>
                  <a:pt x="1231" y="430"/>
                  <a:pt x="1232" y="430"/>
                  <a:pt x="1233" y="430"/>
                </a:cubicBezTo>
                <a:cubicBezTo>
                  <a:pt x="1233" y="430"/>
                  <a:pt x="1234" y="430"/>
                  <a:pt x="1235" y="429"/>
                </a:cubicBezTo>
                <a:lnTo>
                  <a:pt x="1496" y="168"/>
                </a:lnTo>
                <a:close/>
                <a:moveTo>
                  <a:pt x="1034" y="622"/>
                </a:moveTo>
                <a:cubicBezTo>
                  <a:pt x="1017" y="638"/>
                  <a:pt x="1017" y="638"/>
                  <a:pt x="1017" y="638"/>
                </a:cubicBezTo>
                <a:cubicBezTo>
                  <a:pt x="1016" y="639"/>
                  <a:pt x="1016" y="641"/>
                  <a:pt x="1017" y="642"/>
                </a:cubicBezTo>
                <a:cubicBezTo>
                  <a:pt x="1018" y="643"/>
                  <a:pt x="1019" y="643"/>
                  <a:pt x="1020" y="643"/>
                </a:cubicBezTo>
                <a:cubicBezTo>
                  <a:pt x="1020" y="643"/>
                  <a:pt x="1021" y="643"/>
                  <a:pt x="1022" y="642"/>
                </a:cubicBezTo>
                <a:cubicBezTo>
                  <a:pt x="1038" y="626"/>
                  <a:pt x="1038" y="626"/>
                  <a:pt x="1038" y="626"/>
                </a:cubicBezTo>
                <a:cubicBezTo>
                  <a:pt x="1039" y="625"/>
                  <a:pt x="1039" y="623"/>
                  <a:pt x="1038" y="622"/>
                </a:cubicBezTo>
                <a:cubicBezTo>
                  <a:pt x="1037" y="620"/>
                  <a:pt x="1035" y="620"/>
                  <a:pt x="1034" y="622"/>
                </a:cubicBezTo>
                <a:close/>
                <a:moveTo>
                  <a:pt x="1538" y="121"/>
                </a:moveTo>
                <a:cubicBezTo>
                  <a:pt x="1539" y="122"/>
                  <a:pt x="1540" y="122"/>
                  <a:pt x="1540" y="122"/>
                </a:cubicBezTo>
                <a:cubicBezTo>
                  <a:pt x="1541" y="122"/>
                  <a:pt x="1542" y="122"/>
                  <a:pt x="1543" y="121"/>
                </a:cubicBezTo>
                <a:cubicBezTo>
                  <a:pt x="1580" y="84"/>
                  <a:pt x="1580" y="84"/>
                  <a:pt x="1580" y="84"/>
                </a:cubicBezTo>
                <a:cubicBezTo>
                  <a:pt x="1581" y="83"/>
                  <a:pt x="1581" y="81"/>
                  <a:pt x="1580" y="80"/>
                </a:cubicBezTo>
                <a:cubicBezTo>
                  <a:pt x="1579" y="78"/>
                  <a:pt x="1577" y="78"/>
                  <a:pt x="1576" y="80"/>
                </a:cubicBezTo>
                <a:cubicBezTo>
                  <a:pt x="1538" y="117"/>
                  <a:pt x="1538" y="117"/>
                  <a:pt x="1538" y="117"/>
                </a:cubicBezTo>
                <a:cubicBezTo>
                  <a:pt x="1537" y="118"/>
                  <a:pt x="1537" y="120"/>
                  <a:pt x="1538" y="121"/>
                </a:cubicBezTo>
                <a:close/>
                <a:moveTo>
                  <a:pt x="999" y="670"/>
                </a:moveTo>
                <a:cubicBezTo>
                  <a:pt x="920" y="749"/>
                  <a:pt x="920" y="749"/>
                  <a:pt x="920" y="749"/>
                </a:cubicBezTo>
                <a:cubicBezTo>
                  <a:pt x="919" y="750"/>
                  <a:pt x="919" y="752"/>
                  <a:pt x="920" y="753"/>
                </a:cubicBezTo>
                <a:cubicBezTo>
                  <a:pt x="921" y="754"/>
                  <a:pt x="922" y="754"/>
                  <a:pt x="922" y="754"/>
                </a:cubicBezTo>
                <a:cubicBezTo>
                  <a:pt x="923" y="754"/>
                  <a:pt x="924" y="754"/>
                  <a:pt x="925" y="753"/>
                </a:cubicBezTo>
                <a:cubicBezTo>
                  <a:pt x="1004" y="674"/>
                  <a:pt x="1004" y="674"/>
                  <a:pt x="1004" y="674"/>
                </a:cubicBezTo>
                <a:cubicBezTo>
                  <a:pt x="1005" y="673"/>
                  <a:pt x="1005" y="671"/>
                  <a:pt x="1004" y="670"/>
                </a:cubicBezTo>
                <a:cubicBezTo>
                  <a:pt x="1003" y="669"/>
                  <a:pt x="1001" y="669"/>
                  <a:pt x="999" y="670"/>
                </a:cubicBezTo>
                <a:close/>
                <a:moveTo>
                  <a:pt x="1506" y="172"/>
                </a:moveTo>
                <a:cubicBezTo>
                  <a:pt x="1510" y="168"/>
                  <a:pt x="1510" y="168"/>
                  <a:pt x="1510" y="168"/>
                </a:cubicBezTo>
                <a:cubicBezTo>
                  <a:pt x="1512" y="166"/>
                  <a:pt x="1512" y="164"/>
                  <a:pt x="1510" y="163"/>
                </a:cubicBezTo>
                <a:cubicBezTo>
                  <a:pt x="1509" y="162"/>
                  <a:pt x="1507" y="162"/>
                  <a:pt x="1506" y="163"/>
                </a:cubicBezTo>
                <a:cubicBezTo>
                  <a:pt x="1499" y="170"/>
                  <a:pt x="1499" y="170"/>
                  <a:pt x="1499" y="170"/>
                </a:cubicBezTo>
                <a:cubicBezTo>
                  <a:pt x="1234" y="435"/>
                  <a:pt x="1234" y="435"/>
                  <a:pt x="1234" y="435"/>
                </a:cubicBezTo>
                <a:cubicBezTo>
                  <a:pt x="1233" y="436"/>
                  <a:pt x="1233" y="438"/>
                  <a:pt x="1234" y="440"/>
                </a:cubicBezTo>
                <a:cubicBezTo>
                  <a:pt x="1235" y="440"/>
                  <a:pt x="1235" y="440"/>
                  <a:pt x="1236" y="440"/>
                </a:cubicBezTo>
                <a:cubicBezTo>
                  <a:pt x="1237" y="440"/>
                  <a:pt x="1238" y="440"/>
                  <a:pt x="1238" y="440"/>
                </a:cubicBezTo>
                <a:lnTo>
                  <a:pt x="1506" y="172"/>
                </a:lnTo>
                <a:close/>
                <a:moveTo>
                  <a:pt x="1547" y="123"/>
                </a:moveTo>
                <a:cubicBezTo>
                  <a:pt x="1545" y="124"/>
                  <a:pt x="1545" y="126"/>
                  <a:pt x="1547" y="127"/>
                </a:cubicBezTo>
                <a:cubicBezTo>
                  <a:pt x="1547" y="128"/>
                  <a:pt x="1548" y="128"/>
                  <a:pt x="1549" y="128"/>
                </a:cubicBezTo>
                <a:cubicBezTo>
                  <a:pt x="1550" y="128"/>
                  <a:pt x="1550" y="128"/>
                  <a:pt x="1551" y="127"/>
                </a:cubicBezTo>
                <a:cubicBezTo>
                  <a:pt x="1557" y="121"/>
                  <a:pt x="1557" y="121"/>
                  <a:pt x="1557" y="121"/>
                </a:cubicBezTo>
                <a:cubicBezTo>
                  <a:pt x="1589" y="89"/>
                  <a:pt x="1589" y="89"/>
                  <a:pt x="1589" y="89"/>
                </a:cubicBezTo>
                <a:cubicBezTo>
                  <a:pt x="1590" y="88"/>
                  <a:pt x="1590" y="86"/>
                  <a:pt x="1589" y="85"/>
                </a:cubicBezTo>
                <a:cubicBezTo>
                  <a:pt x="1587" y="84"/>
                  <a:pt x="1585" y="84"/>
                  <a:pt x="1584" y="85"/>
                </a:cubicBezTo>
                <a:cubicBezTo>
                  <a:pt x="1550" y="119"/>
                  <a:pt x="1550" y="119"/>
                  <a:pt x="1550" y="119"/>
                </a:cubicBezTo>
                <a:lnTo>
                  <a:pt x="1547" y="123"/>
                </a:lnTo>
                <a:close/>
                <a:moveTo>
                  <a:pt x="1518" y="174"/>
                </a:moveTo>
                <a:cubicBezTo>
                  <a:pt x="1519" y="173"/>
                  <a:pt x="1519" y="171"/>
                  <a:pt x="1518" y="169"/>
                </a:cubicBezTo>
                <a:cubicBezTo>
                  <a:pt x="1517" y="168"/>
                  <a:pt x="1515" y="168"/>
                  <a:pt x="1514" y="169"/>
                </a:cubicBezTo>
                <a:cubicBezTo>
                  <a:pt x="1305" y="378"/>
                  <a:pt x="1305" y="378"/>
                  <a:pt x="1305" y="378"/>
                </a:cubicBezTo>
                <a:cubicBezTo>
                  <a:pt x="1304" y="380"/>
                  <a:pt x="1304" y="382"/>
                  <a:pt x="1305" y="383"/>
                </a:cubicBezTo>
                <a:cubicBezTo>
                  <a:pt x="1305" y="383"/>
                  <a:pt x="1306" y="384"/>
                  <a:pt x="1307" y="384"/>
                </a:cubicBezTo>
                <a:cubicBezTo>
                  <a:pt x="1308" y="384"/>
                  <a:pt x="1309" y="383"/>
                  <a:pt x="1309" y="383"/>
                </a:cubicBezTo>
                <a:cubicBezTo>
                  <a:pt x="1512" y="180"/>
                  <a:pt x="1512" y="180"/>
                  <a:pt x="1512" y="180"/>
                </a:cubicBezTo>
                <a:lnTo>
                  <a:pt x="1518" y="174"/>
                </a:lnTo>
                <a:close/>
                <a:moveTo>
                  <a:pt x="983" y="700"/>
                </a:moveTo>
                <a:cubicBezTo>
                  <a:pt x="934" y="749"/>
                  <a:pt x="934" y="749"/>
                  <a:pt x="934" y="749"/>
                </a:cubicBezTo>
                <a:cubicBezTo>
                  <a:pt x="933" y="751"/>
                  <a:pt x="933" y="753"/>
                  <a:pt x="934" y="754"/>
                </a:cubicBezTo>
                <a:cubicBezTo>
                  <a:pt x="934" y="754"/>
                  <a:pt x="935" y="755"/>
                  <a:pt x="936" y="755"/>
                </a:cubicBezTo>
                <a:cubicBezTo>
                  <a:pt x="937" y="755"/>
                  <a:pt x="938" y="754"/>
                  <a:pt x="938" y="754"/>
                </a:cubicBezTo>
                <a:cubicBezTo>
                  <a:pt x="988" y="704"/>
                  <a:pt x="988" y="704"/>
                  <a:pt x="988" y="704"/>
                </a:cubicBezTo>
                <a:cubicBezTo>
                  <a:pt x="989" y="703"/>
                  <a:pt x="989" y="701"/>
                  <a:pt x="988" y="700"/>
                </a:cubicBezTo>
                <a:cubicBezTo>
                  <a:pt x="987" y="699"/>
                  <a:pt x="985" y="699"/>
                  <a:pt x="983" y="700"/>
                </a:cubicBezTo>
                <a:close/>
                <a:moveTo>
                  <a:pt x="1299" y="384"/>
                </a:moveTo>
                <a:cubicBezTo>
                  <a:pt x="1239" y="444"/>
                  <a:pt x="1239" y="444"/>
                  <a:pt x="1239" y="444"/>
                </a:cubicBezTo>
                <a:cubicBezTo>
                  <a:pt x="1238" y="446"/>
                  <a:pt x="1238" y="448"/>
                  <a:pt x="1239" y="449"/>
                </a:cubicBezTo>
                <a:cubicBezTo>
                  <a:pt x="1240" y="449"/>
                  <a:pt x="1240" y="450"/>
                  <a:pt x="1241" y="450"/>
                </a:cubicBezTo>
                <a:cubicBezTo>
                  <a:pt x="1242" y="450"/>
                  <a:pt x="1243" y="449"/>
                  <a:pt x="1243" y="449"/>
                </a:cubicBezTo>
                <a:cubicBezTo>
                  <a:pt x="1303" y="389"/>
                  <a:pt x="1303" y="389"/>
                  <a:pt x="1303" y="389"/>
                </a:cubicBezTo>
                <a:cubicBezTo>
                  <a:pt x="1304" y="388"/>
                  <a:pt x="1304" y="386"/>
                  <a:pt x="1303" y="384"/>
                </a:cubicBezTo>
                <a:cubicBezTo>
                  <a:pt x="1302" y="383"/>
                  <a:pt x="1300" y="383"/>
                  <a:pt x="1299" y="384"/>
                </a:cubicBezTo>
                <a:close/>
                <a:moveTo>
                  <a:pt x="1561" y="126"/>
                </a:moveTo>
                <a:cubicBezTo>
                  <a:pt x="1562" y="127"/>
                  <a:pt x="1563" y="127"/>
                  <a:pt x="1563" y="127"/>
                </a:cubicBezTo>
                <a:cubicBezTo>
                  <a:pt x="1564" y="127"/>
                  <a:pt x="1565" y="127"/>
                  <a:pt x="1566" y="126"/>
                </a:cubicBezTo>
                <a:cubicBezTo>
                  <a:pt x="1597" y="95"/>
                  <a:pt x="1597" y="95"/>
                  <a:pt x="1597" y="95"/>
                </a:cubicBezTo>
                <a:cubicBezTo>
                  <a:pt x="1598" y="94"/>
                  <a:pt x="1598" y="92"/>
                  <a:pt x="1597" y="91"/>
                </a:cubicBezTo>
                <a:cubicBezTo>
                  <a:pt x="1596" y="89"/>
                  <a:pt x="1594" y="89"/>
                  <a:pt x="1593" y="91"/>
                </a:cubicBezTo>
                <a:cubicBezTo>
                  <a:pt x="1561" y="122"/>
                  <a:pt x="1561" y="122"/>
                  <a:pt x="1561" y="122"/>
                </a:cubicBezTo>
                <a:cubicBezTo>
                  <a:pt x="1560" y="123"/>
                  <a:pt x="1560" y="125"/>
                  <a:pt x="1561" y="126"/>
                </a:cubicBezTo>
                <a:close/>
                <a:moveTo>
                  <a:pt x="1051" y="651"/>
                </a:moveTo>
                <a:cubicBezTo>
                  <a:pt x="1051" y="651"/>
                  <a:pt x="1052" y="652"/>
                  <a:pt x="1053" y="652"/>
                </a:cubicBezTo>
                <a:cubicBezTo>
                  <a:pt x="1054" y="652"/>
                  <a:pt x="1055" y="651"/>
                  <a:pt x="1055" y="651"/>
                </a:cubicBezTo>
                <a:cubicBezTo>
                  <a:pt x="1092" y="614"/>
                  <a:pt x="1092" y="614"/>
                  <a:pt x="1092" y="614"/>
                </a:cubicBezTo>
                <a:cubicBezTo>
                  <a:pt x="1094" y="612"/>
                  <a:pt x="1094" y="610"/>
                  <a:pt x="1092" y="609"/>
                </a:cubicBezTo>
                <a:cubicBezTo>
                  <a:pt x="1091" y="608"/>
                  <a:pt x="1089" y="608"/>
                  <a:pt x="1088" y="609"/>
                </a:cubicBezTo>
                <a:cubicBezTo>
                  <a:pt x="1051" y="646"/>
                  <a:pt x="1051" y="646"/>
                  <a:pt x="1051" y="646"/>
                </a:cubicBezTo>
                <a:cubicBezTo>
                  <a:pt x="1050" y="648"/>
                  <a:pt x="1050" y="650"/>
                  <a:pt x="1051" y="651"/>
                </a:cubicBezTo>
                <a:close/>
                <a:moveTo>
                  <a:pt x="1554" y="148"/>
                </a:moveTo>
                <a:cubicBezTo>
                  <a:pt x="1555" y="148"/>
                  <a:pt x="1555" y="148"/>
                  <a:pt x="1556" y="148"/>
                </a:cubicBezTo>
                <a:cubicBezTo>
                  <a:pt x="1557" y="148"/>
                  <a:pt x="1558" y="148"/>
                  <a:pt x="1558" y="148"/>
                </a:cubicBezTo>
                <a:cubicBezTo>
                  <a:pt x="1605" y="101"/>
                  <a:pt x="1605" y="101"/>
                  <a:pt x="1605" y="101"/>
                </a:cubicBezTo>
                <a:cubicBezTo>
                  <a:pt x="1607" y="99"/>
                  <a:pt x="1607" y="97"/>
                  <a:pt x="1605" y="96"/>
                </a:cubicBezTo>
                <a:cubicBezTo>
                  <a:pt x="1604" y="95"/>
                  <a:pt x="1602" y="95"/>
                  <a:pt x="1601" y="96"/>
                </a:cubicBezTo>
                <a:cubicBezTo>
                  <a:pt x="1554" y="143"/>
                  <a:pt x="1554" y="143"/>
                  <a:pt x="1554" y="143"/>
                </a:cubicBezTo>
                <a:cubicBezTo>
                  <a:pt x="1553" y="144"/>
                  <a:pt x="1553" y="146"/>
                  <a:pt x="1554" y="148"/>
                </a:cubicBezTo>
                <a:close/>
                <a:moveTo>
                  <a:pt x="1269" y="437"/>
                </a:moveTo>
                <a:cubicBezTo>
                  <a:pt x="1270" y="436"/>
                  <a:pt x="1270" y="434"/>
                  <a:pt x="1269" y="433"/>
                </a:cubicBezTo>
                <a:cubicBezTo>
                  <a:pt x="1268" y="431"/>
                  <a:pt x="1266" y="431"/>
                  <a:pt x="1265" y="433"/>
                </a:cubicBezTo>
                <a:cubicBezTo>
                  <a:pt x="1243" y="454"/>
                  <a:pt x="1243" y="454"/>
                  <a:pt x="1243" y="454"/>
                </a:cubicBezTo>
                <a:cubicBezTo>
                  <a:pt x="1242" y="455"/>
                  <a:pt x="1242" y="457"/>
                  <a:pt x="1243" y="459"/>
                </a:cubicBezTo>
                <a:cubicBezTo>
                  <a:pt x="1244" y="459"/>
                  <a:pt x="1244" y="460"/>
                  <a:pt x="1245" y="460"/>
                </a:cubicBezTo>
                <a:cubicBezTo>
                  <a:pt x="1246" y="460"/>
                  <a:pt x="1247" y="459"/>
                  <a:pt x="1247" y="459"/>
                </a:cubicBezTo>
                <a:lnTo>
                  <a:pt x="1269" y="437"/>
                </a:lnTo>
                <a:close/>
                <a:moveTo>
                  <a:pt x="1329" y="377"/>
                </a:moveTo>
                <a:cubicBezTo>
                  <a:pt x="1517" y="189"/>
                  <a:pt x="1517" y="189"/>
                  <a:pt x="1517" y="189"/>
                </a:cubicBezTo>
                <a:cubicBezTo>
                  <a:pt x="1524" y="182"/>
                  <a:pt x="1524" y="182"/>
                  <a:pt x="1524" y="182"/>
                </a:cubicBezTo>
                <a:cubicBezTo>
                  <a:pt x="1526" y="180"/>
                  <a:pt x="1526" y="178"/>
                  <a:pt x="1524" y="177"/>
                </a:cubicBezTo>
                <a:cubicBezTo>
                  <a:pt x="1523" y="176"/>
                  <a:pt x="1521" y="176"/>
                  <a:pt x="1520" y="177"/>
                </a:cubicBezTo>
                <a:cubicBezTo>
                  <a:pt x="1511" y="186"/>
                  <a:pt x="1511" y="186"/>
                  <a:pt x="1511" y="186"/>
                </a:cubicBezTo>
                <a:cubicBezTo>
                  <a:pt x="1325" y="373"/>
                  <a:pt x="1325" y="373"/>
                  <a:pt x="1325" y="373"/>
                </a:cubicBezTo>
                <a:cubicBezTo>
                  <a:pt x="1323" y="374"/>
                  <a:pt x="1323" y="376"/>
                  <a:pt x="1325" y="377"/>
                </a:cubicBezTo>
                <a:cubicBezTo>
                  <a:pt x="1325" y="378"/>
                  <a:pt x="1326" y="378"/>
                  <a:pt x="1327" y="378"/>
                </a:cubicBezTo>
                <a:cubicBezTo>
                  <a:pt x="1328" y="378"/>
                  <a:pt x="1328" y="378"/>
                  <a:pt x="1329" y="377"/>
                </a:cubicBezTo>
                <a:close/>
                <a:moveTo>
                  <a:pt x="1449" y="267"/>
                </a:moveTo>
                <a:cubicBezTo>
                  <a:pt x="1447" y="266"/>
                  <a:pt x="1445" y="266"/>
                  <a:pt x="1444" y="267"/>
                </a:cubicBezTo>
                <a:cubicBezTo>
                  <a:pt x="1327" y="385"/>
                  <a:pt x="1327" y="385"/>
                  <a:pt x="1327" y="385"/>
                </a:cubicBezTo>
                <a:cubicBezTo>
                  <a:pt x="1325" y="386"/>
                  <a:pt x="1325" y="388"/>
                  <a:pt x="1327" y="389"/>
                </a:cubicBezTo>
                <a:cubicBezTo>
                  <a:pt x="1327" y="390"/>
                  <a:pt x="1328" y="390"/>
                  <a:pt x="1329" y="390"/>
                </a:cubicBezTo>
                <a:cubicBezTo>
                  <a:pt x="1330" y="390"/>
                  <a:pt x="1330" y="390"/>
                  <a:pt x="1331" y="389"/>
                </a:cubicBezTo>
                <a:cubicBezTo>
                  <a:pt x="1449" y="271"/>
                  <a:pt x="1449" y="271"/>
                  <a:pt x="1449" y="271"/>
                </a:cubicBezTo>
                <a:cubicBezTo>
                  <a:pt x="1450" y="270"/>
                  <a:pt x="1450" y="268"/>
                  <a:pt x="1449" y="267"/>
                </a:cubicBezTo>
                <a:close/>
                <a:moveTo>
                  <a:pt x="1268" y="448"/>
                </a:moveTo>
                <a:cubicBezTo>
                  <a:pt x="1267" y="446"/>
                  <a:pt x="1265" y="446"/>
                  <a:pt x="1264" y="448"/>
                </a:cubicBezTo>
                <a:cubicBezTo>
                  <a:pt x="1247" y="464"/>
                  <a:pt x="1247" y="464"/>
                  <a:pt x="1247" y="464"/>
                </a:cubicBezTo>
                <a:cubicBezTo>
                  <a:pt x="1246" y="466"/>
                  <a:pt x="1246" y="468"/>
                  <a:pt x="1247" y="469"/>
                </a:cubicBezTo>
                <a:cubicBezTo>
                  <a:pt x="1247" y="469"/>
                  <a:pt x="1248" y="470"/>
                  <a:pt x="1249" y="470"/>
                </a:cubicBezTo>
                <a:cubicBezTo>
                  <a:pt x="1250" y="470"/>
                  <a:pt x="1251" y="469"/>
                  <a:pt x="1251" y="469"/>
                </a:cubicBezTo>
                <a:cubicBezTo>
                  <a:pt x="1268" y="452"/>
                  <a:pt x="1268" y="452"/>
                  <a:pt x="1268" y="452"/>
                </a:cubicBezTo>
                <a:cubicBezTo>
                  <a:pt x="1269" y="451"/>
                  <a:pt x="1269" y="449"/>
                  <a:pt x="1268" y="448"/>
                </a:cubicBezTo>
                <a:close/>
                <a:moveTo>
                  <a:pt x="1587" y="129"/>
                </a:moveTo>
                <a:cubicBezTo>
                  <a:pt x="1588" y="129"/>
                  <a:pt x="1588" y="130"/>
                  <a:pt x="1589" y="130"/>
                </a:cubicBezTo>
                <a:cubicBezTo>
                  <a:pt x="1590" y="130"/>
                  <a:pt x="1591" y="129"/>
                  <a:pt x="1591" y="129"/>
                </a:cubicBezTo>
                <a:cubicBezTo>
                  <a:pt x="1614" y="106"/>
                  <a:pt x="1614" y="106"/>
                  <a:pt x="1614" y="106"/>
                </a:cubicBezTo>
                <a:cubicBezTo>
                  <a:pt x="1615" y="105"/>
                  <a:pt x="1615" y="103"/>
                  <a:pt x="1614" y="102"/>
                </a:cubicBezTo>
                <a:cubicBezTo>
                  <a:pt x="1612" y="101"/>
                  <a:pt x="1610" y="101"/>
                  <a:pt x="1609" y="102"/>
                </a:cubicBezTo>
                <a:cubicBezTo>
                  <a:pt x="1587" y="124"/>
                  <a:pt x="1587" y="124"/>
                  <a:pt x="1587" y="124"/>
                </a:cubicBezTo>
                <a:cubicBezTo>
                  <a:pt x="1586" y="126"/>
                  <a:pt x="1586" y="127"/>
                  <a:pt x="1587" y="129"/>
                </a:cubicBezTo>
                <a:close/>
                <a:moveTo>
                  <a:pt x="1090" y="621"/>
                </a:moveTo>
                <a:cubicBezTo>
                  <a:pt x="1050" y="662"/>
                  <a:pt x="1050" y="662"/>
                  <a:pt x="1050" y="662"/>
                </a:cubicBezTo>
                <a:cubicBezTo>
                  <a:pt x="1048" y="663"/>
                  <a:pt x="1048" y="665"/>
                  <a:pt x="1050" y="666"/>
                </a:cubicBezTo>
                <a:cubicBezTo>
                  <a:pt x="1050" y="667"/>
                  <a:pt x="1051" y="667"/>
                  <a:pt x="1052" y="667"/>
                </a:cubicBezTo>
                <a:cubicBezTo>
                  <a:pt x="1053" y="667"/>
                  <a:pt x="1053" y="667"/>
                  <a:pt x="1054" y="666"/>
                </a:cubicBezTo>
                <a:cubicBezTo>
                  <a:pt x="1094" y="626"/>
                  <a:pt x="1094" y="626"/>
                  <a:pt x="1094" y="626"/>
                </a:cubicBezTo>
                <a:cubicBezTo>
                  <a:pt x="1095" y="625"/>
                  <a:pt x="1095" y="623"/>
                  <a:pt x="1094" y="621"/>
                </a:cubicBezTo>
                <a:cubicBezTo>
                  <a:pt x="1093" y="620"/>
                  <a:pt x="1091" y="620"/>
                  <a:pt x="1090" y="621"/>
                </a:cubicBezTo>
                <a:close/>
                <a:moveTo>
                  <a:pt x="1573" y="138"/>
                </a:moveTo>
                <a:cubicBezTo>
                  <a:pt x="1558" y="153"/>
                  <a:pt x="1558" y="153"/>
                  <a:pt x="1558" y="153"/>
                </a:cubicBezTo>
                <a:cubicBezTo>
                  <a:pt x="1557" y="154"/>
                  <a:pt x="1557" y="156"/>
                  <a:pt x="1558" y="157"/>
                </a:cubicBezTo>
                <a:cubicBezTo>
                  <a:pt x="1559" y="158"/>
                  <a:pt x="1560" y="158"/>
                  <a:pt x="1560" y="158"/>
                </a:cubicBezTo>
                <a:cubicBezTo>
                  <a:pt x="1561" y="158"/>
                  <a:pt x="1562" y="158"/>
                  <a:pt x="1563" y="157"/>
                </a:cubicBezTo>
                <a:cubicBezTo>
                  <a:pt x="1578" y="142"/>
                  <a:pt x="1578" y="142"/>
                  <a:pt x="1578" y="142"/>
                </a:cubicBezTo>
                <a:cubicBezTo>
                  <a:pt x="1579" y="141"/>
                  <a:pt x="1579" y="139"/>
                  <a:pt x="1578" y="138"/>
                </a:cubicBezTo>
                <a:cubicBezTo>
                  <a:pt x="1577" y="137"/>
                  <a:pt x="1575" y="137"/>
                  <a:pt x="1573" y="138"/>
                </a:cubicBezTo>
                <a:close/>
                <a:moveTo>
                  <a:pt x="1460" y="251"/>
                </a:moveTo>
                <a:cubicBezTo>
                  <a:pt x="1459" y="253"/>
                  <a:pt x="1459" y="255"/>
                  <a:pt x="1460" y="256"/>
                </a:cubicBezTo>
                <a:cubicBezTo>
                  <a:pt x="1460" y="256"/>
                  <a:pt x="1461" y="257"/>
                  <a:pt x="1462" y="257"/>
                </a:cubicBezTo>
                <a:cubicBezTo>
                  <a:pt x="1463" y="257"/>
                  <a:pt x="1464" y="256"/>
                  <a:pt x="1464" y="256"/>
                </a:cubicBezTo>
                <a:cubicBezTo>
                  <a:pt x="1523" y="197"/>
                  <a:pt x="1523" y="197"/>
                  <a:pt x="1523" y="197"/>
                </a:cubicBezTo>
                <a:cubicBezTo>
                  <a:pt x="1532" y="188"/>
                  <a:pt x="1532" y="188"/>
                  <a:pt x="1532" y="188"/>
                </a:cubicBezTo>
                <a:cubicBezTo>
                  <a:pt x="1533" y="187"/>
                  <a:pt x="1533" y="185"/>
                  <a:pt x="1532" y="183"/>
                </a:cubicBezTo>
                <a:cubicBezTo>
                  <a:pt x="1531" y="182"/>
                  <a:pt x="1529" y="182"/>
                  <a:pt x="1528" y="183"/>
                </a:cubicBezTo>
                <a:cubicBezTo>
                  <a:pt x="1519" y="193"/>
                  <a:pt x="1519" y="193"/>
                  <a:pt x="1519" y="193"/>
                </a:cubicBezTo>
                <a:lnTo>
                  <a:pt x="1460" y="251"/>
                </a:lnTo>
                <a:close/>
                <a:moveTo>
                  <a:pt x="1338" y="394"/>
                </a:moveTo>
                <a:cubicBezTo>
                  <a:pt x="1339" y="394"/>
                  <a:pt x="1340" y="394"/>
                  <a:pt x="1341" y="393"/>
                </a:cubicBezTo>
                <a:cubicBezTo>
                  <a:pt x="1457" y="277"/>
                  <a:pt x="1457" y="277"/>
                  <a:pt x="1457" y="277"/>
                </a:cubicBezTo>
                <a:cubicBezTo>
                  <a:pt x="1458" y="276"/>
                  <a:pt x="1458" y="274"/>
                  <a:pt x="1457" y="273"/>
                </a:cubicBezTo>
                <a:cubicBezTo>
                  <a:pt x="1456" y="272"/>
                  <a:pt x="1454" y="272"/>
                  <a:pt x="1452" y="273"/>
                </a:cubicBezTo>
                <a:cubicBezTo>
                  <a:pt x="1336" y="389"/>
                  <a:pt x="1336" y="389"/>
                  <a:pt x="1336" y="389"/>
                </a:cubicBezTo>
                <a:cubicBezTo>
                  <a:pt x="1335" y="390"/>
                  <a:pt x="1335" y="392"/>
                  <a:pt x="1336" y="393"/>
                </a:cubicBezTo>
                <a:cubicBezTo>
                  <a:pt x="1337" y="394"/>
                  <a:pt x="1338" y="394"/>
                  <a:pt x="1338" y="394"/>
                </a:cubicBezTo>
                <a:close/>
                <a:moveTo>
                  <a:pt x="1535" y="190"/>
                </a:moveTo>
                <a:cubicBezTo>
                  <a:pt x="1529" y="197"/>
                  <a:pt x="1529" y="197"/>
                  <a:pt x="1529" y="197"/>
                </a:cubicBezTo>
                <a:cubicBezTo>
                  <a:pt x="1527" y="198"/>
                  <a:pt x="1527" y="200"/>
                  <a:pt x="1529" y="201"/>
                </a:cubicBezTo>
                <a:cubicBezTo>
                  <a:pt x="1529" y="202"/>
                  <a:pt x="1530" y="202"/>
                  <a:pt x="1531" y="202"/>
                </a:cubicBezTo>
                <a:cubicBezTo>
                  <a:pt x="1532" y="202"/>
                  <a:pt x="1532" y="202"/>
                  <a:pt x="1533" y="201"/>
                </a:cubicBezTo>
                <a:cubicBezTo>
                  <a:pt x="1539" y="195"/>
                  <a:pt x="1539" y="195"/>
                  <a:pt x="1539" y="195"/>
                </a:cubicBezTo>
                <a:cubicBezTo>
                  <a:pt x="1540" y="194"/>
                  <a:pt x="1540" y="192"/>
                  <a:pt x="1539" y="190"/>
                </a:cubicBezTo>
                <a:cubicBezTo>
                  <a:pt x="1538" y="189"/>
                  <a:pt x="1536" y="189"/>
                  <a:pt x="1535" y="190"/>
                </a:cubicBezTo>
                <a:close/>
                <a:moveTo>
                  <a:pt x="1525" y="209"/>
                </a:moveTo>
                <a:cubicBezTo>
                  <a:pt x="1526" y="208"/>
                  <a:pt x="1526" y="206"/>
                  <a:pt x="1525" y="204"/>
                </a:cubicBezTo>
                <a:cubicBezTo>
                  <a:pt x="1524" y="203"/>
                  <a:pt x="1522" y="203"/>
                  <a:pt x="1521" y="204"/>
                </a:cubicBezTo>
                <a:cubicBezTo>
                  <a:pt x="1470" y="256"/>
                  <a:pt x="1470" y="256"/>
                  <a:pt x="1470" y="256"/>
                </a:cubicBezTo>
                <a:cubicBezTo>
                  <a:pt x="1461" y="265"/>
                  <a:pt x="1461" y="265"/>
                  <a:pt x="1461" y="265"/>
                </a:cubicBezTo>
                <a:cubicBezTo>
                  <a:pt x="1459" y="266"/>
                  <a:pt x="1459" y="268"/>
                  <a:pt x="1461" y="269"/>
                </a:cubicBezTo>
                <a:cubicBezTo>
                  <a:pt x="1461" y="270"/>
                  <a:pt x="1462" y="270"/>
                  <a:pt x="1463" y="270"/>
                </a:cubicBezTo>
                <a:cubicBezTo>
                  <a:pt x="1463" y="270"/>
                  <a:pt x="1464" y="270"/>
                  <a:pt x="1465" y="269"/>
                </a:cubicBezTo>
                <a:cubicBezTo>
                  <a:pt x="1473" y="261"/>
                  <a:pt x="1473" y="261"/>
                  <a:pt x="1473" y="261"/>
                </a:cubicBezTo>
                <a:lnTo>
                  <a:pt x="1525" y="209"/>
                </a:lnTo>
                <a:close/>
                <a:moveTo>
                  <a:pt x="1612" y="117"/>
                </a:moveTo>
                <a:cubicBezTo>
                  <a:pt x="1613" y="118"/>
                  <a:pt x="1614" y="118"/>
                  <a:pt x="1614" y="118"/>
                </a:cubicBezTo>
                <a:cubicBezTo>
                  <a:pt x="1615" y="118"/>
                  <a:pt x="1616" y="118"/>
                  <a:pt x="1617" y="117"/>
                </a:cubicBezTo>
                <a:cubicBezTo>
                  <a:pt x="1622" y="112"/>
                  <a:pt x="1622" y="112"/>
                  <a:pt x="1622" y="112"/>
                </a:cubicBezTo>
                <a:cubicBezTo>
                  <a:pt x="1623" y="111"/>
                  <a:pt x="1623" y="109"/>
                  <a:pt x="1622" y="108"/>
                </a:cubicBezTo>
                <a:cubicBezTo>
                  <a:pt x="1620" y="107"/>
                  <a:pt x="1618" y="107"/>
                  <a:pt x="1617" y="108"/>
                </a:cubicBezTo>
                <a:cubicBezTo>
                  <a:pt x="1612" y="113"/>
                  <a:pt x="1612" y="113"/>
                  <a:pt x="1612" y="113"/>
                </a:cubicBezTo>
                <a:cubicBezTo>
                  <a:pt x="1611" y="114"/>
                  <a:pt x="1611" y="116"/>
                  <a:pt x="1612" y="117"/>
                </a:cubicBezTo>
                <a:close/>
                <a:moveTo>
                  <a:pt x="1082" y="643"/>
                </a:moveTo>
                <a:cubicBezTo>
                  <a:pt x="1047" y="679"/>
                  <a:pt x="1047" y="679"/>
                  <a:pt x="1047" y="679"/>
                </a:cubicBezTo>
                <a:cubicBezTo>
                  <a:pt x="1045" y="680"/>
                  <a:pt x="1045" y="682"/>
                  <a:pt x="1047" y="683"/>
                </a:cubicBezTo>
                <a:cubicBezTo>
                  <a:pt x="1047" y="684"/>
                  <a:pt x="1048" y="684"/>
                  <a:pt x="1049" y="684"/>
                </a:cubicBezTo>
                <a:cubicBezTo>
                  <a:pt x="1050" y="684"/>
                  <a:pt x="1050" y="684"/>
                  <a:pt x="1051" y="683"/>
                </a:cubicBezTo>
                <a:cubicBezTo>
                  <a:pt x="1087" y="647"/>
                  <a:pt x="1087" y="647"/>
                  <a:pt x="1087" y="647"/>
                </a:cubicBezTo>
                <a:cubicBezTo>
                  <a:pt x="1088" y="646"/>
                  <a:pt x="1088" y="644"/>
                  <a:pt x="1087" y="643"/>
                </a:cubicBezTo>
                <a:cubicBezTo>
                  <a:pt x="1085" y="642"/>
                  <a:pt x="1083" y="642"/>
                  <a:pt x="1082" y="643"/>
                </a:cubicBezTo>
                <a:close/>
                <a:moveTo>
                  <a:pt x="1583" y="142"/>
                </a:moveTo>
                <a:cubicBezTo>
                  <a:pt x="1565" y="160"/>
                  <a:pt x="1565" y="160"/>
                  <a:pt x="1565" y="160"/>
                </a:cubicBezTo>
                <a:cubicBezTo>
                  <a:pt x="1564" y="161"/>
                  <a:pt x="1564" y="163"/>
                  <a:pt x="1565" y="164"/>
                </a:cubicBezTo>
                <a:cubicBezTo>
                  <a:pt x="1566" y="165"/>
                  <a:pt x="1567" y="165"/>
                  <a:pt x="1567" y="165"/>
                </a:cubicBezTo>
                <a:cubicBezTo>
                  <a:pt x="1568" y="165"/>
                  <a:pt x="1569" y="165"/>
                  <a:pt x="1570" y="164"/>
                </a:cubicBezTo>
                <a:cubicBezTo>
                  <a:pt x="1588" y="146"/>
                  <a:pt x="1588" y="146"/>
                  <a:pt x="1588" y="146"/>
                </a:cubicBezTo>
                <a:cubicBezTo>
                  <a:pt x="1589" y="145"/>
                  <a:pt x="1589" y="143"/>
                  <a:pt x="1588" y="142"/>
                </a:cubicBezTo>
                <a:cubicBezTo>
                  <a:pt x="1586" y="141"/>
                  <a:pt x="1584" y="141"/>
                  <a:pt x="1583" y="142"/>
                </a:cubicBezTo>
                <a:close/>
                <a:moveTo>
                  <a:pt x="1265" y="460"/>
                </a:moveTo>
                <a:cubicBezTo>
                  <a:pt x="1264" y="461"/>
                  <a:pt x="1264" y="463"/>
                  <a:pt x="1265" y="464"/>
                </a:cubicBezTo>
                <a:cubicBezTo>
                  <a:pt x="1266" y="465"/>
                  <a:pt x="1267" y="465"/>
                  <a:pt x="1267" y="465"/>
                </a:cubicBezTo>
                <a:cubicBezTo>
                  <a:pt x="1268" y="465"/>
                  <a:pt x="1269" y="465"/>
                  <a:pt x="1270" y="464"/>
                </a:cubicBezTo>
                <a:cubicBezTo>
                  <a:pt x="1272" y="462"/>
                  <a:pt x="1272" y="462"/>
                  <a:pt x="1272" y="462"/>
                </a:cubicBezTo>
                <a:cubicBezTo>
                  <a:pt x="1273" y="461"/>
                  <a:pt x="1273" y="459"/>
                  <a:pt x="1272" y="457"/>
                </a:cubicBezTo>
                <a:cubicBezTo>
                  <a:pt x="1271" y="456"/>
                  <a:pt x="1269" y="456"/>
                  <a:pt x="1268" y="457"/>
                </a:cubicBezTo>
                <a:lnTo>
                  <a:pt x="1265" y="460"/>
                </a:lnTo>
                <a:close/>
                <a:moveTo>
                  <a:pt x="1604" y="130"/>
                </a:moveTo>
                <a:cubicBezTo>
                  <a:pt x="1605" y="129"/>
                  <a:pt x="1605" y="127"/>
                  <a:pt x="1604" y="125"/>
                </a:cubicBezTo>
                <a:cubicBezTo>
                  <a:pt x="1603" y="124"/>
                  <a:pt x="1601" y="124"/>
                  <a:pt x="1600" y="125"/>
                </a:cubicBezTo>
                <a:cubicBezTo>
                  <a:pt x="1597" y="128"/>
                  <a:pt x="1597" y="128"/>
                  <a:pt x="1597" y="128"/>
                </a:cubicBezTo>
                <a:cubicBezTo>
                  <a:pt x="1596" y="129"/>
                  <a:pt x="1596" y="131"/>
                  <a:pt x="1597" y="133"/>
                </a:cubicBezTo>
                <a:cubicBezTo>
                  <a:pt x="1598" y="133"/>
                  <a:pt x="1598" y="134"/>
                  <a:pt x="1599" y="134"/>
                </a:cubicBezTo>
                <a:cubicBezTo>
                  <a:pt x="1600" y="134"/>
                  <a:pt x="1601" y="133"/>
                  <a:pt x="1601" y="133"/>
                </a:cubicBezTo>
                <a:lnTo>
                  <a:pt x="1604" y="130"/>
                </a:lnTo>
                <a:close/>
                <a:moveTo>
                  <a:pt x="1521" y="218"/>
                </a:moveTo>
                <a:cubicBezTo>
                  <a:pt x="1504" y="236"/>
                  <a:pt x="1504" y="236"/>
                  <a:pt x="1504" y="236"/>
                </a:cubicBezTo>
                <a:cubicBezTo>
                  <a:pt x="1502" y="237"/>
                  <a:pt x="1502" y="239"/>
                  <a:pt x="1504" y="240"/>
                </a:cubicBezTo>
                <a:cubicBezTo>
                  <a:pt x="1504" y="241"/>
                  <a:pt x="1505" y="241"/>
                  <a:pt x="1506" y="241"/>
                </a:cubicBezTo>
                <a:cubicBezTo>
                  <a:pt x="1507" y="241"/>
                  <a:pt x="1507" y="241"/>
                  <a:pt x="1508" y="240"/>
                </a:cubicBezTo>
                <a:cubicBezTo>
                  <a:pt x="1526" y="222"/>
                  <a:pt x="1526" y="222"/>
                  <a:pt x="1526" y="222"/>
                </a:cubicBezTo>
                <a:cubicBezTo>
                  <a:pt x="1527" y="221"/>
                  <a:pt x="1527" y="219"/>
                  <a:pt x="1526" y="218"/>
                </a:cubicBezTo>
                <a:cubicBezTo>
                  <a:pt x="1524" y="217"/>
                  <a:pt x="1522" y="217"/>
                  <a:pt x="1521" y="218"/>
                </a:cubicBezTo>
                <a:close/>
                <a:moveTo>
                  <a:pt x="1591" y="148"/>
                </a:moveTo>
                <a:cubicBezTo>
                  <a:pt x="1573" y="166"/>
                  <a:pt x="1573" y="166"/>
                  <a:pt x="1573" y="166"/>
                </a:cubicBezTo>
                <a:cubicBezTo>
                  <a:pt x="1572" y="167"/>
                  <a:pt x="1572" y="169"/>
                  <a:pt x="1573" y="171"/>
                </a:cubicBezTo>
                <a:cubicBezTo>
                  <a:pt x="1574" y="171"/>
                  <a:pt x="1574" y="171"/>
                  <a:pt x="1575" y="171"/>
                </a:cubicBezTo>
                <a:cubicBezTo>
                  <a:pt x="1576" y="171"/>
                  <a:pt x="1577" y="171"/>
                  <a:pt x="1577" y="171"/>
                </a:cubicBezTo>
                <a:cubicBezTo>
                  <a:pt x="1595" y="153"/>
                  <a:pt x="1595" y="153"/>
                  <a:pt x="1595" y="153"/>
                </a:cubicBezTo>
                <a:cubicBezTo>
                  <a:pt x="1597" y="151"/>
                  <a:pt x="1597" y="149"/>
                  <a:pt x="1595" y="148"/>
                </a:cubicBezTo>
                <a:cubicBezTo>
                  <a:pt x="1594" y="147"/>
                  <a:pt x="1592" y="147"/>
                  <a:pt x="1591" y="148"/>
                </a:cubicBezTo>
                <a:close/>
                <a:moveTo>
                  <a:pt x="1277" y="467"/>
                </a:moveTo>
                <a:cubicBezTo>
                  <a:pt x="1276" y="466"/>
                  <a:pt x="1274" y="466"/>
                  <a:pt x="1272" y="467"/>
                </a:cubicBezTo>
                <a:cubicBezTo>
                  <a:pt x="1265" y="475"/>
                  <a:pt x="1265" y="475"/>
                  <a:pt x="1265" y="475"/>
                </a:cubicBezTo>
                <a:cubicBezTo>
                  <a:pt x="1263" y="476"/>
                  <a:pt x="1263" y="478"/>
                  <a:pt x="1265" y="479"/>
                </a:cubicBezTo>
                <a:cubicBezTo>
                  <a:pt x="1265" y="479"/>
                  <a:pt x="1266" y="480"/>
                  <a:pt x="1267" y="480"/>
                </a:cubicBezTo>
                <a:cubicBezTo>
                  <a:pt x="1268" y="480"/>
                  <a:pt x="1268" y="479"/>
                  <a:pt x="1269" y="479"/>
                </a:cubicBezTo>
                <a:cubicBezTo>
                  <a:pt x="1277" y="471"/>
                  <a:pt x="1277" y="471"/>
                  <a:pt x="1277" y="471"/>
                </a:cubicBezTo>
                <a:cubicBezTo>
                  <a:pt x="1278" y="470"/>
                  <a:pt x="1278" y="468"/>
                  <a:pt x="1277" y="467"/>
                </a:cubicBezTo>
                <a:close/>
                <a:moveTo>
                  <a:pt x="1471" y="273"/>
                </a:moveTo>
                <a:cubicBezTo>
                  <a:pt x="1470" y="271"/>
                  <a:pt x="1468" y="271"/>
                  <a:pt x="1467" y="273"/>
                </a:cubicBezTo>
                <a:cubicBezTo>
                  <a:pt x="1342" y="397"/>
                  <a:pt x="1342" y="397"/>
                  <a:pt x="1342" y="397"/>
                </a:cubicBezTo>
                <a:cubicBezTo>
                  <a:pt x="1341" y="399"/>
                  <a:pt x="1341" y="401"/>
                  <a:pt x="1342" y="402"/>
                </a:cubicBezTo>
                <a:cubicBezTo>
                  <a:pt x="1342" y="402"/>
                  <a:pt x="1343" y="403"/>
                  <a:pt x="1344" y="403"/>
                </a:cubicBezTo>
                <a:cubicBezTo>
                  <a:pt x="1345" y="403"/>
                  <a:pt x="1346" y="402"/>
                  <a:pt x="1346" y="402"/>
                </a:cubicBezTo>
                <a:cubicBezTo>
                  <a:pt x="1471" y="277"/>
                  <a:pt x="1471" y="277"/>
                  <a:pt x="1471" y="277"/>
                </a:cubicBezTo>
                <a:cubicBezTo>
                  <a:pt x="1472" y="276"/>
                  <a:pt x="1472" y="274"/>
                  <a:pt x="1471" y="273"/>
                </a:cubicBezTo>
                <a:close/>
                <a:moveTo>
                  <a:pt x="1543" y="197"/>
                </a:moveTo>
                <a:cubicBezTo>
                  <a:pt x="1542" y="198"/>
                  <a:pt x="1542" y="198"/>
                  <a:pt x="1542" y="198"/>
                </a:cubicBezTo>
                <a:cubicBezTo>
                  <a:pt x="1542" y="198"/>
                  <a:pt x="1542" y="198"/>
                  <a:pt x="1542" y="198"/>
                </a:cubicBezTo>
                <a:cubicBezTo>
                  <a:pt x="1535" y="205"/>
                  <a:pt x="1535" y="205"/>
                  <a:pt x="1535" y="205"/>
                </a:cubicBezTo>
                <a:cubicBezTo>
                  <a:pt x="1533" y="206"/>
                  <a:pt x="1533" y="208"/>
                  <a:pt x="1535" y="209"/>
                </a:cubicBezTo>
                <a:cubicBezTo>
                  <a:pt x="1535" y="210"/>
                  <a:pt x="1536" y="210"/>
                  <a:pt x="1537" y="210"/>
                </a:cubicBezTo>
                <a:cubicBezTo>
                  <a:pt x="1537" y="210"/>
                  <a:pt x="1538" y="210"/>
                  <a:pt x="1539" y="209"/>
                </a:cubicBezTo>
                <a:cubicBezTo>
                  <a:pt x="1545" y="203"/>
                  <a:pt x="1545" y="203"/>
                  <a:pt x="1545" y="203"/>
                </a:cubicBezTo>
                <a:cubicBezTo>
                  <a:pt x="1545" y="203"/>
                  <a:pt x="1545" y="203"/>
                  <a:pt x="1545" y="203"/>
                </a:cubicBezTo>
                <a:cubicBezTo>
                  <a:pt x="1547" y="201"/>
                  <a:pt x="1547" y="201"/>
                  <a:pt x="1547" y="201"/>
                </a:cubicBezTo>
                <a:cubicBezTo>
                  <a:pt x="1548" y="200"/>
                  <a:pt x="1548" y="198"/>
                  <a:pt x="1547" y="197"/>
                </a:cubicBezTo>
                <a:cubicBezTo>
                  <a:pt x="1546" y="196"/>
                  <a:pt x="1544" y="196"/>
                  <a:pt x="1543" y="197"/>
                </a:cubicBezTo>
                <a:close/>
                <a:moveTo>
                  <a:pt x="1075" y="665"/>
                </a:moveTo>
                <a:cubicBezTo>
                  <a:pt x="1050" y="690"/>
                  <a:pt x="1050" y="690"/>
                  <a:pt x="1050" y="690"/>
                </a:cubicBezTo>
                <a:cubicBezTo>
                  <a:pt x="1048" y="691"/>
                  <a:pt x="1048" y="693"/>
                  <a:pt x="1050" y="694"/>
                </a:cubicBezTo>
                <a:cubicBezTo>
                  <a:pt x="1050" y="695"/>
                  <a:pt x="1051" y="695"/>
                  <a:pt x="1052" y="695"/>
                </a:cubicBezTo>
                <a:cubicBezTo>
                  <a:pt x="1052" y="695"/>
                  <a:pt x="1053" y="695"/>
                  <a:pt x="1054" y="694"/>
                </a:cubicBezTo>
                <a:cubicBezTo>
                  <a:pt x="1079" y="669"/>
                  <a:pt x="1079" y="669"/>
                  <a:pt x="1079" y="669"/>
                </a:cubicBezTo>
                <a:cubicBezTo>
                  <a:pt x="1080" y="668"/>
                  <a:pt x="1080" y="666"/>
                  <a:pt x="1079" y="665"/>
                </a:cubicBezTo>
                <a:cubicBezTo>
                  <a:pt x="1078" y="663"/>
                  <a:pt x="1076" y="663"/>
                  <a:pt x="1075" y="665"/>
                </a:cubicBezTo>
                <a:close/>
                <a:moveTo>
                  <a:pt x="1496" y="243"/>
                </a:moveTo>
                <a:cubicBezTo>
                  <a:pt x="1480" y="259"/>
                  <a:pt x="1480" y="259"/>
                  <a:pt x="1480" y="259"/>
                </a:cubicBezTo>
                <a:cubicBezTo>
                  <a:pt x="1479" y="260"/>
                  <a:pt x="1479" y="262"/>
                  <a:pt x="1480" y="263"/>
                </a:cubicBezTo>
                <a:cubicBezTo>
                  <a:pt x="1481" y="264"/>
                  <a:pt x="1482" y="264"/>
                  <a:pt x="1482" y="264"/>
                </a:cubicBezTo>
                <a:cubicBezTo>
                  <a:pt x="1483" y="264"/>
                  <a:pt x="1484" y="264"/>
                  <a:pt x="1485" y="263"/>
                </a:cubicBezTo>
                <a:cubicBezTo>
                  <a:pt x="1500" y="248"/>
                  <a:pt x="1500" y="248"/>
                  <a:pt x="1500" y="248"/>
                </a:cubicBezTo>
                <a:cubicBezTo>
                  <a:pt x="1501" y="247"/>
                  <a:pt x="1501" y="245"/>
                  <a:pt x="1500" y="243"/>
                </a:cubicBezTo>
                <a:cubicBezTo>
                  <a:pt x="1499" y="242"/>
                  <a:pt x="1497" y="242"/>
                  <a:pt x="1496" y="243"/>
                </a:cubicBezTo>
                <a:close/>
                <a:moveTo>
                  <a:pt x="1599" y="159"/>
                </a:moveTo>
                <a:cubicBezTo>
                  <a:pt x="1598" y="157"/>
                  <a:pt x="1596" y="157"/>
                  <a:pt x="1595" y="159"/>
                </a:cubicBezTo>
                <a:cubicBezTo>
                  <a:pt x="1580" y="173"/>
                  <a:pt x="1580" y="173"/>
                  <a:pt x="1580" y="173"/>
                </a:cubicBezTo>
                <a:cubicBezTo>
                  <a:pt x="1579" y="174"/>
                  <a:pt x="1579" y="176"/>
                  <a:pt x="1580" y="177"/>
                </a:cubicBezTo>
                <a:cubicBezTo>
                  <a:pt x="1581" y="178"/>
                  <a:pt x="1582" y="178"/>
                  <a:pt x="1582" y="178"/>
                </a:cubicBezTo>
                <a:cubicBezTo>
                  <a:pt x="1583" y="178"/>
                  <a:pt x="1584" y="178"/>
                  <a:pt x="1585" y="177"/>
                </a:cubicBezTo>
                <a:cubicBezTo>
                  <a:pt x="1599" y="163"/>
                  <a:pt x="1599" y="163"/>
                  <a:pt x="1599" y="163"/>
                </a:cubicBezTo>
                <a:cubicBezTo>
                  <a:pt x="1600" y="162"/>
                  <a:pt x="1600" y="160"/>
                  <a:pt x="1599" y="159"/>
                </a:cubicBezTo>
                <a:close/>
                <a:moveTo>
                  <a:pt x="1544" y="209"/>
                </a:moveTo>
                <a:cubicBezTo>
                  <a:pt x="1539" y="214"/>
                  <a:pt x="1539" y="214"/>
                  <a:pt x="1539" y="214"/>
                </a:cubicBezTo>
                <a:cubicBezTo>
                  <a:pt x="1538" y="215"/>
                  <a:pt x="1538" y="217"/>
                  <a:pt x="1539" y="218"/>
                </a:cubicBezTo>
                <a:cubicBezTo>
                  <a:pt x="1540" y="219"/>
                  <a:pt x="1541" y="219"/>
                  <a:pt x="1541" y="219"/>
                </a:cubicBezTo>
                <a:cubicBezTo>
                  <a:pt x="1542" y="219"/>
                  <a:pt x="1543" y="219"/>
                  <a:pt x="1544" y="218"/>
                </a:cubicBezTo>
                <a:cubicBezTo>
                  <a:pt x="1548" y="214"/>
                  <a:pt x="1548" y="214"/>
                  <a:pt x="1548" y="214"/>
                </a:cubicBezTo>
                <a:cubicBezTo>
                  <a:pt x="1549" y="212"/>
                  <a:pt x="1549" y="210"/>
                  <a:pt x="1548" y="209"/>
                </a:cubicBezTo>
                <a:cubicBezTo>
                  <a:pt x="1547" y="208"/>
                  <a:pt x="1545" y="208"/>
                  <a:pt x="1544" y="209"/>
                </a:cubicBezTo>
                <a:close/>
                <a:moveTo>
                  <a:pt x="1068" y="685"/>
                </a:moveTo>
                <a:cubicBezTo>
                  <a:pt x="1064" y="690"/>
                  <a:pt x="1064" y="690"/>
                  <a:pt x="1064" y="690"/>
                </a:cubicBezTo>
                <a:cubicBezTo>
                  <a:pt x="1062" y="691"/>
                  <a:pt x="1062" y="693"/>
                  <a:pt x="1064" y="694"/>
                </a:cubicBezTo>
                <a:cubicBezTo>
                  <a:pt x="1064" y="695"/>
                  <a:pt x="1065" y="695"/>
                  <a:pt x="1066" y="695"/>
                </a:cubicBezTo>
                <a:cubicBezTo>
                  <a:pt x="1067" y="695"/>
                  <a:pt x="1067" y="695"/>
                  <a:pt x="1068" y="694"/>
                </a:cubicBezTo>
                <a:cubicBezTo>
                  <a:pt x="1072" y="690"/>
                  <a:pt x="1072" y="690"/>
                  <a:pt x="1072" y="690"/>
                </a:cubicBezTo>
                <a:cubicBezTo>
                  <a:pt x="1073" y="688"/>
                  <a:pt x="1073" y="687"/>
                  <a:pt x="1072" y="685"/>
                </a:cubicBezTo>
                <a:cubicBezTo>
                  <a:pt x="1071" y="684"/>
                  <a:pt x="1069" y="684"/>
                  <a:pt x="1068" y="685"/>
                </a:cubicBezTo>
                <a:close/>
                <a:moveTo>
                  <a:pt x="1277" y="476"/>
                </a:moveTo>
                <a:cubicBezTo>
                  <a:pt x="1271" y="483"/>
                  <a:pt x="1271" y="483"/>
                  <a:pt x="1271" y="483"/>
                </a:cubicBezTo>
                <a:cubicBezTo>
                  <a:pt x="1269" y="484"/>
                  <a:pt x="1269" y="486"/>
                  <a:pt x="1271" y="487"/>
                </a:cubicBezTo>
                <a:cubicBezTo>
                  <a:pt x="1271" y="487"/>
                  <a:pt x="1272" y="488"/>
                  <a:pt x="1273" y="488"/>
                </a:cubicBezTo>
                <a:cubicBezTo>
                  <a:pt x="1274" y="488"/>
                  <a:pt x="1274" y="487"/>
                  <a:pt x="1275" y="487"/>
                </a:cubicBezTo>
                <a:cubicBezTo>
                  <a:pt x="1281" y="481"/>
                  <a:pt x="1281" y="481"/>
                  <a:pt x="1281" y="481"/>
                </a:cubicBezTo>
                <a:cubicBezTo>
                  <a:pt x="1282" y="480"/>
                  <a:pt x="1282" y="478"/>
                  <a:pt x="1281" y="476"/>
                </a:cubicBezTo>
                <a:cubicBezTo>
                  <a:pt x="1280" y="475"/>
                  <a:pt x="1278" y="475"/>
                  <a:pt x="1277" y="476"/>
                </a:cubicBezTo>
                <a:close/>
                <a:moveTo>
                  <a:pt x="1485" y="276"/>
                </a:moveTo>
                <a:cubicBezTo>
                  <a:pt x="1485" y="276"/>
                  <a:pt x="1486" y="276"/>
                  <a:pt x="1487" y="275"/>
                </a:cubicBezTo>
                <a:cubicBezTo>
                  <a:pt x="1498" y="264"/>
                  <a:pt x="1498" y="264"/>
                  <a:pt x="1498" y="264"/>
                </a:cubicBezTo>
                <a:cubicBezTo>
                  <a:pt x="1499" y="263"/>
                  <a:pt x="1499" y="261"/>
                  <a:pt x="1498" y="260"/>
                </a:cubicBezTo>
                <a:cubicBezTo>
                  <a:pt x="1497" y="259"/>
                  <a:pt x="1495" y="259"/>
                  <a:pt x="1493" y="260"/>
                </a:cubicBezTo>
                <a:cubicBezTo>
                  <a:pt x="1482" y="271"/>
                  <a:pt x="1482" y="271"/>
                  <a:pt x="1482" y="271"/>
                </a:cubicBezTo>
                <a:cubicBezTo>
                  <a:pt x="1481" y="272"/>
                  <a:pt x="1481" y="274"/>
                  <a:pt x="1482" y="275"/>
                </a:cubicBezTo>
                <a:cubicBezTo>
                  <a:pt x="1483" y="276"/>
                  <a:pt x="1484" y="276"/>
                  <a:pt x="1485" y="276"/>
                </a:cubicBezTo>
                <a:close/>
                <a:moveTo>
                  <a:pt x="1463" y="291"/>
                </a:moveTo>
                <a:cubicBezTo>
                  <a:pt x="1346" y="407"/>
                  <a:pt x="1346" y="407"/>
                  <a:pt x="1346" y="407"/>
                </a:cubicBezTo>
                <a:cubicBezTo>
                  <a:pt x="1345" y="408"/>
                  <a:pt x="1345" y="410"/>
                  <a:pt x="1346" y="411"/>
                </a:cubicBezTo>
                <a:cubicBezTo>
                  <a:pt x="1347" y="412"/>
                  <a:pt x="1347" y="412"/>
                  <a:pt x="1348" y="412"/>
                </a:cubicBezTo>
                <a:cubicBezTo>
                  <a:pt x="1349" y="412"/>
                  <a:pt x="1350" y="412"/>
                  <a:pt x="1350" y="411"/>
                </a:cubicBezTo>
                <a:cubicBezTo>
                  <a:pt x="1467" y="295"/>
                  <a:pt x="1467" y="295"/>
                  <a:pt x="1467" y="295"/>
                </a:cubicBezTo>
                <a:cubicBezTo>
                  <a:pt x="1468" y="294"/>
                  <a:pt x="1468" y="292"/>
                  <a:pt x="1467" y="291"/>
                </a:cubicBezTo>
                <a:cubicBezTo>
                  <a:pt x="1466" y="289"/>
                  <a:pt x="1464" y="289"/>
                  <a:pt x="1463" y="291"/>
                </a:cubicBezTo>
                <a:close/>
                <a:moveTo>
                  <a:pt x="1593" y="183"/>
                </a:moveTo>
                <a:cubicBezTo>
                  <a:pt x="1597" y="178"/>
                  <a:pt x="1597" y="178"/>
                  <a:pt x="1597" y="178"/>
                </a:cubicBezTo>
                <a:cubicBezTo>
                  <a:pt x="1599" y="177"/>
                  <a:pt x="1599" y="175"/>
                  <a:pt x="1597" y="174"/>
                </a:cubicBezTo>
                <a:cubicBezTo>
                  <a:pt x="1596" y="173"/>
                  <a:pt x="1594" y="173"/>
                  <a:pt x="1593" y="174"/>
                </a:cubicBezTo>
                <a:cubicBezTo>
                  <a:pt x="1588" y="179"/>
                  <a:pt x="1588" y="179"/>
                  <a:pt x="1588" y="179"/>
                </a:cubicBezTo>
                <a:cubicBezTo>
                  <a:pt x="1587" y="180"/>
                  <a:pt x="1587" y="182"/>
                  <a:pt x="1588" y="183"/>
                </a:cubicBezTo>
                <a:cubicBezTo>
                  <a:pt x="1589" y="184"/>
                  <a:pt x="1590" y="184"/>
                  <a:pt x="1590" y="184"/>
                </a:cubicBezTo>
                <a:cubicBezTo>
                  <a:pt x="1591" y="184"/>
                  <a:pt x="1592" y="184"/>
                  <a:pt x="1593" y="183"/>
                </a:cubicBezTo>
                <a:close/>
                <a:moveTo>
                  <a:pt x="1546" y="221"/>
                </a:moveTo>
                <a:cubicBezTo>
                  <a:pt x="1544" y="223"/>
                  <a:pt x="1544" y="223"/>
                  <a:pt x="1544" y="223"/>
                </a:cubicBezTo>
                <a:cubicBezTo>
                  <a:pt x="1543" y="224"/>
                  <a:pt x="1543" y="226"/>
                  <a:pt x="1544" y="227"/>
                </a:cubicBezTo>
                <a:cubicBezTo>
                  <a:pt x="1545" y="228"/>
                  <a:pt x="1545" y="228"/>
                  <a:pt x="1546" y="228"/>
                </a:cubicBezTo>
                <a:cubicBezTo>
                  <a:pt x="1547" y="228"/>
                  <a:pt x="1548" y="228"/>
                  <a:pt x="1548" y="227"/>
                </a:cubicBezTo>
                <a:cubicBezTo>
                  <a:pt x="1551" y="225"/>
                  <a:pt x="1551" y="225"/>
                  <a:pt x="1551" y="225"/>
                </a:cubicBezTo>
                <a:cubicBezTo>
                  <a:pt x="1552" y="224"/>
                  <a:pt x="1552" y="222"/>
                  <a:pt x="1551" y="221"/>
                </a:cubicBezTo>
                <a:cubicBezTo>
                  <a:pt x="1550" y="219"/>
                  <a:pt x="1548" y="219"/>
                  <a:pt x="1546" y="221"/>
                </a:cubicBezTo>
                <a:close/>
                <a:moveTo>
                  <a:pt x="1474" y="297"/>
                </a:moveTo>
                <a:cubicBezTo>
                  <a:pt x="1473" y="296"/>
                  <a:pt x="1471" y="296"/>
                  <a:pt x="1470" y="297"/>
                </a:cubicBezTo>
                <a:cubicBezTo>
                  <a:pt x="1351" y="417"/>
                  <a:pt x="1351" y="417"/>
                  <a:pt x="1351" y="417"/>
                </a:cubicBezTo>
                <a:cubicBezTo>
                  <a:pt x="1349" y="418"/>
                  <a:pt x="1349" y="420"/>
                  <a:pt x="1351" y="421"/>
                </a:cubicBezTo>
                <a:cubicBezTo>
                  <a:pt x="1351" y="422"/>
                  <a:pt x="1352" y="422"/>
                  <a:pt x="1353" y="422"/>
                </a:cubicBezTo>
                <a:cubicBezTo>
                  <a:pt x="1353" y="422"/>
                  <a:pt x="1354" y="422"/>
                  <a:pt x="1355" y="421"/>
                </a:cubicBezTo>
                <a:cubicBezTo>
                  <a:pt x="1474" y="302"/>
                  <a:pt x="1474" y="302"/>
                  <a:pt x="1474" y="302"/>
                </a:cubicBezTo>
                <a:cubicBezTo>
                  <a:pt x="1476" y="300"/>
                  <a:pt x="1476" y="298"/>
                  <a:pt x="1474" y="297"/>
                </a:cubicBezTo>
                <a:close/>
                <a:moveTo>
                  <a:pt x="1494" y="273"/>
                </a:moveTo>
                <a:cubicBezTo>
                  <a:pt x="1493" y="274"/>
                  <a:pt x="1493" y="276"/>
                  <a:pt x="1494" y="277"/>
                </a:cubicBezTo>
                <a:cubicBezTo>
                  <a:pt x="1495" y="278"/>
                  <a:pt x="1496" y="278"/>
                  <a:pt x="1496" y="278"/>
                </a:cubicBezTo>
                <a:cubicBezTo>
                  <a:pt x="1497" y="278"/>
                  <a:pt x="1498" y="278"/>
                  <a:pt x="1498" y="277"/>
                </a:cubicBezTo>
                <a:cubicBezTo>
                  <a:pt x="1506" y="270"/>
                  <a:pt x="1506" y="270"/>
                  <a:pt x="1506" y="270"/>
                </a:cubicBezTo>
                <a:cubicBezTo>
                  <a:pt x="1507" y="269"/>
                  <a:pt x="1507" y="267"/>
                  <a:pt x="1506" y="266"/>
                </a:cubicBezTo>
                <a:cubicBezTo>
                  <a:pt x="1505" y="264"/>
                  <a:pt x="1503" y="264"/>
                  <a:pt x="1502" y="266"/>
                </a:cubicBezTo>
                <a:lnTo>
                  <a:pt x="1494" y="273"/>
                </a:lnTo>
                <a:close/>
                <a:moveTo>
                  <a:pt x="1366" y="420"/>
                </a:moveTo>
                <a:cubicBezTo>
                  <a:pt x="1366" y="420"/>
                  <a:pt x="1367" y="421"/>
                  <a:pt x="1368" y="421"/>
                </a:cubicBezTo>
                <a:cubicBezTo>
                  <a:pt x="1369" y="421"/>
                  <a:pt x="1370" y="420"/>
                  <a:pt x="1370" y="420"/>
                </a:cubicBezTo>
                <a:cubicBezTo>
                  <a:pt x="1480" y="310"/>
                  <a:pt x="1480" y="310"/>
                  <a:pt x="1480" y="310"/>
                </a:cubicBezTo>
                <a:cubicBezTo>
                  <a:pt x="1481" y="309"/>
                  <a:pt x="1481" y="307"/>
                  <a:pt x="1480" y="306"/>
                </a:cubicBezTo>
                <a:cubicBezTo>
                  <a:pt x="1479" y="304"/>
                  <a:pt x="1477" y="304"/>
                  <a:pt x="1476" y="306"/>
                </a:cubicBezTo>
                <a:cubicBezTo>
                  <a:pt x="1366" y="415"/>
                  <a:pt x="1366" y="415"/>
                  <a:pt x="1366" y="415"/>
                </a:cubicBezTo>
                <a:cubicBezTo>
                  <a:pt x="1365" y="417"/>
                  <a:pt x="1365" y="419"/>
                  <a:pt x="1366" y="420"/>
                </a:cubicBezTo>
                <a:close/>
                <a:moveTo>
                  <a:pt x="1555" y="226"/>
                </a:moveTo>
                <a:cubicBezTo>
                  <a:pt x="1550" y="231"/>
                  <a:pt x="1550" y="231"/>
                  <a:pt x="1550" y="231"/>
                </a:cubicBezTo>
                <a:cubicBezTo>
                  <a:pt x="1549" y="233"/>
                  <a:pt x="1549" y="235"/>
                  <a:pt x="1550" y="236"/>
                </a:cubicBezTo>
                <a:cubicBezTo>
                  <a:pt x="1550" y="236"/>
                  <a:pt x="1551" y="237"/>
                  <a:pt x="1552" y="237"/>
                </a:cubicBezTo>
                <a:cubicBezTo>
                  <a:pt x="1553" y="237"/>
                  <a:pt x="1554" y="236"/>
                  <a:pt x="1554" y="236"/>
                </a:cubicBezTo>
                <a:cubicBezTo>
                  <a:pt x="1559" y="231"/>
                  <a:pt x="1559" y="231"/>
                  <a:pt x="1559" y="231"/>
                </a:cubicBezTo>
                <a:cubicBezTo>
                  <a:pt x="1561" y="229"/>
                  <a:pt x="1561" y="227"/>
                  <a:pt x="1559" y="226"/>
                </a:cubicBezTo>
                <a:cubicBezTo>
                  <a:pt x="1558" y="225"/>
                  <a:pt x="1556" y="225"/>
                  <a:pt x="1555" y="226"/>
                </a:cubicBezTo>
                <a:close/>
                <a:moveTo>
                  <a:pt x="1344" y="441"/>
                </a:moveTo>
                <a:cubicBezTo>
                  <a:pt x="1343" y="440"/>
                  <a:pt x="1341" y="440"/>
                  <a:pt x="1340" y="441"/>
                </a:cubicBezTo>
                <a:cubicBezTo>
                  <a:pt x="1336" y="445"/>
                  <a:pt x="1336" y="445"/>
                  <a:pt x="1336" y="445"/>
                </a:cubicBezTo>
                <a:cubicBezTo>
                  <a:pt x="1335" y="446"/>
                  <a:pt x="1335" y="448"/>
                  <a:pt x="1336" y="449"/>
                </a:cubicBezTo>
                <a:cubicBezTo>
                  <a:pt x="1337" y="450"/>
                  <a:pt x="1338" y="450"/>
                  <a:pt x="1339" y="450"/>
                </a:cubicBezTo>
                <a:cubicBezTo>
                  <a:pt x="1339" y="450"/>
                  <a:pt x="1340" y="450"/>
                  <a:pt x="1341" y="449"/>
                </a:cubicBezTo>
                <a:cubicBezTo>
                  <a:pt x="1344" y="445"/>
                  <a:pt x="1344" y="445"/>
                  <a:pt x="1344" y="445"/>
                </a:cubicBezTo>
                <a:cubicBezTo>
                  <a:pt x="1346" y="444"/>
                  <a:pt x="1346" y="442"/>
                  <a:pt x="1344" y="441"/>
                </a:cubicBezTo>
                <a:close/>
                <a:moveTo>
                  <a:pt x="1594" y="196"/>
                </a:moveTo>
                <a:cubicBezTo>
                  <a:pt x="1598" y="192"/>
                  <a:pt x="1598" y="192"/>
                  <a:pt x="1598" y="192"/>
                </a:cubicBezTo>
                <a:cubicBezTo>
                  <a:pt x="1599" y="191"/>
                  <a:pt x="1599" y="189"/>
                  <a:pt x="1598" y="188"/>
                </a:cubicBezTo>
                <a:cubicBezTo>
                  <a:pt x="1596" y="187"/>
                  <a:pt x="1594" y="187"/>
                  <a:pt x="1593" y="188"/>
                </a:cubicBezTo>
                <a:cubicBezTo>
                  <a:pt x="1590" y="191"/>
                  <a:pt x="1590" y="191"/>
                  <a:pt x="1590" y="191"/>
                </a:cubicBezTo>
                <a:cubicBezTo>
                  <a:pt x="1589" y="193"/>
                  <a:pt x="1589" y="194"/>
                  <a:pt x="1590" y="196"/>
                </a:cubicBezTo>
                <a:cubicBezTo>
                  <a:pt x="1590" y="196"/>
                  <a:pt x="1591" y="197"/>
                  <a:pt x="1592" y="197"/>
                </a:cubicBezTo>
                <a:cubicBezTo>
                  <a:pt x="1593" y="197"/>
                  <a:pt x="1594" y="196"/>
                  <a:pt x="1594" y="196"/>
                </a:cubicBezTo>
                <a:close/>
                <a:moveTo>
                  <a:pt x="1508" y="273"/>
                </a:moveTo>
                <a:cubicBezTo>
                  <a:pt x="1497" y="284"/>
                  <a:pt x="1497" y="284"/>
                  <a:pt x="1497" y="284"/>
                </a:cubicBezTo>
                <a:cubicBezTo>
                  <a:pt x="1496" y="285"/>
                  <a:pt x="1496" y="287"/>
                  <a:pt x="1497" y="289"/>
                </a:cubicBezTo>
                <a:cubicBezTo>
                  <a:pt x="1497" y="289"/>
                  <a:pt x="1498" y="290"/>
                  <a:pt x="1499" y="290"/>
                </a:cubicBezTo>
                <a:cubicBezTo>
                  <a:pt x="1500" y="290"/>
                  <a:pt x="1501" y="289"/>
                  <a:pt x="1501" y="289"/>
                </a:cubicBezTo>
                <a:cubicBezTo>
                  <a:pt x="1513" y="277"/>
                  <a:pt x="1513" y="277"/>
                  <a:pt x="1513" y="277"/>
                </a:cubicBezTo>
                <a:cubicBezTo>
                  <a:pt x="1514" y="276"/>
                  <a:pt x="1514" y="274"/>
                  <a:pt x="1513" y="273"/>
                </a:cubicBezTo>
                <a:cubicBezTo>
                  <a:pt x="1512" y="272"/>
                  <a:pt x="1510" y="272"/>
                  <a:pt x="1508" y="273"/>
                </a:cubicBezTo>
                <a:close/>
                <a:moveTo>
                  <a:pt x="1566" y="229"/>
                </a:moveTo>
                <a:cubicBezTo>
                  <a:pt x="1554" y="241"/>
                  <a:pt x="1554" y="241"/>
                  <a:pt x="1554" y="241"/>
                </a:cubicBezTo>
                <a:cubicBezTo>
                  <a:pt x="1550" y="245"/>
                  <a:pt x="1550" y="245"/>
                  <a:pt x="1550" y="245"/>
                </a:cubicBezTo>
                <a:cubicBezTo>
                  <a:pt x="1549" y="247"/>
                  <a:pt x="1549" y="248"/>
                  <a:pt x="1550" y="250"/>
                </a:cubicBezTo>
                <a:cubicBezTo>
                  <a:pt x="1550" y="250"/>
                  <a:pt x="1551" y="251"/>
                  <a:pt x="1552" y="251"/>
                </a:cubicBezTo>
                <a:cubicBezTo>
                  <a:pt x="1553" y="251"/>
                  <a:pt x="1554" y="250"/>
                  <a:pt x="1554" y="250"/>
                </a:cubicBezTo>
                <a:cubicBezTo>
                  <a:pt x="1559" y="245"/>
                  <a:pt x="1559" y="245"/>
                  <a:pt x="1559" y="245"/>
                </a:cubicBezTo>
                <a:cubicBezTo>
                  <a:pt x="1570" y="234"/>
                  <a:pt x="1570" y="234"/>
                  <a:pt x="1570" y="234"/>
                </a:cubicBezTo>
                <a:cubicBezTo>
                  <a:pt x="1571" y="232"/>
                  <a:pt x="1571" y="230"/>
                  <a:pt x="1570" y="229"/>
                </a:cubicBezTo>
                <a:cubicBezTo>
                  <a:pt x="1569" y="228"/>
                  <a:pt x="1567" y="228"/>
                  <a:pt x="1566" y="229"/>
                </a:cubicBezTo>
                <a:close/>
                <a:moveTo>
                  <a:pt x="1371" y="432"/>
                </a:moveTo>
                <a:cubicBezTo>
                  <a:pt x="1372" y="432"/>
                  <a:pt x="1372" y="431"/>
                  <a:pt x="1373" y="431"/>
                </a:cubicBezTo>
                <a:cubicBezTo>
                  <a:pt x="1487" y="317"/>
                  <a:pt x="1487" y="317"/>
                  <a:pt x="1487" y="317"/>
                </a:cubicBezTo>
                <a:cubicBezTo>
                  <a:pt x="1488" y="315"/>
                  <a:pt x="1488" y="313"/>
                  <a:pt x="1487" y="312"/>
                </a:cubicBezTo>
                <a:cubicBezTo>
                  <a:pt x="1486" y="311"/>
                  <a:pt x="1484" y="311"/>
                  <a:pt x="1483" y="312"/>
                </a:cubicBezTo>
                <a:cubicBezTo>
                  <a:pt x="1369" y="426"/>
                  <a:pt x="1369" y="426"/>
                  <a:pt x="1369" y="426"/>
                </a:cubicBezTo>
                <a:cubicBezTo>
                  <a:pt x="1367" y="428"/>
                  <a:pt x="1367" y="430"/>
                  <a:pt x="1369" y="431"/>
                </a:cubicBezTo>
                <a:cubicBezTo>
                  <a:pt x="1369" y="431"/>
                  <a:pt x="1370" y="432"/>
                  <a:pt x="1371" y="432"/>
                </a:cubicBezTo>
                <a:close/>
                <a:moveTo>
                  <a:pt x="1514" y="281"/>
                </a:moveTo>
                <a:cubicBezTo>
                  <a:pt x="1499" y="296"/>
                  <a:pt x="1499" y="296"/>
                  <a:pt x="1499" y="296"/>
                </a:cubicBezTo>
                <a:cubicBezTo>
                  <a:pt x="1498" y="297"/>
                  <a:pt x="1498" y="299"/>
                  <a:pt x="1499" y="300"/>
                </a:cubicBezTo>
                <a:cubicBezTo>
                  <a:pt x="1500" y="301"/>
                  <a:pt x="1500" y="301"/>
                  <a:pt x="1501" y="301"/>
                </a:cubicBezTo>
                <a:cubicBezTo>
                  <a:pt x="1502" y="301"/>
                  <a:pt x="1503" y="301"/>
                  <a:pt x="1503" y="300"/>
                </a:cubicBezTo>
                <a:cubicBezTo>
                  <a:pt x="1519" y="285"/>
                  <a:pt x="1519" y="285"/>
                  <a:pt x="1519" y="285"/>
                </a:cubicBezTo>
                <a:cubicBezTo>
                  <a:pt x="1520" y="284"/>
                  <a:pt x="1520" y="282"/>
                  <a:pt x="1519" y="281"/>
                </a:cubicBezTo>
                <a:cubicBezTo>
                  <a:pt x="1518" y="280"/>
                  <a:pt x="1516" y="280"/>
                  <a:pt x="1514" y="281"/>
                </a:cubicBezTo>
                <a:close/>
                <a:moveTo>
                  <a:pt x="1576" y="242"/>
                </a:moveTo>
                <a:cubicBezTo>
                  <a:pt x="1577" y="241"/>
                  <a:pt x="1577" y="241"/>
                  <a:pt x="1577" y="241"/>
                </a:cubicBezTo>
                <a:cubicBezTo>
                  <a:pt x="1578" y="240"/>
                  <a:pt x="1578" y="238"/>
                  <a:pt x="1577" y="236"/>
                </a:cubicBezTo>
                <a:cubicBezTo>
                  <a:pt x="1576" y="235"/>
                  <a:pt x="1574" y="235"/>
                  <a:pt x="1573" y="236"/>
                </a:cubicBezTo>
                <a:cubicBezTo>
                  <a:pt x="1572" y="237"/>
                  <a:pt x="1572" y="237"/>
                  <a:pt x="1572" y="237"/>
                </a:cubicBezTo>
                <a:cubicBezTo>
                  <a:pt x="1571" y="238"/>
                  <a:pt x="1571" y="240"/>
                  <a:pt x="1572" y="242"/>
                </a:cubicBezTo>
                <a:cubicBezTo>
                  <a:pt x="1573" y="242"/>
                  <a:pt x="1573" y="242"/>
                  <a:pt x="1574" y="242"/>
                </a:cubicBezTo>
                <a:cubicBezTo>
                  <a:pt x="1575" y="242"/>
                  <a:pt x="1576" y="242"/>
                  <a:pt x="1576" y="242"/>
                </a:cubicBezTo>
                <a:close/>
                <a:moveTo>
                  <a:pt x="1374" y="443"/>
                </a:moveTo>
                <a:cubicBezTo>
                  <a:pt x="1374" y="443"/>
                  <a:pt x="1375" y="443"/>
                  <a:pt x="1376" y="442"/>
                </a:cubicBezTo>
                <a:cubicBezTo>
                  <a:pt x="1415" y="403"/>
                  <a:pt x="1415" y="403"/>
                  <a:pt x="1415" y="403"/>
                </a:cubicBezTo>
                <a:cubicBezTo>
                  <a:pt x="1416" y="402"/>
                  <a:pt x="1416" y="400"/>
                  <a:pt x="1415" y="399"/>
                </a:cubicBezTo>
                <a:cubicBezTo>
                  <a:pt x="1414" y="397"/>
                  <a:pt x="1412" y="397"/>
                  <a:pt x="1411" y="399"/>
                </a:cubicBezTo>
                <a:cubicBezTo>
                  <a:pt x="1371" y="438"/>
                  <a:pt x="1371" y="438"/>
                  <a:pt x="1371" y="438"/>
                </a:cubicBezTo>
                <a:cubicBezTo>
                  <a:pt x="1370" y="439"/>
                  <a:pt x="1370" y="441"/>
                  <a:pt x="1371" y="442"/>
                </a:cubicBezTo>
                <a:cubicBezTo>
                  <a:pt x="1372" y="443"/>
                  <a:pt x="1373" y="443"/>
                  <a:pt x="1374" y="443"/>
                </a:cubicBezTo>
                <a:close/>
                <a:moveTo>
                  <a:pt x="1491" y="322"/>
                </a:moveTo>
                <a:cubicBezTo>
                  <a:pt x="1490" y="321"/>
                  <a:pt x="1488" y="321"/>
                  <a:pt x="1487" y="322"/>
                </a:cubicBezTo>
                <a:cubicBezTo>
                  <a:pt x="1429" y="380"/>
                  <a:pt x="1429" y="380"/>
                  <a:pt x="1429" y="380"/>
                </a:cubicBezTo>
                <a:cubicBezTo>
                  <a:pt x="1428" y="381"/>
                  <a:pt x="1428" y="383"/>
                  <a:pt x="1429" y="384"/>
                </a:cubicBezTo>
                <a:cubicBezTo>
                  <a:pt x="1430" y="385"/>
                  <a:pt x="1430" y="385"/>
                  <a:pt x="1431" y="385"/>
                </a:cubicBezTo>
                <a:cubicBezTo>
                  <a:pt x="1432" y="385"/>
                  <a:pt x="1433" y="385"/>
                  <a:pt x="1433" y="384"/>
                </a:cubicBezTo>
                <a:cubicBezTo>
                  <a:pt x="1491" y="327"/>
                  <a:pt x="1491" y="327"/>
                  <a:pt x="1491" y="327"/>
                </a:cubicBezTo>
                <a:cubicBezTo>
                  <a:pt x="1492" y="326"/>
                  <a:pt x="1492" y="324"/>
                  <a:pt x="1491" y="322"/>
                </a:cubicBezTo>
                <a:close/>
                <a:moveTo>
                  <a:pt x="1569" y="249"/>
                </a:moveTo>
                <a:cubicBezTo>
                  <a:pt x="1572" y="246"/>
                  <a:pt x="1572" y="246"/>
                  <a:pt x="1572" y="246"/>
                </a:cubicBezTo>
                <a:cubicBezTo>
                  <a:pt x="1572" y="246"/>
                  <a:pt x="1572" y="246"/>
                  <a:pt x="1572" y="245"/>
                </a:cubicBezTo>
                <a:cubicBezTo>
                  <a:pt x="1573" y="245"/>
                  <a:pt x="1573" y="244"/>
                  <a:pt x="1573" y="244"/>
                </a:cubicBezTo>
                <a:cubicBezTo>
                  <a:pt x="1573" y="243"/>
                  <a:pt x="1572" y="242"/>
                  <a:pt x="1572" y="242"/>
                </a:cubicBezTo>
                <a:cubicBezTo>
                  <a:pt x="1571" y="241"/>
                  <a:pt x="1571" y="241"/>
                  <a:pt x="1571" y="241"/>
                </a:cubicBezTo>
                <a:cubicBezTo>
                  <a:pt x="1570" y="241"/>
                  <a:pt x="1568" y="241"/>
                  <a:pt x="1567" y="242"/>
                </a:cubicBezTo>
                <a:cubicBezTo>
                  <a:pt x="1555" y="254"/>
                  <a:pt x="1555" y="254"/>
                  <a:pt x="1555" y="254"/>
                </a:cubicBezTo>
                <a:cubicBezTo>
                  <a:pt x="1554" y="255"/>
                  <a:pt x="1554" y="257"/>
                  <a:pt x="1555" y="258"/>
                </a:cubicBezTo>
                <a:cubicBezTo>
                  <a:pt x="1556" y="259"/>
                  <a:pt x="1557" y="259"/>
                  <a:pt x="1557" y="259"/>
                </a:cubicBezTo>
                <a:cubicBezTo>
                  <a:pt x="1558" y="259"/>
                  <a:pt x="1559" y="259"/>
                  <a:pt x="1560" y="258"/>
                </a:cubicBezTo>
                <a:lnTo>
                  <a:pt x="1569" y="249"/>
                </a:lnTo>
                <a:close/>
                <a:moveTo>
                  <a:pt x="1438" y="390"/>
                </a:moveTo>
                <a:cubicBezTo>
                  <a:pt x="1436" y="389"/>
                  <a:pt x="1434" y="389"/>
                  <a:pt x="1433" y="390"/>
                </a:cubicBezTo>
                <a:cubicBezTo>
                  <a:pt x="1425" y="398"/>
                  <a:pt x="1425" y="398"/>
                  <a:pt x="1425" y="398"/>
                </a:cubicBezTo>
                <a:cubicBezTo>
                  <a:pt x="1424" y="399"/>
                  <a:pt x="1424" y="401"/>
                  <a:pt x="1425" y="402"/>
                </a:cubicBezTo>
                <a:cubicBezTo>
                  <a:pt x="1426" y="403"/>
                  <a:pt x="1427" y="403"/>
                  <a:pt x="1427" y="403"/>
                </a:cubicBezTo>
                <a:cubicBezTo>
                  <a:pt x="1428" y="403"/>
                  <a:pt x="1429" y="403"/>
                  <a:pt x="1429" y="402"/>
                </a:cubicBezTo>
                <a:cubicBezTo>
                  <a:pt x="1438" y="394"/>
                  <a:pt x="1438" y="394"/>
                  <a:pt x="1438" y="394"/>
                </a:cubicBezTo>
                <a:cubicBezTo>
                  <a:pt x="1439" y="393"/>
                  <a:pt x="1439" y="391"/>
                  <a:pt x="1438" y="390"/>
                </a:cubicBezTo>
                <a:close/>
                <a:moveTo>
                  <a:pt x="1488" y="340"/>
                </a:moveTo>
                <a:cubicBezTo>
                  <a:pt x="1486" y="339"/>
                  <a:pt x="1484" y="339"/>
                  <a:pt x="1483" y="340"/>
                </a:cubicBezTo>
                <a:cubicBezTo>
                  <a:pt x="1445" y="378"/>
                  <a:pt x="1445" y="378"/>
                  <a:pt x="1445" y="378"/>
                </a:cubicBezTo>
                <a:cubicBezTo>
                  <a:pt x="1443" y="380"/>
                  <a:pt x="1443" y="382"/>
                  <a:pt x="1445" y="383"/>
                </a:cubicBezTo>
                <a:cubicBezTo>
                  <a:pt x="1445" y="383"/>
                  <a:pt x="1446" y="384"/>
                  <a:pt x="1447" y="384"/>
                </a:cubicBezTo>
                <a:cubicBezTo>
                  <a:pt x="1448" y="384"/>
                  <a:pt x="1448" y="383"/>
                  <a:pt x="1449" y="383"/>
                </a:cubicBezTo>
                <a:cubicBezTo>
                  <a:pt x="1488" y="344"/>
                  <a:pt x="1488" y="344"/>
                  <a:pt x="1488" y="344"/>
                </a:cubicBezTo>
                <a:cubicBezTo>
                  <a:pt x="1489" y="343"/>
                  <a:pt x="1489" y="341"/>
                  <a:pt x="1488" y="340"/>
                </a:cubicBezTo>
                <a:close/>
                <a:moveTo>
                  <a:pt x="1561" y="269"/>
                </a:moveTo>
                <a:cubicBezTo>
                  <a:pt x="1562" y="269"/>
                  <a:pt x="1563" y="269"/>
                  <a:pt x="1563" y="269"/>
                </a:cubicBezTo>
                <a:cubicBezTo>
                  <a:pt x="1572" y="260"/>
                  <a:pt x="1572" y="260"/>
                  <a:pt x="1572" y="260"/>
                </a:cubicBezTo>
                <a:cubicBezTo>
                  <a:pt x="1573" y="259"/>
                  <a:pt x="1573" y="257"/>
                  <a:pt x="1572" y="256"/>
                </a:cubicBezTo>
                <a:cubicBezTo>
                  <a:pt x="1571" y="254"/>
                  <a:pt x="1569" y="254"/>
                  <a:pt x="1567" y="256"/>
                </a:cubicBezTo>
                <a:cubicBezTo>
                  <a:pt x="1559" y="264"/>
                  <a:pt x="1559" y="264"/>
                  <a:pt x="1559" y="264"/>
                </a:cubicBezTo>
                <a:cubicBezTo>
                  <a:pt x="1558" y="265"/>
                  <a:pt x="1558" y="267"/>
                  <a:pt x="1559" y="269"/>
                </a:cubicBezTo>
                <a:cubicBezTo>
                  <a:pt x="1559" y="269"/>
                  <a:pt x="1560" y="269"/>
                  <a:pt x="1561" y="269"/>
                </a:cubicBezTo>
                <a:close/>
                <a:moveTo>
                  <a:pt x="1390" y="442"/>
                </a:moveTo>
                <a:cubicBezTo>
                  <a:pt x="1421" y="411"/>
                  <a:pt x="1421" y="411"/>
                  <a:pt x="1421" y="411"/>
                </a:cubicBezTo>
                <a:cubicBezTo>
                  <a:pt x="1422" y="410"/>
                  <a:pt x="1422" y="408"/>
                  <a:pt x="1421" y="407"/>
                </a:cubicBezTo>
                <a:cubicBezTo>
                  <a:pt x="1419" y="406"/>
                  <a:pt x="1417" y="406"/>
                  <a:pt x="1416" y="407"/>
                </a:cubicBezTo>
                <a:cubicBezTo>
                  <a:pt x="1386" y="438"/>
                  <a:pt x="1386" y="438"/>
                  <a:pt x="1386" y="438"/>
                </a:cubicBezTo>
                <a:cubicBezTo>
                  <a:pt x="1384" y="439"/>
                  <a:pt x="1384" y="441"/>
                  <a:pt x="1386" y="442"/>
                </a:cubicBezTo>
                <a:cubicBezTo>
                  <a:pt x="1386" y="442"/>
                  <a:pt x="1387" y="443"/>
                  <a:pt x="1388" y="443"/>
                </a:cubicBezTo>
                <a:cubicBezTo>
                  <a:pt x="1389" y="443"/>
                  <a:pt x="1389" y="442"/>
                  <a:pt x="1390" y="442"/>
                </a:cubicBezTo>
                <a:close/>
                <a:moveTo>
                  <a:pt x="1381" y="442"/>
                </a:moveTo>
                <a:cubicBezTo>
                  <a:pt x="1372" y="451"/>
                  <a:pt x="1372" y="451"/>
                  <a:pt x="1372" y="451"/>
                </a:cubicBezTo>
                <a:cubicBezTo>
                  <a:pt x="1371" y="452"/>
                  <a:pt x="1371" y="454"/>
                  <a:pt x="1372" y="455"/>
                </a:cubicBezTo>
                <a:cubicBezTo>
                  <a:pt x="1373" y="456"/>
                  <a:pt x="1373" y="456"/>
                  <a:pt x="1374" y="456"/>
                </a:cubicBezTo>
                <a:cubicBezTo>
                  <a:pt x="1375" y="456"/>
                  <a:pt x="1376" y="456"/>
                  <a:pt x="1376" y="455"/>
                </a:cubicBezTo>
                <a:cubicBezTo>
                  <a:pt x="1385" y="447"/>
                  <a:pt x="1385" y="447"/>
                  <a:pt x="1385" y="447"/>
                </a:cubicBezTo>
                <a:cubicBezTo>
                  <a:pt x="1386" y="446"/>
                  <a:pt x="1386" y="444"/>
                  <a:pt x="1385" y="442"/>
                </a:cubicBezTo>
                <a:cubicBezTo>
                  <a:pt x="1384" y="441"/>
                  <a:pt x="1382" y="441"/>
                  <a:pt x="1381" y="442"/>
                </a:cubicBezTo>
                <a:close/>
                <a:moveTo>
                  <a:pt x="1537" y="287"/>
                </a:moveTo>
                <a:cubicBezTo>
                  <a:pt x="1529" y="296"/>
                  <a:pt x="1529" y="296"/>
                  <a:pt x="1529" y="296"/>
                </a:cubicBezTo>
                <a:cubicBezTo>
                  <a:pt x="1522" y="302"/>
                  <a:pt x="1522" y="302"/>
                  <a:pt x="1522" y="302"/>
                </a:cubicBezTo>
                <a:cubicBezTo>
                  <a:pt x="1521" y="303"/>
                  <a:pt x="1521" y="305"/>
                  <a:pt x="1522" y="306"/>
                </a:cubicBezTo>
                <a:cubicBezTo>
                  <a:pt x="1523" y="306"/>
                  <a:pt x="1523" y="306"/>
                  <a:pt x="1524" y="306"/>
                </a:cubicBezTo>
                <a:cubicBezTo>
                  <a:pt x="1525" y="306"/>
                  <a:pt x="1526" y="306"/>
                  <a:pt x="1526" y="306"/>
                </a:cubicBezTo>
                <a:cubicBezTo>
                  <a:pt x="1531" y="301"/>
                  <a:pt x="1531" y="301"/>
                  <a:pt x="1531" y="301"/>
                </a:cubicBezTo>
                <a:cubicBezTo>
                  <a:pt x="1531" y="300"/>
                  <a:pt x="1531" y="300"/>
                  <a:pt x="1531" y="300"/>
                </a:cubicBezTo>
                <a:cubicBezTo>
                  <a:pt x="1541" y="290"/>
                  <a:pt x="1541" y="290"/>
                  <a:pt x="1541" y="290"/>
                </a:cubicBezTo>
                <a:cubicBezTo>
                  <a:pt x="1543" y="289"/>
                  <a:pt x="1543" y="288"/>
                  <a:pt x="1541" y="286"/>
                </a:cubicBezTo>
                <a:cubicBezTo>
                  <a:pt x="1540" y="285"/>
                  <a:pt x="1538" y="285"/>
                  <a:pt x="1537" y="287"/>
                </a:cubicBezTo>
                <a:close/>
                <a:moveTo>
                  <a:pt x="1348" y="475"/>
                </a:moveTo>
                <a:cubicBezTo>
                  <a:pt x="1346" y="477"/>
                  <a:pt x="1346" y="477"/>
                  <a:pt x="1346" y="477"/>
                </a:cubicBezTo>
                <a:cubicBezTo>
                  <a:pt x="1345" y="478"/>
                  <a:pt x="1345" y="480"/>
                  <a:pt x="1346" y="481"/>
                </a:cubicBezTo>
                <a:cubicBezTo>
                  <a:pt x="1347" y="482"/>
                  <a:pt x="1348" y="482"/>
                  <a:pt x="1348" y="482"/>
                </a:cubicBezTo>
                <a:cubicBezTo>
                  <a:pt x="1349" y="482"/>
                  <a:pt x="1350" y="482"/>
                  <a:pt x="1350" y="481"/>
                </a:cubicBezTo>
                <a:cubicBezTo>
                  <a:pt x="1352" y="480"/>
                  <a:pt x="1352" y="480"/>
                  <a:pt x="1352" y="480"/>
                </a:cubicBezTo>
                <a:cubicBezTo>
                  <a:pt x="1353" y="478"/>
                  <a:pt x="1353" y="477"/>
                  <a:pt x="1352" y="475"/>
                </a:cubicBezTo>
                <a:cubicBezTo>
                  <a:pt x="1351" y="474"/>
                  <a:pt x="1349" y="474"/>
                  <a:pt x="1348" y="475"/>
                </a:cubicBezTo>
                <a:close/>
                <a:moveTo>
                  <a:pt x="1374" y="471"/>
                </a:moveTo>
                <a:cubicBezTo>
                  <a:pt x="1375" y="471"/>
                  <a:pt x="1375" y="470"/>
                  <a:pt x="1376" y="470"/>
                </a:cubicBezTo>
                <a:cubicBezTo>
                  <a:pt x="1383" y="463"/>
                  <a:pt x="1383" y="463"/>
                  <a:pt x="1383" y="463"/>
                </a:cubicBezTo>
                <a:cubicBezTo>
                  <a:pt x="1384" y="462"/>
                  <a:pt x="1384" y="460"/>
                  <a:pt x="1383" y="459"/>
                </a:cubicBezTo>
                <a:cubicBezTo>
                  <a:pt x="1381" y="458"/>
                  <a:pt x="1379" y="458"/>
                  <a:pt x="1378" y="459"/>
                </a:cubicBezTo>
                <a:cubicBezTo>
                  <a:pt x="1372" y="465"/>
                  <a:pt x="1372" y="465"/>
                  <a:pt x="1372" y="465"/>
                </a:cubicBezTo>
                <a:cubicBezTo>
                  <a:pt x="1370" y="467"/>
                  <a:pt x="1370" y="469"/>
                  <a:pt x="1372" y="470"/>
                </a:cubicBezTo>
                <a:cubicBezTo>
                  <a:pt x="1372" y="470"/>
                  <a:pt x="1373" y="471"/>
                  <a:pt x="1374" y="471"/>
                </a:cubicBezTo>
                <a:close/>
                <a:moveTo>
                  <a:pt x="1540" y="297"/>
                </a:moveTo>
                <a:cubicBezTo>
                  <a:pt x="1537" y="300"/>
                  <a:pt x="1537" y="300"/>
                  <a:pt x="1537" y="300"/>
                </a:cubicBezTo>
                <a:cubicBezTo>
                  <a:pt x="1537" y="301"/>
                  <a:pt x="1536" y="301"/>
                  <a:pt x="1536" y="301"/>
                </a:cubicBezTo>
                <a:cubicBezTo>
                  <a:pt x="1536" y="301"/>
                  <a:pt x="1536" y="301"/>
                  <a:pt x="1535" y="302"/>
                </a:cubicBezTo>
                <a:cubicBezTo>
                  <a:pt x="1530" y="307"/>
                  <a:pt x="1530" y="307"/>
                  <a:pt x="1530" y="307"/>
                </a:cubicBezTo>
                <a:cubicBezTo>
                  <a:pt x="1529" y="308"/>
                  <a:pt x="1529" y="310"/>
                  <a:pt x="1530" y="312"/>
                </a:cubicBezTo>
                <a:cubicBezTo>
                  <a:pt x="1530" y="312"/>
                  <a:pt x="1531" y="312"/>
                  <a:pt x="1532" y="312"/>
                </a:cubicBezTo>
                <a:cubicBezTo>
                  <a:pt x="1533" y="312"/>
                  <a:pt x="1534" y="312"/>
                  <a:pt x="1534" y="312"/>
                </a:cubicBezTo>
                <a:cubicBezTo>
                  <a:pt x="1540" y="306"/>
                  <a:pt x="1540" y="306"/>
                  <a:pt x="1540" y="306"/>
                </a:cubicBezTo>
                <a:cubicBezTo>
                  <a:pt x="1540" y="306"/>
                  <a:pt x="1540" y="305"/>
                  <a:pt x="1540" y="305"/>
                </a:cubicBezTo>
                <a:cubicBezTo>
                  <a:pt x="1541" y="305"/>
                  <a:pt x="1541" y="305"/>
                  <a:pt x="1541" y="305"/>
                </a:cubicBezTo>
                <a:cubicBezTo>
                  <a:pt x="1545" y="301"/>
                  <a:pt x="1545" y="301"/>
                  <a:pt x="1545" y="301"/>
                </a:cubicBezTo>
                <a:cubicBezTo>
                  <a:pt x="1546" y="300"/>
                  <a:pt x="1546" y="298"/>
                  <a:pt x="1545" y="297"/>
                </a:cubicBezTo>
                <a:cubicBezTo>
                  <a:pt x="1544" y="296"/>
                  <a:pt x="1542" y="296"/>
                  <a:pt x="1540" y="297"/>
                </a:cubicBezTo>
                <a:close/>
                <a:moveTo>
                  <a:pt x="1545" y="297"/>
                </a:moveTo>
                <a:cubicBezTo>
                  <a:pt x="1545" y="297"/>
                  <a:pt x="1546" y="297"/>
                  <a:pt x="1547" y="297"/>
                </a:cubicBezTo>
                <a:cubicBezTo>
                  <a:pt x="1548" y="297"/>
                  <a:pt x="1549" y="297"/>
                  <a:pt x="1549" y="297"/>
                </a:cubicBezTo>
                <a:cubicBezTo>
                  <a:pt x="1576" y="269"/>
                  <a:pt x="1576" y="269"/>
                  <a:pt x="1576" y="269"/>
                </a:cubicBezTo>
                <a:cubicBezTo>
                  <a:pt x="1578" y="268"/>
                  <a:pt x="1578" y="266"/>
                  <a:pt x="1576" y="265"/>
                </a:cubicBezTo>
                <a:cubicBezTo>
                  <a:pt x="1575" y="264"/>
                  <a:pt x="1573" y="264"/>
                  <a:pt x="1572" y="265"/>
                </a:cubicBezTo>
                <a:cubicBezTo>
                  <a:pt x="1545" y="292"/>
                  <a:pt x="1545" y="292"/>
                  <a:pt x="1545" y="292"/>
                </a:cubicBezTo>
                <a:cubicBezTo>
                  <a:pt x="1544" y="293"/>
                  <a:pt x="1544" y="295"/>
                  <a:pt x="1545" y="297"/>
                </a:cubicBezTo>
                <a:close/>
                <a:moveTo>
                  <a:pt x="1468" y="369"/>
                </a:moveTo>
                <a:cubicBezTo>
                  <a:pt x="1467" y="370"/>
                  <a:pt x="1467" y="370"/>
                  <a:pt x="1467" y="370"/>
                </a:cubicBezTo>
                <a:cubicBezTo>
                  <a:pt x="1465" y="372"/>
                  <a:pt x="1465" y="374"/>
                  <a:pt x="1467" y="375"/>
                </a:cubicBezTo>
                <a:cubicBezTo>
                  <a:pt x="1467" y="375"/>
                  <a:pt x="1468" y="376"/>
                  <a:pt x="1469" y="376"/>
                </a:cubicBezTo>
                <a:cubicBezTo>
                  <a:pt x="1470" y="376"/>
                  <a:pt x="1470" y="375"/>
                  <a:pt x="1471" y="375"/>
                </a:cubicBezTo>
                <a:cubicBezTo>
                  <a:pt x="1472" y="373"/>
                  <a:pt x="1472" y="373"/>
                  <a:pt x="1472" y="373"/>
                </a:cubicBezTo>
                <a:cubicBezTo>
                  <a:pt x="1474" y="372"/>
                  <a:pt x="1474" y="370"/>
                  <a:pt x="1472" y="369"/>
                </a:cubicBezTo>
                <a:cubicBezTo>
                  <a:pt x="1471" y="368"/>
                  <a:pt x="1469" y="368"/>
                  <a:pt x="1468" y="369"/>
                </a:cubicBezTo>
                <a:close/>
                <a:moveTo>
                  <a:pt x="1397" y="447"/>
                </a:moveTo>
                <a:cubicBezTo>
                  <a:pt x="1398" y="447"/>
                  <a:pt x="1399" y="447"/>
                  <a:pt x="1400" y="446"/>
                </a:cubicBezTo>
                <a:cubicBezTo>
                  <a:pt x="1426" y="420"/>
                  <a:pt x="1426" y="420"/>
                  <a:pt x="1426" y="420"/>
                </a:cubicBezTo>
                <a:cubicBezTo>
                  <a:pt x="1428" y="417"/>
                  <a:pt x="1428" y="417"/>
                  <a:pt x="1428" y="417"/>
                </a:cubicBezTo>
                <a:cubicBezTo>
                  <a:pt x="1430" y="416"/>
                  <a:pt x="1430" y="414"/>
                  <a:pt x="1428" y="413"/>
                </a:cubicBezTo>
                <a:cubicBezTo>
                  <a:pt x="1427" y="412"/>
                  <a:pt x="1425" y="412"/>
                  <a:pt x="1424" y="413"/>
                </a:cubicBezTo>
                <a:cubicBezTo>
                  <a:pt x="1422" y="415"/>
                  <a:pt x="1422" y="415"/>
                  <a:pt x="1422" y="415"/>
                </a:cubicBezTo>
                <a:cubicBezTo>
                  <a:pt x="1422" y="415"/>
                  <a:pt x="1421" y="416"/>
                  <a:pt x="1421" y="416"/>
                </a:cubicBezTo>
                <a:cubicBezTo>
                  <a:pt x="1395" y="442"/>
                  <a:pt x="1395" y="442"/>
                  <a:pt x="1395" y="442"/>
                </a:cubicBezTo>
                <a:cubicBezTo>
                  <a:pt x="1394" y="443"/>
                  <a:pt x="1394" y="445"/>
                  <a:pt x="1395" y="446"/>
                </a:cubicBezTo>
                <a:cubicBezTo>
                  <a:pt x="1396" y="447"/>
                  <a:pt x="1397" y="447"/>
                  <a:pt x="1397" y="447"/>
                </a:cubicBezTo>
                <a:close/>
                <a:moveTo>
                  <a:pt x="1431" y="420"/>
                </a:moveTo>
                <a:cubicBezTo>
                  <a:pt x="1402" y="449"/>
                  <a:pt x="1402" y="449"/>
                  <a:pt x="1402" y="449"/>
                </a:cubicBezTo>
                <a:cubicBezTo>
                  <a:pt x="1400" y="451"/>
                  <a:pt x="1400" y="453"/>
                  <a:pt x="1402" y="454"/>
                </a:cubicBezTo>
                <a:cubicBezTo>
                  <a:pt x="1402" y="454"/>
                  <a:pt x="1403" y="455"/>
                  <a:pt x="1404" y="455"/>
                </a:cubicBezTo>
                <a:cubicBezTo>
                  <a:pt x="1405" y="455"/>
                  <a:pt x="1405" y="454"/>
                  <a:pt x="1406" y="454"/>
                </a:cubicBezTo>
                <a:cubicBezTo>
                  <a:pt x="1435" y="424"/>
                  <a:pt x="1435" y="424"/>
                  <a:pt x="1435" y="424"/>
                </a:cubicBezTo>
                <a:cubicBezTo>
                  <a:pt x="1436" y="423"/>
                  <a:pt x="1436" y="421"/>
                  <a:pt x="1435" y="420"/>
                </a:cubicBezTo>
                <a:cubicBezTo>
                  <a:pt x="1434" y="419"/>
                  <a:pt x="1432" y="419"/>
                  <a:pt x="1431" y="420"/>
                </a:cubicBezTo>
                <a:close/>
                <a:moveTo>
                  <a:pt x="1578" y="277"/>
                </a:moveTo>
                <a:cubicBezTo>
                  <a:pt x="1577" y="276"/>
                  <a:pt x="1575" y="276"/>
                  <a:pt x="1574" y="277"/>
                </a:cubicBezTo>
                <a:cubicBezTo>
                  <a:pt x="1560" y="291"/>
                  <a:pt x="1560" y="291"/>
                  <a:pt x="1560" y="291"/>
                </a:cubicBezTo>
                <a:cubicBezTo>
                  <a:pt x="1553" y="298"/>
                  <a:pt x="1553" y="298"/>
                  <a:pt x="1553" y="298"/>
                </a:cubicBezTo>
                <a:cubicBezTo>
                  <a:pt x="1552" y="300"/>
                  <a:pt x="1552" y="301"/>
                  <a:pt x="1553" y="303"/>
                </a:cubicBezTo>
                <a:cubicBezTo>
                  <a:pt x="1553" y="303"/>
                  <a:pt x="1554" y="304"/>
                  <a:pt x="1555" y="304"/>
                </a:cubicBezTo>
                <a:cubicBezTo>
                  <a:pt x="1556" y="304"/>
                  <a:pt x="1556" y="303"/>
                  <a:pt x="1557" y="303"/>
                </a:cubicBezTo>
                <a:cubicBezTo>
                  <a:pt x="1570" y="290"/>
                  <a:pt x="1570" y="290"/>
                  <a:pt x="1570" y="290"/>
                </a:cubicBezTo>
                <a:cubicBezTo>
                  <a:pt x="1570" y="290"/>
                  <a:pt x="1570" y="290"/>
                  <a:pt x="1570" y="290"/>
                </a:cubicBezTo>
                <a:cubicBezTo>
                  <a:pt x="1578" y="282"/>
                  <a:pt x="1578" y="282"/>
                  <a:pt x="1578" y="282"/>
                </a:cubicBezTo>
                <a:cubicBezTo>
                  <a:pt x="1579" y="280"/>
                  <a:pt x="1579" y="279"/>
                  <a:pt x="1578" y="277"/>
                </a:cubicBezTo>
                <a:close/>
                <a:moveTo>
                  <a:pt x="1361" y="497"/>
                </a:moveTo>
                <a:cubicBezTo>
                  <a:pt x="1362" y="497"/>
                  <a:pt x="1363" y="497"/>
                  <a:pt x="1363" y="497"/>
                </a:cubicBezTo>
                <a:cubicBezTo>
                  <a:pt x="1368" y="492"/>
                  <a:pt x="1368" y="492"/>
                  <a:pt x="1368" y="492"/>
                </a:cubicBezTo>
                <a:cubicBezTo>
                  <a:pt x="1369" y="491"/>
                  <a:pt x="1369" y="489"/>
                  <a:pt x="1368" y="488"/>
                </a:cubicBezTo>
                <a:cubicBezTo>
                  <a:pt x="1367" y="486"/>
                  <a:pt x="1365" y="486"/>
                  <a:pt x="1364" y="488"/>
                </a:cubicBezTo>
                <a:cubicBezTo>
                  <a:pt x="1359" y="492"/>
                  <a:pt x="1359" y="492"/>
                  <a:pt x="1359" y="492"/>
                </a:cubicBezTo>
                <a:cubicBezTo>
                  <a:pt x="1358" y="493"/>
                  <a:pt x="1358" y="495"/>
                  <a:pt x="1359" y="497"/>
                </a:cubicBezTo>
                <a:cubicBezTo>
                  <a:pt x="1359" y="497"/>
                  <a:pt x="1360" y="497"/>
                  <a:pt x="1361" y="497"/>
                </a:cubicBezTo>
                <a:close/>
                <a:moveTo>
                  <a:pt x="1381" y="478"/>
                </a:moveTo>
                <a:cubicBezTo>
                  <a:pt x="1381" y="478"/>
                  <a:pt x="1382" y="478"/>
                  <a:pt x="1383" y="477"/>
                </a:cubicBezTo>
                <a:cubicBezTo>
                  <a:pt x="1388" y="472"/>
                  <a:pt x="1388" y="472"/>
                  <a:pt x="1388" y="472"/>
                </a:cubicBezTo>
                <a:cubicBezTo>
                  <a:pt x="1389" y="470"/>
                  <a:pt x="1389" y="468"/>
                  <a:pt x="1388" y="467"/>
                </a:cubicBezTo>
                <a:cubicBezTo>
                  <a:pt x="1387" y="466"/>
                  <a:pt x="1385" y="466"/>
                  <a:pt x="1384" y="467"/>
                </a:cubicBezTo>
                <a:cubicBezTo>
                  <a:pt x="1379" y="473"/>
                  <a:pt x="1379" y="473"/>
                  <a:pt x="1379" y="473"/>
                </a:cubicBezTo>
                <a:cubicBezTo>
                  <a:pt x="1377" y="474"/>
                  <a:pt x="1377" y="476"/>
                  <a:pt x="1379" y="477"/>
                </a:cubicBezTo>
                <a:cubicBezTo>
                  <a:pt x="1379" y="478"/>
                  <a:pt x="1380" y="478"/>
                  <a:pt x="1381" y="478"/>
                </a:cubicBezTo>
                <a:close/>
                <a:moveTo>
                  <a:pt x="1535" y="316"/>
                </a:moveTo>
                <a:cubicBezTo>
                  <a:pt x="1535" y="317"/>
                  <a:pt x="1535" y="317"/>
                  <a:pt x="1535" y="317"/>
                </a:cubicBezTo>
                <a:cubicBezTo>
                  <a:pt x="1533" y="318"/>
                  <a:pt x="1533" y="320"/>
                  <a:pt x="1535" y="321"/>
                </a:cubicBezTo>
                <a:cubicBezTo>
                  <a:pt x="1535" y="321"/>
                  <a:pt x="1536" y="322"/>
                  <a:pt x="1537" y="322"/>
                </a:cubicBezTo>
                <a:cubicBezTo>
                  <a:pt x="1538" y="322"/>
                  <a:pt x="1538" y="321"/>
                  <a:pt x="1539" y="321"/>
                </a:cubicBezTo>
                <a:cubicBezTo>
                  <a:pt x="1539" y="320"/>
                  <a:pt x="1539" y="320"/>
                  <a:pt x="1539" y="320"/>
                </a:cubicBezTo>
                <a:cubicBezTo>
                  <a:pt x="1541" y="319"/>
                  <a:pt x="1541" y="317"/>
                  <a:pt x="1539" y="316"/>
                </a:cubicBezTo>
                <a:cubicBezTo>
                  <a:pt x="1538" y="315"/>
                  <a:pt x="1536" y="315"/>
                  <a:pt x="1535" y="316"/>
                </a:cubicBezTo>
                <a:close/>
                <a:moveTo>
                  <a:pt x="1488" y="363"/>
                </a:moveTo>
                <a:cubicBezTo>
                  <a:pt x="1487" y="364"/>
                  <a:pt x="1487" y="366"/>
                  <a:pt x="1488" y="367"/>
                </a:cubicBezTo>
                <a:cubicBezTo>
                  <a:pt x="1489" y="368"/>
                  <a:pt x="1490" y="368"/>
                  <a:pt x="1490" y="368"/>
                </a:cubicBezTo>
                <a:cubicBezTo>
                  <a:pt x="1491" y="368"/>
                  <a:pt x="1492" y="368"/>
                  <a:pt x="1492" y="367"/>
                </a:cubicBezTo>
                <a:cubicBezTo>
                  <a:pt x="1499" y="361"/>
                  <a:pt x="1499" y="361"/>
                  <a:pt x="1499" y="361"/>
                </a:cubicBezTo>
                <a:cubicBezTo>
                  <a:pt x="1500" y="359"/>
                  <a:pt x="1500" y="357"/>
                  <a:pt x="1499" y="356"/>
                </a:cubicBezTo>
                <a:cubicBezTo>
                  <a:pt x="1498" y="355"/>
                  <a:pt x="1496" y="355"/>
                  <a:pt x="1495" y="356"/>
                </a:cubicBezTo>
                <a:lnTo>
                  <a:pt x="1488" y="363"/>
                </a:lnTo>
                <a:close/>
                <a:moveTo>
                  <a:pt x="1362" y="503"/>
                </a:moveTo>
                <a:cubicBezTo>
                  <a:pt x="1359" y="506"/>
                  <a:pt x="1359" y="506"/>
                  <a:pt x="1359" y="506"/>
                </a:cubicBezTo>
                <a:cubicBezTo>
                  <a:pt x="1358" y="507"/>
                  <a:pt x="1358" y="509"/>
                  <a:pt x="1359" y="510"/>
                </a:cubicBezTo>
                <a:cubicBezTo>
                  <a:pt x="1360" y="511"/>
                  <a:pt x="1361" y="511"/>
                  <a:pt x="1361" y="511"/>
                </a:cubicBezTo>
                <a:cubicBezTo>
                  <a:pt x="1362" y="511"/>
                  <a:pt x="1363" y="511"/>
                  <a:pt x="1364" y="510"/>
                </a:cubicBezTo>
                <a:cubicBezTo>
                  <a:pt x="1366" y="508"/>
                  <a:pt x="1366" y="508"/>
                  <a:pt x="1366" y="508"/>
                </a:cubicBezTo>
                <a:cubicBezTo>
                  <a:pt x="1367" y="507"/>
                  <a:pt x="1367" y="505"/>
                  <a:pt x="1366" y="503"/>
                </a:cubicBezTo>
                <a:cubicBezTo>
                  <a:pt x="1365" y="502"/>
                  <a:pt x="1363" y="502"/>
                  <a:pt x="1362" y="503"/>
                </a:cubicBezTo>
                <a:close/>
                <a:moveTo>
                  <a:pt x="1378" y="496"/>
                </a:moveTo>
                <a:cubicBezTo>
                  <a:pt x="1379" y="495"/>
                  <a:pt x="1379" y="493"/>
                  <a:pt x="1378" y="492"/>
                </a:cubicBezTo>
                <a:cubicBezTo>
                  <a:pt x="1376" y="491"/>
                  <a:pt x="1374" y="491"/>
                  <a:pt x="1373" y="492"/>
                </a:cubicBezTo>
                <a:cubicBezTo>
                  <a:pt x="1366" y="499"/>
                  <a:pt x="1366" y="499"/>
                  <a:pt x="1366" y="499"/>
                </a:cubicBezTo>
                <a:cubicBezTo>
                  <a:pt x="1365" y="500"/>
                  <a:pt x="1365" y="502"/>
                  <a:pt x="1366" y="503"/>
                </a:cubicBezTo>
                <a:cubicBezTo>
                  <a:pt x="1367" y="504"/>
                  <a:pt x="1368" y="504"/>
                  <a:pt x="1369" y="504"/>
                </a:cubicBezTo>
                <a:cubicBezTo>
                  <a:pt x="1369" y="504"/>
                  <a:pt x="1370" y="504"/>
                  <a:pt x="1371" y="503"/>
                </a:cubicBezTo>
                <a:lnTo>
                  <a:pt x="1378" y="496"/>
                </a:lnTo>
                <a:close/>
                <a:moveTo>
                  <a:pt x="1387" y="486"/>
                </a:moveTo>
                <a:cubicBezTo>
                  <a:pt x="1387" y="486"/>
                  <a:pt x="1388" y="486"/>
                  <a:pt x="1389" y="485"/>
                </a:cubicBezTo>
                <a:cubicBezTo>
                  <a:pt x="1393" y="480"/>
                  <a:pt x="1393" y="480"/>
                  <a:pt x="1393" y="480"/>
                </a:cubicBezTo>
                <a:cubicBezTo>
                  <a:pt x="1395" y="479"/>
                  <a:pt x="1395" y="477"/>
                  <a:pt x="1393" y="476"/>
                </a:cubicBezTo>
                <a:cubicBezTo>
                  <a:pt x="1392" y="475"/>
                  <a:pt x="1390" y="475"/>
                  <a:pt x="1389" y="476"/>
                </a:cubicBezTo>
                <a:cubicBezTo>
                  <a:pt x="1384" y="481"/>
                  <a:pt x="1384" y="481"/>
                  <a:pt x="1384" y="481"/>
                </a:cubicBezTo>
                <a:cubicBezTo>
                  <a:pt x="1383" y="482"/>
                  <a:pt x="1383" y="484"/>
                  <a:pt x="1384" y="485"/>
                </a:cubicBezTo>
                <a:cubicBezTo>
                  <a:pt x="1385" y="486"/>
                  <a:pt x="1386" y="486"/>
                  <a:pt x="1387" y="486"/>
                </a:cubicBezTo>
                <a:close/>
                <a:moveTo>
                  <a:pt x="1493" y="380"/>
                </a:moveTo>
                <a:cubicBezTo>
                  <a:pt x="1494" y="380"/>
                  <a:pt x="1494" y="379"/>
                  <a:pt x="1495" y="379"/>
                </a:cubicBezTo>
                <a:cubicBezTo>
                  <a:pt x="1499" y="375"/>
                  <a:pt x="1499" y="375"/>
                  <a:pt x="1499" y="375"/>
                </a:cubicBezTo>
                <a:cubicBezTo>
                  <a:pt x="1500" y="374"/>
                  <a:pt x="1500" y="372"/>
                  <a:pt x="1499" y="371"/>
                </a:cubicBezTo>
                <a:cubicBezTo>
                  <a:pt x="1497" y="370"/>
                  <a:pt x="1495" y="370"/>
                  <a:pt x="1494" y="371"/>
                </a:cubicBezTo>
                <a:cubicBezTo>
                  <a:pt x="1491" y="374"/>
                  <a:pt x="1491" y="374"/>
                  <a:pt x="1491" y="374"/>
                </a:cubicBezTo>
                <a:cubicBezTo>
                  <a:pt x="1489" y="376"/>
                  <a:pt x="1489" y="378"/>
                  <a:pt x="1491" y="379"/>
                </a:cubicBezTo>
                <a:cubicBezTo>
                  <a:pt x="1491" y="379"/>
                  <a:pt x="1492" y="380"/>
                  <a:pt x="1493" y="380"/>
                </a:cubicBezTo>
                <a:close/>
                <a:moveTo>
                  <a:pt x="1412" y="460"/>
                </a:moveTo>
                <a:cubicBezTo>
                  <a:pt x="1413" y="460"/>
                  <a:pt x="1414" y="460"/>
                  <a:pt x="1414" y="460"/>
                </a:cubicBezTo>
                <a:cubicBezTo>
                  <a:pt x="1440" y="434"/>
                  <a:pt x="1440" y="434"/>
                  <a:pt x="1440" y="434"/>
                </a:cubicBezTo>
                <a:cubicBezTo>
                  <a:pt x="1441" y="433"/>
                  <a:pt x="1441" y="431"/>
                  <a:pt x="1440" y="430"/>
                </a:cubicBezTo>
                <a:cubicBezTo>
                  <a:pt x="1439" y="428"/>
                  <a:pt x="1437" y="428"/>
                  <a:pt x="1435" y="430"/>
                </a:cubicBezTo>
                <a:cubicBezTo>
                  <a:pt x="1410" y="455"/>
                  <a:pt x="1410" y="455"/>
                  <a:pt x="1410" y="455"/>
                </a:cubicBezTo>
                <a:cubicBezTo>
                  <a:pt x="1409" y="456"/>
                  <a:pt x="1409" y="458"/>
                  <a:pt x="1410" y="460"/>
                </a:cubicBezTo>
                <a:cubicBezTo>
                  <a:pt x="1410" y="460"/>
                  <a:pt x="1411" y="460"/>
                  <a:pt x="1412" y="460"/>
                </a:cubicBezTo>
                <a:close/>
                <a:moveTo>
                  <a:pt x="1384" y="503"/>
                </a:moveTo>
                <a:cubicBezTo>
                  <a:pt x="1386" y="502"/>
                  <a:pt x="1386" y="500"/>
                  <a:pt x="1384" y="499"/>
                </a:cubicBezTo>
                <a:cubicBezTo>
                  <a:pt x="1383" y="498"/>
                  <a:pt x="1381" y="498"/>
                  <a:pt x="1380" y="499"/>
                </a:cubicBezTo>
                <a:cubicBezTo>
                  <a:pt x="1371" y="508"/>
                  <a:pt x="1371" y="508"/>
                  <a:pt x="1371" y="508"/>
                </a:cubicBezTo>
                <a:cubicBezTo>
                  <a:pt x="1370" y="509"/>
                  <a:pt x="1370" y="511"/>
                  <a:pt x="1371" y="512"/>
                </a:cubicBezTo>
                <a:cubicBezTo>
                  <a:pt x="1372" y="513"/>
                  <a:pt x="1373" y="513"/>
                  <a:pt x="1373" y="513"/>
                </a:cubicBezTo>
                <a:cubicBezTo>
                  <a:pt x="1374" y="513"/>
                  <a:pt x="1375" y="513"/>
                  <a:pt x="1375" y="512"/>
                </a:cubicBezTo>
                <a:lnTo>
                  <a:pt x="1384" y="503"/>
                </a:lnTo>
                <a:close/>
                <a:moveTo>
                  <a:pt x="1431" y="457"/>
                </a:moveTo>
                <a:cubicBezTo>
                  <a:pt x="1441" y="447"/>
                  <a:pt x="1441" y="447"/>
                  <a:pt x="1441" y="447"/>
                </a:cubicBezTo>
                <a:cubicBezTo>
                  <a:pt x="1442" y="446"/>
                  <a:pt x="1442" y="444"/>
                  <a:pt x="1441" y="443"/>
                </a:cubicBezTo>
                <a:cubicBezTo>
                  <a:pt x="1440" y="441"/>
                  <a:pt x="1438" y="441"/>
                  <a:pt x="1436" y="443"/>
                </a:cubicBezTo>
                <a:cubicBezTo>
                  <a:pt x="1427" y="452"/>
                  <a:pt x="1427" y="452"/>
                  <a:pt x="1427" y="452"/>
                </a:cubicBezTo>
                <a:cubicBezTo>
                  <a:pt x="1426" y="454"/>
                  <a:pt x="1426" y="455"/>
                  <a:pt x="1427" y="457"/>
                </a:cubicBezTo>
                <a:cubicBezTo>
                  <a:pt x="1427" y="457"/>
                  <a:pt x="1428" y="458"/>
                  <a:pt x="1429" y="458"/>
                </a:cubicBezTo>
                <a:cubicBezTo>
                  <a:pt x="1430" y="458"/>
                  <a:pt x="1430" y="457"/>
                  <a:pt x="1431" y="457"/>
                </a:cubicBezTo>
                <a:close/>
                <a:moveTo>
                  <a:pt x="1388" y="496"/>
                </a:moveTo>
                <a:cubicBezTo>
                  <a:pt x="1388" y="496"/>
                  <a:pt x="1389" y="497"/>
                  <a:pt x="1390" y="497"/>
                </a:cubicBezTo>
                <a:cubicBezTo>
                  <a:pt x="1391" y="497"/>
                  <a:pt x="1391" y="496"/>
                  <a:pt x="1392" y="496"/>
                </a:cubicBezTo>
                <a:cubicBezTo>
                  <a:pt x="1402" y="486"/>
                  <a:pt x="1402" y="486"/>
                  <a:pt x="1402" y="486"/>
                </a:cubicBezTo>
                <a:cubicBezTo>
                  <a:pt x="1403" y="485"/>
                  <a:pt x="1403" y="483"/>
                  <a:pt x="1402" y="481"/>
                </a:cubicBezTo>
                <a:cubicBezTo>
                  <a:pt x="1401" y="480"/>
                  <a:pt x="1399" y="480"/>
                  <a:pt x="1398" y="481"/>
                </a:cubicBezTo>
                <a:cubicBezTo>
                  <a:pt x="1388" y="491"/>
                  <a:pt x="1388" y="491"/>
                  <a:pt x="1388" y="491"/>
                </a:cubicBezTo>
                <a:cubicBezTo>
                  <a:pt x="1386" y="493"/>
                  <a:pt x="1386" y="495"/>
                  <a:pt x="1388" y="496"/>
                </a:cubicBezTo>
                <a:close/>
                <a:moveTo>
                  <a:pt x="1418" y="470"/>
                </a:moveTo>
                <a:cubicBezTo>
                  <a:pt x="1427" y="461"/>
                  <a:pt x="1427" y="461"/>
                  <a:pt x="1427" y="461"/>
                </a:cubicBezTo>
                <a:cubicBezTo>
                  <a:pt x="1428" y="460"/>
                  <a:pt x="1428" y="458"/>
                  <a:pt x="1427" y="457"/>
                </a:cubicBezTo>
                <a:cubicBezTo>
                  <a:pt x="1425" y="456"/>
                  <a:pt x="1424" y="456"/>
                  <a:pt x="1423" y="457"/>
                </a:cubicBezTo>
                <a:cubicBezTo>
                  <a:pt x="1418" y="462"/>
                  <a:pt x="1418" y="462"/>
                  <a:pt x="1418" y="462"/>
                </a:cubicBezTo>
                <a:cubicBezTo>
                  <a:pt x="1418" y="462"/>
                  <a:pt x="1418" y="462"/>
                  <a:pt x="1418" y="462"/>
                </a:cubicBezTo>
                <a:cubicBezTo>
                  <a:pt x="1414" y="465"/>
                  <a:pt x="1414" y="465"/>
                  <a:pt x="1414" y="465"/>
                </a:cubicBezTo>
                <a:cubicBezTo>
                  <a:pt x="1413" y="466"/>
                  <a:pt x="1413" y="468"/>
                  <a:pt x="1414" y="470"/>
                </a:cubicBezTo>
                <a:cubicBezTo>
                  <a:pt x="1415" y="470"/>
                  <a:pt x="1415" y="470"/>
                  <a:pt x="1416" y="470"/>
                </a:cubicBezTo>
                <a:cubicBezTo>
                  <a:pt x="1417" y="470"/>
                  <a:pt x="1418" y="470"/>
                  <a:pt x="1418" y="470"/>
                </a:cubicBezTo>
                <a:close/>
                <a:moveTo>
                  <a:pt x="1378" y="519"/>
                </a:moveTo>
                <a:cubicBezTo>
                  <a:pt x="1379" y="520"/>
                  <a:pt x="1380" y="520"/>
                  <a:pt x="1380" y="520"/>
                </a:cubicBezTo>
                <a:cubicBezTo>
                  <a:pt x="1381" y="520"/>
                  <a:pt x="1382" y="520"/>
                  <a:pt x="1382" y="519"/>
                </a:cubicBezTo>
                <a:cubicBezTo>
                  <a:pt x="1391" y="511"/>
                  <a:pt x="1391" y="511"/>
                  <a:pt x="1391" y="511"/>
                </a:cubicBezTo>
                <a:cubicBezTo>
                  <a:pt x="1392" y="509"/>
                  <a:pt x="1392" y="507"/>
                  <a:pt x="1391" y="506"/>
                </a:cubicBezTo>
                <a:cubicBezTo>
                  <a:pt x="1390" y="505"/>
                  <a:pt x="1388" y="505"/>
                  <a:pt x="1387" y="506"/>
                </a:cubicBezTo>
                <a:cubicBezTo>
                  <a:pt x="1378" y="515"/>
                  <a:pt x="1378" y="515"/>
                  <a:pt x="1378" y="515"/>
                </a:cubicBezTo>
                <a:cubicBezTo>
                  <a:pt x="1377" y="516"/>
                  <a:pt x="1377" y="518"/>
                  <a:pt x="1378" y="519"/>
                </a:cubicBezTo>
                <a:close/>
                <a:moveTo>
                  <a:pt x="1394" y="507"/>
                </a:moveTo>
                <a:cubicBezTo>
                  <a:pt x="1395" y="507"/>
                  <a:pt x="1395" y="506"/>
                  <a:pt x="1396" y="506"/>
                </a:cubicBezTo>
                <a:cubicBezTo>
                  <a:pt x="1408" y="493"/>
                  <a:pt x="1408" y="493"/>
                  <a:pt x="1408" y="493"/>
                </a:cubicBezTo>
                <a:cubicBezTo>
                  <a:pt x="1410" y="492"/>
                  <a:pt x="1410" y="490"/>
                  <a:pt x="1408" y="489"/>
                </a:cubicBezTo>
                <a:cubicBezTo>
                  <a:pt x="1407" y="488"/>
                  <a:pt x="1405" y="488"/>
                  <a:pt x="1404" y="489"/>
                </a:cubicBezTo>
                <a:cubicBezTo>
                  <a:pt x="1392" y="501"/>
                  <a:pt x="1392" y="501"/>
                  <a:pt x="1392" y="501"/>
                </a:cubicBezTo>
                <a:cubicBezTo>
                  <a:pt x="1390" y="503"/>
                  <a:pt x="1390" y="504"/>
                  <a:pt x="1392" y="506"/>
                </a:cubicBezTo>
                <a:cubicBezTo>
                  <a:pt x="1392" y="506"/>
                  <a:pt x="1393" y="507"/>
                  <a:pt x="1394" y="507"/>
                </a:cubicBezTo>
                <a:close/>
                <a:moveTo>
                  <a:pt x="1382" y="529"/>
                </a:moveTo>
                <a:cubicBezTo>
                  <a:pt x="1381" y="528"/>
                  <a:pt x="1379" y="528"/>
                  <a:pt x="1378" y="529"/>
                </a:cubicBezTo>
                <a:cubicBezTo>
                  <a:pt x="1376" y="531"/>
                  <a:pt x="1376" y="531"/>
                  <a:pt x="1376" y="531"/>
                </a:cubicBezTo>
                <a:cubicBezTo>
                  <a:pt x="1374" y="533"/>
                  <a:pt x="1374" y="534"/>
                  <a:pt x="1376" y="536"/>
                </a:cubicBezTo>
                <a:cubicBezTo>
                  <a:pt x="1376" y="536"/>
                  <a:pt x="1377" y="537"/>
                  <a:pt x="1378" y="537"/>
                </a:cubicBezTo>
                <a:cubicBezTo>
                  <a:pt x="1379" y="537"/>
                  <a:pt x="1379" y="536"/>
                  <a:pt x="1380" y="536"/>
                </a:cubicBezTo>
                <a:cubicBezTo>
                  <a:pt x="1382" y="534"/>
                  <a:pt x="1382" y="534"/>
                  <a:pt x="1382" y="534"/>
                </a:cubicBezTo>
                <a:cubicBezTo>
                  <a:pt x="1383" y="533"/>
                  <a:pt x="1383" y="531"/>
                  <a:pt x="1382" y="529"/>
                </a:cubicBezTo>
                <a:close/>
                <a:moveTo>
                  <a:pt x="1385" y="529"/>
                </a:moveTo>
                <a:cubicBezTo>
                  <a:pt x="1386" y="529"/>
                  <a:pt x="1387" y="529"/>
                  <a:pt x="1388" y="528"/>
                </a:cubicBezTo>
                <a:cubicBezTo>
                  <a:pt x="1410" y="506"/>
                  <a:pt x="1410" y="506"/>
                  <a:pt x="1410" y="506"/>
                </a:cubicBezTo>
                <a:cubicBezTo>
                  <a:pt x="1411" y="505"/>
                  <a:pt x="1411" y="503"/>
                  <a:pt x="1410" y="502"/>
                </a:cubicBezTo>
                <a:cubicBezTo>
                  <a:pt x="1408" y="501"/>
                  <a:pt x="1406" y="501"/>
                  <a:pt x="1405" y="502"/>
                </a:cubicBezTo>
                <a:cubicBezTo>
                  <a:pt x="1397" y="509"/>
                  <a:pt x="1397" y="509"/>
                  <a:pt x="1397" y="509"/>
                </a:cubicBezTo>
                <a:cubicBezTo>
                  <a:pt x="1397" y="509"/>
                  <a:pt x="1397" y="509"/>
                  <a:pt x="1397" y="509"/>
                </a:cubicBezTo>
                <a:cubicBezTo>
                  <a:pt x="1382" y="524"/>
                  <a:pt x="1382" y="524"/>
                  <a:pt x="1382" y="524"/>
                </a:cubicBezTo>
                <a:cubicBezTo>
                  <a:pt x="1381" y="525"/>
                  <a:pt x="1382" y="527"/>
                  <a:pt x="1383" y="528"/>
                </a:cubicBezTo>
                <a:cubicBezTo>
                  <a:pt x="1383" y="529"/>
                  <a:pt x="1385" y="529"/>
                  <a:pt x="1385" y="529"/>
                </a:cubicBezTo>
                <a:close/>
                <a:moveTo>
                  <a:pt x="1498" y="417"/>
                </a:moveTo>
                <a:cubicBezTo>
                  <a:pt x="1499" y="417"/>
                  <a:pt x="1499" y="416"/>
                  <a:pt x="1500" y="416"/>
                </a:cubicBezTo>
                <a:cubicBezTo>
                  <a:pt x="1510" y="406"/>
                  <a:pt x="1510" y="406"/>
                  <a:pt x="1510" y="406"/>
                </a:cubicBezTo>
                <a:cubicBezTo>
                  <a:pt x="1511" y="404"/>
                  <a:pt x="1511" y="403"/>
                  <a:pt x="1510" y="401"/>
                </a:cubicBezTo>
                <a:cubicBezTo>
                  <a:pt x="1509" y="400"/>
                  <a:pt x="1507" y="400"/>
                  <a:pt x="1506" y="401"/>
                </a:cubicBezTo>
                <a:cubicBezTo>
                  <a:pt x="1496" y="411"/>
                  <a:pt x="1496" y="411"/>
                  <a:pt x="1496" y="411"/>
                </a:cubicBezTo>
                <a:cubicBezTo>
                  <a:pt x="1494" y="413"/>
                  <a:pt x="1494" y="415"/>
                  <a:pt x="1496" y="416"/>
                </a:cubicBezTo>
                <a:cubicBezTo>
                  <a:pt x="1496" y="416"/>
                  <a:pt x="1497" y="417"/>
                  <a:pt x="1498" y="417"/>
                </a:cubicBezTo>
                <a:close/>
                <a:moveTo>
                  <a:pt x="1384" y="537"/>
                </a:moveTo>
                <a:cubicBezTo>
                  <a:pt x="1383" y="538"/>
                  <a:pt x="1383" y="538"/>
                  <a:pt x="1383" y="538"/>
                </a:cubicBezTo>
                <a:cubicBezTo>
                  <a:pt x="1381" y="539"/>
                  <a:pt x="1381" y="541"/>
                  <a:pt x="1383" y="543"/>
                </a:cubicBezTo>
                <a:cubicBezTo>
                  <a:pt x="1383" y="543"/>
                  <a:pt x="1384" y="544"/>
                  <a:pt x="1385" y="544"/>
                </a:cubicBezTo>
                <a:cubicBezTo>
                  <a:pt x="1386" y="544"/>
                  <a:pt x="1386" y="543"/>
                  <a:pt x="1387" y="543"/>
                </a:cubicBezTo>
                <a:cubicBezTo>
                  <a:pt x="1388" y="542"/>
                  <a:pt x="1388" y="542"/>
                  <a:pt x="1388" y="542"/>
                </a:cubicBezTo>
                <a:cubicBezTo>
                  <a:pt x="1389" y="541"/>
                  <a:pt x="1389" y="539"/>
                  <a:pt x="1388" y="537"/>
                </a:cubicBezTo>
                <a:cubicBezTo>
                  <a:pt x="1387" y="536"/>
                  <a:pt x="1385" y="536"/>
                  <a:pt x="1384" y="537"/>
                </a:cubicBezTo>
                <a:close/>
                <a:moveTo>
                  <a:pt x="1409" y="519"/>
                </a:moveTo>
                <a:cubicBezTo>
                  <a:pt x="1410" y="519"/>
                  <a:pt x="1411" y="519"/>
                  <a:pt x="1411" y="519"/>
                </a:cubicBezTo>
                <a:cubicBezTo>
                  <a:pt x="1414" y="515"/>
                  <a:pt x="1414" y="515"/>
                  <a:pt x="1414" y="515"/>
                </a:cubicBezTo>
                <a:cubicBezTo>
                  <a:pt x="1416" y="514"/>
                  <a:pt x="1416" y="512"/>
                  <a:pt x="1414" y="511"/>
                </a:cubicBezTo>
                <a:cubicBezTo>
                  <a:pt x="1413" y="510"/>
                  <a:pt x="1411" y="510"/>
                  <a:pt x="1410" y="511"/>
                </a:cubicBezTo>
                <a:cubicBezTo>
                  <a:pt x="1407" y="514"/>
                  <a:pt x="1407" y="514"/>
                  <a:pt x="1407" y="514"/>
                </a:cubicBezTo>
                <a:cubicBezTo>
                  <a:pt x="1406" y="515"/>
                  <a:pt x="1406" y="517"/>
                  <a:pt x="1407" y="519"/>
                </a:cubicBezTo>
                <a:cubicBezTo>
                  <a:pt x="1407" y="519"/>
                  <a:pt x="1408" y="519"/>
                  <a:pt x="1409" y="519"/>
                </a:cubicBezTo>
                <a:close/>
                <a:moveTo>
                  <a:pt x="1406" y="523"/>
                </a:moveTo>
                <a:cubicBezTo>
                  <a:pt x="1408" y="522"/>
                  <a:pt x="1408" y="520"/>
                  <a:pt x="1406" y="519"/>
                </a:cubicBezTo>
                <a:cubicBezTo>
                  <a:pt x="1405" y="518"/>
                  <a:pt x="1403" y="518"/>
                  <a:pt x="1402" y="519"/>
                </a:cubicBezTo>
                <a:cubicBezTo>
                  <a:pt x="1388" y="533"/>
                  <a:pt x="1388" y="533"/>
                  <a:pt x="1388" y="533"/>
                </a:cubicBezTo>
                <a:cubicBezTo>
                  <a:pt x="1387" y="534"/>
                  <a:pt x="1387" y="536"/>
                  <a:pt x="1388" y="537"/>
                </a:cubicBezTo>
                <a:cubicBezTo>
                  <a:pt x="1389" y="538"/>
                  <a:pt x="1389" y="538"/>
                  <a:pt x="1390" y="538"/>
                </a:cubicBezTo>
                <a:cubicBezTo>
                  <a:pt x="1391" y="538"/>
                  <a:pt x="1392" y="538"/>
                  <a:pt x="1392" y="537"/>
                </a:cubicBezTo>
                <a:lnTo>
                  <a:pt x="1406" y="523"/>
                </a:lnTo>
                <a:close/>
                <a:moveTo>
                  <a:pt x="1498" y="430"/>
                </a:moveTo>
                <a:cubicBezTo>
                  <a:pt x="1499" y="430"/>
                  <a:pt x="1500" y="430"/>
                  <a:pt x="1501" y="429"/>
                </a:cubicBezTo>
                <a:cubicBezTo>
                  <a:pt x="1513" y="417"/>
                  <a:pt x="1513" y="417"/>
                  <a:pt x="1513" y="417"/>
                </a:cubicBezTo>
                <a:cubicBezTo>
                  <a:pt x="1514" y="415"/>
                  <a:pt x="1514" y="413"/>
                  <a:pt x="1513" y="412"/>
                </a:cubicBezTo>
                <a:cubicBezTo>
                  <a:pt x="1512" y="411"/>
                  <a:pt x="1510" y="411"/>
                  <a:pt x="1509" y="412"/>
                </a:cubicBezTo>
                <a:cubicBezTo>
                  <a:pt x="1496" y="425"/>
                  <a:pt x="1496" y="425"/>
                  <a:pt x="1496" y="425"/>
                </a:cubicBezTo>
                <a:cubicBezTo>
                  <a:pt x="1495" y="426"/>
                  <a:pt x="1495" y="428"/>
                  <a:pt x="1496" y="429"/>
                </a:cubicBezTo>
                <a:cubicBezTo>
                  <a:pt x="1497" y="430"/>
                  <a:pt x="1498" y="430"/>
                  <a:pt x="1498" y="430"/>
                </a:cubicBezTo>
                <a:close/>
                <a:moveTo>
                  <a:pt x="1503" y="440"/>
                </a:moveTo>
                <a:cubicBezTo>
                  <a:pt x="1504" y="440"/>
                  <a:pt x="1504" y="439"/>
                  <a:pt x="1505" y="439"/>
                </a:cubicBezTo>
                <a:cubicBezTo>
                  <a:pt x="1506" y="438"/>
                  <a:pt x="1506" y="438"/>
                  <a:pt x="1506" y="438"/>
                </a:cubicBezTo>
                <a:cubicBezTo>
                  <a:pt x="1506" y="437"/>
                  <a:pt x="1507" y="437"/>
                  <a:pt x="1507" y="436"/>
                </a:cubicBezTo>
                <a:cubicBezTo>
                  <a:pt x="1507" y="436"/>
                  <a:pt x="1508" y="436"/>
                  <a:pt x="1508" y="436"/>
                </a:cubicBezTo>
                <a:cubicBezTo>
                  <a:pt x="1512" y="432"/>
                  <a:pt x="1512" y="432"/>
                  <a:pt x="1512" y="432"/>
                </a:cubicBezTo>
                <a:cubicBezTo>
                  <a:pt x="1513" y="430"/>
                  <a:pt x="1513" y="428"/>
                  <a:pt x="1512" y="427"/>
                </a:cubicBezTo>
                <a:cubicBezTo>
                  <a:pt x="1511" y="426"/>
                  <a:pt x="1509" y="426"/>
                  <a:pt x="1508" y="427"/>
                </a:cubicBezTo>
                <a:cubicBezTo>
                  <a:pt x="1504" y="431"/>
                  <a:pt x="1504" y="431"/>
                  <a:pt x="1504" y="431"/>
                </a:cubicBezTo>
                <a:cubicBezTo>
                  <a:pt x="1503" y="432"/>
                  <a:pt x="1503" y="432"/>
                  <a:pt x="1503" y="433"/>
                </a:cubicBezTo>
                <a:cubicBezTo>
                  <a:pt x="1502" y="433"/>
                  <a:pt x="1502" y="433"/>
                  <a:pt x="1502" y="433"/>
                </a:cubicBezTo>
                <a:cubicBezTo>
                  <a:pt x="1501" y="434"/>
                  <a:pt x="1501" y="434"/>
                  <a:pt x="1501" y="434"/>
                </a:cubicBezTo>
                <a:cubicBezTo>
                  <a:pt x="1499" y="436"/>
                  <a:pt x="1499" y="437"/>
                  <a:pt x="1501" y="439"/>
                </a:cubicBezTo>
                <a:cubicBezTo>
                  <a:pt x="1501" y="439"/>
                  <a:pt x="1502" y="440"/>
                  <a:pt x="1503" y="440"/>
                </a:cubicBezTo>
                <a:close/>
                <a:moveTo>
                  <a:pt x="1411" y="529"/>
                </a:moveTo>
                <a:cubicBezTo>
                  <a:pt x="1409" y="527"/>
                  <a:pt x="1408" y="527"/>
                  <a:pt x="1406" y="529"/>
                </a:cubicBezTo>
                <a:cubicBezTo>
                  <a:pt x="1393" y="542"/>
                  <a:pt x="1393" y="542"/>
                  <a:pt x="1393" y="542"/>
                </a:cubicBezTo>
                <a:cubicBezTo>
                  <a:pt x="1392" y="543"/>
                  <a:pt x="1392" y="545"/>
                  <a:pt x="1393" y="547"/>
                </a:cubicBezTo>
                <a:cubicBezTo>
                  <a:pt x="1393" y="547"/>
                  <a:pt x="1394" y="547"/>
                  <a:pt x="1395" y="547"/>
                </a:cubicBezTo>
                <a:cubicBezTo>
                  <a:pt x="1396" y="547"/>
                  <a:pt x="1397" y="547"/>
                  <a:pt x="1397" y="547"/>
                </a:cubicBezTo>
                <a:cubicBezTo>
                  <a:pt x="1411" y="533"/>
                  <a:pt x="1411" y="533"/>
                  <a:pt x="1411" y="533"/>
                </a:cubicBezTo>
                <a:cubicBezTo>
                  <a:pt x="1412" y="532"/>
                  <a:pt x="1412" y="530"/>
                  <a:pt x="1411" y="529"/>
                </a:cubicBezTo>
                <a:close/>
                <a:moveTo>
                  <a:pt x="1518" y="431"/>
                </a:moveTo>
                <a:cubicBezTo>
                  <a:pt x="1516" y="433"/>
                  <a:pt x="1516" y="433"/>
                  <a:pt x="1516" y="433"/>
                </a:cubicBezTo>
                <a:cubicBezTo>
                  <a:pt x="1514" y="435"/>
                  <a:pt x="1514" y="436"/>
                  <a:pt x="1516" y="438"/>
                </a:cubicBezTo>
                <a:cubicBezTo>
                  <a:pt x="1516" y="438"/>
                  <a:pt x="1517" y="439"/>
                  <a:pt x="1518" y="439"/>
                </a:cubicBezTo>
                <a:cubicBezTo>
                  <a:pt x="1519" y="439"/>
                  <a:pt x="1519" y="438"/>
                  <a:pt x="1520" y="438"/>
                </a:cubicBezTo>
                <a:cubicBezTo>
                  <a:pt x="1523" y="435"/>
                  <a:pt x="1523" y="435"/>
                  <a:pt x="1523" y="435"/>
                </a:cubicBezTo>
                <a:cubicBezTo>
                  <a:pt x="1524" y="434"/>
                  <a:pt x="1524" y="432"/>
                  <a:pt x="1523" y="431"/>
                </a:cubicBezTo>
                <a:cubicBezTo>
                  <a:pt x="1521" y="429"/>
                  <a:pt x="1519" y="429"/>
                  <a:pt x="1518" y="431"/>
                </a:cubicBezTo>
                <a:close/>
                <a:moveTo>
                  <a:pt x="1485" y="471"/>
                </a:moveTo>
                <a:cubicBezTo>
                  <a:pt x="1486" y="471"/>
                  <a:pt x="1487" y="471"/>
                  <a:pt x="1487" y="470"/>
                </a:cubicBezTo>
                <a:cubicBezTo>
                  <a:pt x="1501" y="456"/>
                  <a:pt x="1501" y="456"/>
                  <a:pt x="1501" y="456"/>
                </a:cubicBezTo>
                <a:cubicBezTo>
                  <a:pt x="1502" y="455"/>
                  <a:pt x="1502" y="453"/>
                  <a:pt x="1501" y="452"/>
                </a:cubicBezTo>
                <a:cubicBezTo>
                  <a:pt x="1500" y="451"/>
                  <a:pt x="1498" y="451"/>
                  <a:pt x="1497" y="452"/>
                </a:cubicBezTo>
                <a:cubicBezTo>
                  <a:pt x="1483" y="466"/>
                  <a:pt x="1483" y="466"/>
                  <a:pt x="1483" y="466"/>
                </a:cubicBezTo>
                <a:cubicBezTo>
                  <a:pt x="1482" y="467"/>
                  <a:pt x="1482" y="469"/>
                  <a:pt x="1483" y="470"/>
                </a:cubicBezTo>
                <a:cubicBezTo>
                  <a:pt x="1484" y="471"/>
                  <a:pt x="1484" y="471"/>
                  <a:pt x="1485" y="471"/>
                </a:cubicBezTo>
                <a:close/>
                <a:moveTo>
                  <a:pt x="1417" y="536"/>
                </a:moveTo>
                <a:cubicBezTo>
                  <a:pt x="1416" y="535"/>
                  <a:pt x="1414" y="535"/>
                  <a:pt x="1413" y="536"/>
                </a:cubicBezTo>
                <a:cubicBezTo>
                  <a:pt x="1398" y="551"/>
                  <a:pt x="1398" y="551"/>
                  <a:pt x="1398" y="551"/>
                </a:cubicBezTo>
                <a:cubicBezTo>
                  <a:pt x="1397" y="552"/>
                  <a:pt x="1397" y="554"/>
                  <a:pt x="1398" y="555"/>
                </a:cubicBezTo>
                <a:cubicBezTo>
                  <a:pt x="1399" y="556"/>
                  <a:pt x="1400" y="556"/>
                  <a:pt x="1401" y="556"/>
                </a:cubicBezTo>
                <a:cubicBezTo>
                  <a:pt x="1401" y="556"/>
                  <a:pt x="1402" y="556"/>
                  <a:pt x="1403" y="555"/>
                </a:cubicBezTo>
                <a:cubicBezTo>
                  <a:pt x="1417" y="541"/>
                  <a:pt x="1417" y="541"/>
                  <a:pt x="1417" y="541"/>
                </a:cubicBezTo>
                <a:cubicBezTo>
                  <a:pt x="1418" y="539"/>
                  <a:pt x="1418" y="537"/>
                  <a:pt x="1417" y="536"/>
                </a:cubicBezTo>
                <a:close/>
                <a:moveTo>
                  <a:pt x="1425" y="547"/>
                </a:moveTo>
                <a:cubicBezTo>
                  <a:pt x="1425" y="547"/>
                  <a:pt x="1425" y="547"/>
                  <a:pt x="1425" y="547"/>
                </a:cubicBezTo>
                <a:cubicBezTo>
                  <a:pt x="1428" y="544"/>
                  <a:pt x="1428" y="544"/>
                  <a:pt x="1428" y="544"/>
                </a:cubicBezTo>
                <a:cubicBezTo>
                  <a:pt x="1429" y="542"/>
                  <a:pt x="1429" y="540"/>
                  <a:pt x="1428" y="539"/>
                </a:cubicBezTo>
                <a:cubicBezTo>
                  <a:pt x="1427" y="538"/>
                  <a:pt x="1425" y="538"/>
                  <a:pt x="1424" y="539"/>
                </a:cubicBezTo>
                <a:cubicBezTo>
                  <a:pt x="1421" y="542"/>
                  <a:pt x="1421" y="542"/>
                  <a:pt x="1421" y="542"/>
                </a:cubicBezTo>
                <a:cubicBezTo>
                  <a:pt x="1420" y="542"/>
                  <a:pt x="1420" y="543"/>
                  <a:pt x="1420" y="543"/>
                </a:cubicBezTo>
                <a:cubicBezTo>
                  <a:pt x="1420" y="543"/>
                  <a:pt x="1420" y="543"/>
                  <a:pt x="1420" y="543"/>
                </a:cubicBezTo>
                <a:cubicBezTo>
                  <a:pt x="1406" y="557"/>
                  <a:pt x="1406" y="557"/>
                  <a:pt x="1406" y="557"/>
                </a:cubicBezTo>
                <a:cubicBezTo>
                  <a:pt x="1405" y="558"/>
                  <a:pt x="1405" y="560"/>
                  <a:pt x="1406" y="561"/>
                </a:cubicBezTo>
                <a:cubicBezTo>
                  <a:pt x="1407" y="562"/>
                  <a:pt x="1408" y="562"/>
                  <a:pt x="1408" y="562"/>
                </a:cubicBezTo>
                <a:cubicBezTo>
                  <a:pt x="1409" y="562"/>
                  <a:pt x="1410" y="562"/>
                  <a:pt x="1411" y="561"/>
                </a:cubicBezTo>
                <a:cubicBezTo>
                  <a:pt x="1424" y="547"/>
                  <a:pt x="1424" y="547"/>
                  <a:pt x="1424" y="547"/>
                </a:cubicBezTo>
                <a:cubicBezTo>
                  <a:pt x="1425" y="547"/>
                  <a:pt x="1425" y="547"/>
                  <a:pt x="1425" y="547"/>
                </a:cubicBezTo>
                <a:close/>
                <a:moveTo>
                  <a:pt x="1521" y="442"/>
                </a:moveTo>
                <a:cubicBezTo>
                  <a:pt x="1519" y="444"/>
                  <a:pt x="1519" y="444"/>
                  <a:pt x="1519" y="444"/>
                </a:cubicBezTo>
                <a:cubicBezTo>
                  <a:pt x="1519" y="444"/>
                  <a:pt x="1518" y="445"/>
                  <a:pt x="1518" y="446"/>
                </a:cubicBezTo>
                <a:cubicBezTo>
                  <a:pt x="1518" y="446"/>
                  <a:pt x="1517" y="446"/>
                  <a:pt x="1516" y="447"/>
                </a:cubicBezTo>
                <a:cubicBezTo>
                  <a:pt x="1510" y="453"/>
                  <a:pt x="1510" y="453"/>
                  <a:pt x="1510" y="453"/>
                </a:cubicBezTo>
                <a:cubicBezTo>
                  <a:pt x="1509" y="454"/>
                  <a:pt x="1509" y="456"/>
                  <a:pt x="1510" y="457"/>
                </a:cubicBezTo>
                <a:cubicBezTo>
                  <a:pt x="1511" y="458"/>
                  <a:pt x="1512" y="458"/>
                  <a:pt x="1513" y="458"/>
                </a:cubicBezTo>
                <a:cubicBezTo>
                  <a:pt x="1513" y="458"/>
                  <a:pt x="1514" y="458"/>
                  <a:pt x="1515" y="457"/>
                </a:cubicBezTo>
                <a:cubicBezTo>
                  <a:pt x="1521" y="451"/>
                  <a:pt x="1521" y="451"/>
                  <a:pt x="1521" y="451"/>
                </a:cubicBezTo>
                <a:cubicBezTo>
                  <a:pt x="1521" y="450"/>
                  <a:pt x="1522" y="450"/>
                  <a:pt x="1522" y="449"/>
                </a:cubicBezTo>
                <a:cubicBezTo>
                  <a:pt x="1522" y="449"/>
                  <a:pt x="1523" y="449"/>
                  <a:pt x="1523" y="448"/>
                </a:cubicBezTo>
                <a:cubicBezTo>
                  <a:pt x="1525" y="446"/>
                  <a:pt x="1525" y="446"/>
                  <a:pt x="1525" y="446"/>
                </a:cubicBezTo>
                <a:cubicBezTo>
                  <a:pt x="1527" y="445"/>
                  <a:pt x="1527" y="443"/>
                  <a:pt x="1525" y="442"/>
                </a:cubicBezTo>
                <a:cubicBezTo>
                  <a:pt x="1524" y="441"/>
                  <a:pt x="1522" y="441"/>
                  <a:pt x="1521" y="442"/>
                </a:cubicBezTo>
                <a:close/>
                <a:moveTo>
                  <a:pt x="1531" y="446"/>
                </a:moveTo>
                <a:cubicBezTo>
                  <a:pt x="1526" y="451"/>
                  <a:pt x="1526" y="451"/>
                  <a:pt x="1526" y="451"/>
                </a:cubicBezTo>
                <a:cubicBezTo>
                  <a:pt x="1525" y="452"/>
                  <a:pt x="1525" y="452"/>
                  <a:pt x="1525" y="453"/>
                </a:cubicBezTo>
                <a:cubicBezTo>
                  <a:pt x="1524" y="453"/>
                  <a:pt x="1524" y="453"/>
                  <a:pt x="1523" y="454"/>
                </a:cubicBezTo>
                <a:cubicBezTo>
                  <a:pt x="1515" y="462"/>
                  <a:pt x="1515" y="462"/>
                  <a:pt x="1515" y="462"/>
                </a:cubicBezTo>
                <a:cubicBezTo>
                  <a:pt x="1514" y="463"/>
                  <a:pt x="1514" y="465"/>
                  <a:pt x="1515" y="466"/>
                </a:cubicBezTo>
                <a:cubicBezTo>
                  <a:pt x="1516" y="467"/>
                  <a:pt x="1516" y="467"/>
                  <a:pt x="1517" y="467"/>
                </a:cubicBezTo>
                <a:cubicBezTo>
                  <a:pt x="1518" y="467"/>
                  <a:pt x="1519" y="467"/>
                  <a:pt x="1519" y="466"/>
                </a:cubicBezTo>
                <a:cubicBezTo>
                  <a:pt x="1527" y="458"/>
                  <a:pt x="1527" y="458"/>
                  <a:pt x="1527" y="458"/>
                </a:cubicBezTo>
                <a:cubicBezTo>
                  <a:pt x="1528" y="458"/>
                  <a:pt x="1528" y="457"/>
                  <a:pt x="1528" y="456"/>
                </a:cubicBezTo>
                <a:cubicBezTo>
                  <a:pt x="1529" y="456"/>
                  <a:pt x="1530" y="456"/>
                  <a:pt x="1530" y="455"/>
                </a:cubicBezTo>
                <a:cubicBezTo>
                  <a:pt x="1535" y="451"/>
                  <a:pt x="1535" y="451"/>
                  <a:pt x="1535" y="451"/>
                </a:cubicBezTo>
                <a:cubicBezTo>
                  <a:pt x="1536" y="450"/>
                  <a:pt x="1536" y="448"/>
                  <a:pt x="1535" y="446"/>
                </a:cubicBezTo>
                <a:cubicBezTo>
                  <a:pt x="1534" y="445"/>
                  <a:pt x="1532" y="445"/>
                  <a:pt x="1531" y="446"/>
                </a:cubicBezTo>
                <a:close/>
                <a:moveTo>
                  <a:pt x="1423" y="562"/>
                </a:moveTo>
                <a:cubicBezTo>
                  <a:pt x="1424" y="561"/>
                  <a:pt x="1424" y="559"/>
                  <a:pt x="1423" y="558"/>
                </a:cubicBezTo>
                <a:cubicBezTo>
                  <a:pt x="1422" y="557"/>
                  <a:pt x="1420" y="557"/>
                  <a:pt x="1419" y="558"/>
                </a:cubicBezTo>
                <a:cubicBezTo>
                  <a:pt x="1416" y="561"/>
                  <a:pt x="1416" y="561"/>
                  <a:pt x="1416" y="561"/>
                </a:cubicBezTo>
                <a:cubicBezTo>
                  <a:pt x="1415" y="562"/>
                  <a:pt x="1415" y="564"/>
                  <a:pt x="1416" y="565"/>
                </a:cubicBezTo>
                <a:cubicBezTo>
                  <a:pt x="1416" y="566"/>
                  <a:pt x="1417" y="566"/>
                  <a:pt x="1418" y="566"/>
                </a:cubicBezTo>
                <a:cubicBezTo>
                  <a:pt x="1419" y="566"/>
                  <a:pt x="1420" y="566"/>
                  <a:pt x="1420" y="565"/>
                </a:cubicBezTo>
                <a:lnTo>
                  <a:pt x="1423" y="562"/>
                </a:lnTo>
                <a:close/>
                <a:moveTo>
                  <a:pt x="1446" y="539"/>
                </a:moveTo>
                <a:cubicBezTo>
                  <a:pt x="1446" y="539"/>
                  <a:pt x="1447" y="538"/>
                  <a:pt x="1448" y="538"/>
                </a:cubicBezTo>
                <a:cubicBezTo>
                  <a:pt x="1497" y="489"/>
                  <a:pt x="1497" y="489"/>
                  <a:pt x="1497" y="489"/>
                </a:cubicBezTo>
                <a:cubicBezTo>
                  <a:pt x="1498" y="488"/>
                  <a:pt x="1498" y="486"/>
                  <a:pt x="1497" y="485"/>
                </a:cubicBezTo>
                <a:cubicBezTo>
                  <a:pt x="1495" y="483"/>
                  <a:pt x="1493" y="483"/>
                  <a:pt x="1492" y="485"/>
                </a:cubicBezTo>
                <a:cubicBezTo>
                  <a:pt x="1443" y="533"/>
                  <a:pt x="1443" y="533"/>
                  <a:pt x="1443" y="533"/>
                </a:cubicBezTo>
                <a:cubicBezTo>
                  <a:pt x="1442" y="535"/>
                  <a:pt x="1442" y="537"/>
                  <a:pt x="1443" y="538"/>
                </a:cubicBezTo>
                <a:cubicBezTo>
                  <a:pt x="1444" y="538"/>
                  <a:pt x="1445" y="539"/>
                  <a:pt x="1446" y="539"/>
                </a:cubicBezTo>
                <a:close/>
                <a:moveTo>
                  <a:pt x="1535" y="464"/>
                </a:moveTo>
                <a:cubicBezTo>
                  <a:pt x="1537" y="463"/>
                  <a:pt x="1537" y="463"/>
                  <a:pt x="1537" y="463"/>
                </a:cubicBezTo>
                <a:cubicBezTo>
                  <a:pt x="1538" y="462"/>
                  <a:pt x="1538" y="460"/>
                  <a:pt x="1537" y="459"/>
                </a:cubicBezTo>
                <a:cubicBezTo>
                  <a:pt x="1536" y="457"/>
                  <a:pt x="1534" y="457"/>
                  <a:pt x="1532" y="459"/>
                </a:cubicBezTo>
                <a:cubicBezTo>
                  <a:pt x="1531" y="460"/>
                  <a:pt x="1531" y="460"/>
                  <a:pt x="1531" y="460"/>
                </a:cubicBezTo>
                <a:cubicBezTo>
                  <a:pt x="1530" y="461"/>
                  <a:pt x="1530" y="463"/>
                  <a:pt x="1531" y="464"/>
                </a:cubicBezTo>
                <a:cubicBezTo>
                  <a:pt x="1531" y="465"/>
                  <a:pt x="1532" y="465"/>
                  <a:pt x="1533" y="465"/>
                </a:cubicBezTo>
                <a:cubicBezTo>
                  <a:pt x="1534" y="465"/>
                  <a:pt x="1535" y="465"/>
                  <a:pt x="1535" y="464"/>
                </a:cubicBezTo>
                <a:close/>
                <a:moveTo>
                  <a:pt x="1432" y="563"/>
                </a:moveTo>
                <a:cubicBezTo>
                  <a:pt x="1431" y="562"/>
                  <a:pt x="1429" y="562"/>
                  <a:pt x="1428" y="563"/>
                </a:cubicBezTo>
                <a:cubicBezTo>
                  <a:pt x="1420" y="571"/>
                  <a:pt x="1420" y="571"/>
                  <a:pt x="1420" y="571"/>
                </a:cubicBezTo>
                <a:cubicBezTo>
                  <a:pt x="1419" y="572"/>
                  <a:pt x="1419" y="574"/>
                  <a:pt x="1420" y="575"/>
                </a:cubicBezTo>
                <a:cubicBezTo>
                  <a:pt x="1421" y="576"/>
                  <a:pt x="1421" y="576"/>
                  <a:pt x="1422" y="576"/>
                </a:cubicBezTo>
                <a:cubicBezTo>
                  <a:pt x="1423" y="576"/>
                  <a:pt x="1424" y="576"/>
                  <a:pt x="1424" y="575"/>
                </a:cubicBezTo>
                <a:cubicBezTo>
                  <a:pt x="1432" y="568"/>
                  <a:pt x="1432" y="568"/>
                  <a:pt x="1432" y="568"/>
                </a:cubicBezTo>
                <a:cubicBezTo>
                  <a:pt x="1433" y="566"/>
                  <a:pt x="1433" y="564"/>
                  <a:pt x="1432" y="563"/>
                </a:cubicBezTo>
                <a:close/>
                <a:moveTo>
                  <a:pt x="1493" y="502"/>
                </a:moveTo>
                <a:cubicBezTo>
                  <a:pt x="1492" y="501"/>
                  <a:pt x="1490" y="501"/>
                  <a:pt x="1489" y="502"/>
                </a:cubicBezTo>
                <a:cubicBezTo>
                  <a:pt x="1447" y="544"/>
                  <a:pt x="1447" y="544"/>
                  <a:pt x="1447" y="544"/>
                </a:cubicBezTo>
                <a:cubicBezTo>
                  <a:pt x="1446" y="545"/>
                  <a:pt x="1446" y="547"/>
                  <a:pt x="1447" y="548"/>
                </a:cubicBezTo>
                <a:cubicBezTo>
                  <a:pt x="1448" y="549"/>
                  <a:pt x="1449" y="549"/>
                  <a:pt x="1450" y="549"/>
                </a:cubicBezTo>
                <a:cubicBezTo>
                  <a:pt x="1450" y="549"/>
                  <a:pt x="1451" y="549"/>
                  <a:pt x="1452" y="548"/>
                </a:cubicBezTo>
                <a:cubicBezTo>
                  <a:pt x="1493" y="507"/>
                  <a:pt x="1493" y="507"/>
                  <a:pt x="1493" y="507"/>
                </a:cubicBezTo>
                <a:cubicBezTo>
                  <a:pt x="1494" y="505"/>
                  <a:pt x="1494" y="503"/>
                  <a:pt x="1493" y="502"/>
                </a:cubicBezTo>
                <a:close/>
                <a:moveTo>
                  <a:pt x="1528" y="471"/>
                </a:moveTo>
                <a:cubicBezTo>
                  <a:pt x="1529" y="470"/>
                  <a:pt x="1529" y="468"/>
                  <a:pt x="1528" y="467"/>
                </a:cubicBezTo>
                <a:cubicBezTo>
                  <a:pt x="1527" y="466"/>
                  <a:pt x="1525" y="466"/>
                  <a:pt x="1524" y="467"/>
                </a:cubicBezTo>
                <a:cubicBezTo>
                  <a:pt x="1518" y="473"/>
                  <a:pt x="1518" y="473"/>
                  <a:pt x="1518" y="473"/>
                </a:cubicBezTo>
                <a:cubicBezTo>
                  <a:pt x="1518" y="473"/>
                  <a:pt x="1517" y="474"/>
                  <a:pt x="1517" y="474"/>
                </a:cubicBezTo>
                <a:cubicBezTo>
                  <a:pt x="1517" y="474"/>
                  <a:pt x="1516" y="475"/>
                  <a:pt x="1516" y="475"/>
                </a:cubicBezTo>
                <a:cubicBezTo>
                  <a:pt x="1513" y="477"/>
                  <a:pt x="1513" y="477"/>
                  <a:pt x="1513" y="477"/>
                </a:cubicBezTo>
                <a:cubicBezTo>
                  <a:pt x="1512" y="479"/>
                  <a:pt x="1512" y="481"/>
                  <a:pt x="1513" y="482"/>
                </a:cubicBezTo>
                <a:cubicBezTo>
                  <a:pt x="1514" y="482"/>
                  <a:pt x="1515" y="483"/>
                  <a:pt x="1516" y="483"/>
                </a:cubicBezTo>
                <a:cubicBezTo>
                  <a:pt x="1516" y="483"/>
                  <a:pt x="1517" y="482"/>
                  <a:pt x="1518" y="482"/>
                </a:cubicBezTo>
                <a:cubicBezTo>
                  <a:pt x="1520" y="480"/>
                  <a:pt x="1520" y="480"/>
                  <a:pt x="1520" y="480"/>
                </a:cubicBezTo>
                <a:cubicBezTo>
                  <a:pt x="1521" y="479"/>
                  <a:pt x="1521" y="478"/>
                  <a:pt x="1521" y="478"/>
                </a:cubicBezTo>
                <a:cubicBezTo>
                  <a:pt x="1521" y="478"/>
                  <a:pt x="1522" y="478"/>
                  <a:pt x="1522" y="477"/>
                </a:cubicBezTo>
                <a:lnTo>
                  <a:pt x="1528" y="471"/>
                </a:lnTo>
                <a:close/>
                <a:moveTo>
                  <a:pt x="1513" y="487"/>
                </a:moveTo>
                <a:cubicBezTo>
                  <a:pt x="1514" y="485"/>
                  <a:pt x="1514" y="483"/>
                  <a:pt x="1513" y="482"/>
                </a:cubicBezTo>
                <a:cubicBezTo>
                  <a:pt x="1512" y="481"/>
                  <a:pt x="1510" y="481"/>
                  <a:pt x="1509" y="482"/>
                </a:cubicBezTo>
                <a:cubicBezTo>
                  <a:pt x="1507" y="484"/>
                  <a:pt x="1507" y="484"/>
                  <a:pt x="1507" y="484"/>
                </a:cubicBezTo>
                <a:cubicBezTo>
                  <a:pt x="1506" y="485"/>
                  <a:pt x="1506" y="487"/>
                  <a:pt x="1507" y="488"/>
                </a:cubicBezTo>
                <a:cubicBezTo>
                  <a:pt x="1508" y="489"/>
                  <a:pt x="1508" y="489"/>
                  <a:pt x="1509" y="489"/>
                </a:cubicBezTo>
                <a:cubicBezTo>
                  <a:pt x="1510" y="489"/>
                  <a:pt x="1511" y="489"/>
                  <a:pt x="1511" y="488"/>
                </a:cubicBezTo>
                <a:lnTo>
                  <a:pt x="1513" y="487"/>
                </a:lnTo>
                <a:close/>
                <a:moveTo>
                  <a:pt x="1497" y="512"/>
                </a:moveTo>
                <a:cubicBezTo>
                  <a:pt x="1496" y="511"/>
                  <a:pt x="1494" y="511"/>
                  <a:pt x="1493" y="512"/>
                </a:cubicBezTo>
                <a:cubicBezTo>
                  <a:pt x="1459" y="545"/>
                  <a:pt x="1459" y="545"/>
                  <a:pt x="1459" y="545"/>
                </a:cubicBezTo>
                <a:cubicBezTo>
                  <a:pt x="1458" y="547"/>
                  <a:pt x="1458" y="549"/>
                  <a:pt x="1459" y="550"/>
                </a:cubicBezTo>
                <a:cubicBezTo>
                  <a:pt x="1460" y="550"/>
                  <a:pt x="1461" y="551"/>
                  <a:pt x="1462" y="551"/>
                </a:cubicBezTo>
                <a:cubicBezTo>
                  <a:pt x="1462" y="551"/>
                  <a:pt x="1463" y="550"/>
                  <a:pt x="1464" y="550"/>
                </a:cubicBezTo>
                <a:cubicBezTo>
                  <a:pt x="1497" y="516"/>
                  <a:pt x="1497" y="516"/>
                  <a:pt x="1497" y="516"/>
                </a:cubicBezTo>
                <a:cubicBezTo>
                  <a:pt x="1498" y="515"/>
                  <a:pt x="1498" y="513"/>
                  <a:pt x="1497" y="512"/>
                </a:cubicBezTo>
                <a:close/>
                <a:moveTo>
                  <a:pt x="1442" y="567"/>
                </a:moveTo>
                <a:cubicBezTo>
                  <a:pt x="1441" y="566"/>
                  <a:pt x="1439" y="566"/>
                  <a:pt x="1438" y="567"/>
                </a:cubicBezTo>
                <a:cubicBezTo>
                  <a:pt x="1430" y="575"/>
                  <a:pt x="1430" y="575"/>
                  <a:pt x="1430" y="575"/>
                </a:cubicBezTo>
                <a:cubicBezTo>
                  <a:pt x="1429" y="576"/>
                  <a:pt x="1429" y="578"/>
                  <a:pt x="1430" y="579"/>
                </a:cubicBezTo>
                <a:cubicBezTo>
                  <a:pt x="1430" y="580"/>
                  <a:pt x="1431" y="580"/>
                  <a:pt x="1432" y="580"/>
                </a:cubicBezTo>
                <a:cubicBezTo>
                  <a:pt x="1433" y="580"/>
                  <a:pt x="1434" y="580"/>
                  <a:pt x="1434" y="579"/>
                </a:cubicBezTo>
                <a:cubicBezTo>
                  <a:pt x="1442" y="571"/>
                  <a:pt x="1442" y="571"/>
                  <a:pt x="1442" y="571"/>
                </a:cubicBezTo>
                <a:cubicBezTo>
                  <a:pt x="1443" y="570"/>
                  <a:pt x="1443" y="568"/>
                  <a:pt x="1442" y="567"/>
                </a:cubicBezTo>
                <a:close/>
                <a:moveTo>
                  <a:pt x="1528" y="484"/>
                </a:moveTo>
                <a:cubicBezTo>
                  <a:pt x="1529" y="484"/>
                  <a:pt x="1530" y="484"/>
                  <a:pt x="1530" y="483"/>
                </a:cubicBezTo>
                <a:cubicBezTo>
                  <a:pt x="1541" y="472"/>
                  <a:pt x="1541" y="472"/>
                  <a:pt x="1541" y="472"/>
                </a:cubicBezTo>
                <a:cubicBezTo>
                  <a:pt x="1543" y="471"/>
                  <a:pt x="1543" y="469"/>
                  <a:pt x="1541" y="468"/>
                </a:cubicBezTo>
                <a:cubicBezTo>
                  <a:pt x="1540" y="467"/>
                  <a:pt x="1538" y="467"/>
                  <a:pt x="1537" y="468"/>
                </a:cubicBezTo>
                <a:cubicBezTo>
                  <a:pt x="1526" y="479"/>
                  <a:pt x="1526" y="479"/>
                  <a:pt x="1526" y="479"/>
                </a:cubicBezTo>
                <a:cubicBezTo>
                  <a:pt x="1525" y="480"/>
                  <a:pt x="1525" y="482"/>
                  <a:pt x="1526" y="483"/>
                </a:cubicBezTo>
                <a:cubicBezTo>
                  <a:pt x="1527" y="484"/>
                  <a:pt x="1527" y="484"/>
                  <a:pt x="1528" y="484"/>
                </a:cubicBezTo>
                <a:close/>
                <a:moveTo>
                  <a:pt x="1442" y="581"/>
                </a:moveTo>
                <a:cubicBezTo>
                  <a:pt x="1443" y="582"/>
                  <a:pt x="1444" y="582"/>
                  <a:pt x="1444" y="582"/>
                </a:cubicBezTo>
                <a:cubicBezTo>
                  <a:pt x="1445" y="582"/>
                  <a:pt x="1446" y="582"/>
                  <a:pt x="1447" y="581"/>
                </a:cubicBezTo>
                <a:cubicBezTo>
                  <a:pt x="1456" y="571"/>
                  <a:pt x="1456" y="571"/>
                  <a:pt x="1456" y="571"/>
                </a:cubicBezTo>
                <a:cubicBezTo>
                  <a:pt x="1458" y="570"/>
                  <a:pt x="1458" y="568"/>
                  <a:pt x="1456" y="567"/>
                </a:cubicBezTo>
                <a:cubicBezTo>
                  <a:pt x="1455" y="566"/>
                  <a:pt x="1453" y="566"/>
                  <a:pt x="1452" y="567"/>
                </a:cubicBezTo>
                <a:cubicBezTo>
                  <a:pt x="1442" y="577"/>
                  <a:pt x="1442" y="577"/>
                  <a:pt x="1442" y="577"/>
                </a:cubicBezTo>
                <a:cubicBezTo>
                  <a:pt x="1441" y="578"/>
                  <a:pt x="1441" y="580"/>
                  <a:pt x="1442" y="581"/>
                </a:cubicBezTo>
                <a:close/>
                <a:moveTo>
                  <a:pt x="1542" y="485"/>
                </a:moveTo>
                <a:cubicBezTo>
                  <a:pt x="1544" y="484"/>
                  <a:pt x="1544" y="484"/>
                  <a:pt x="1544" y="484"/>
                </a:cubicBezTo>
                <a:cubicBezTo>
                  <a:pt x="1545" y="483"/>
                  <a:pt x="1545" y="481"/>
                  <a:pt x="1544" y="479"/>
                </a:cubicBezTo>
                <a:cubicBezTo>
                  <a:pt x="1543" y="478"/>
                  <a:pt x="1541" y="478"/>
                  <a:pt x="1539" y="479"/>
                </a:cubicBezTo>
                <a:cubicBezTo>
                  <a:pt x="1538" y="481"/>
                  <a:pt x="1538" y="481"/>
                  <a:pt x="1538" y="481"/>
                </a:cubicBezTo>
                <a:cubicBezTo>
                  <a:pt x="1538" y="481"/>
                  <a:pt x="1537" y="482"/>
                  <a:pt x="1537" y="483"/>
                </a:cubicBezTo>
                <a:cubicBezTo>
                  <a:pt x="1537" y="483"/>
                  <a:pt x="1536" y="483"/>
                  <a:pt x="1535" y="484"/>
                </a:cubicBezTo>
                <a:cubicBezTo>
                  <a:pt x="1534" y="485"/>
                  <a:pt x="1534" y="485"/>
                  <a:pt x="1534" y="485"/>
                </a:cubicBezTo>
                <a:cubicBezTo>
                  <a:pt x="1533" y="486"/>
                  <a:pt x="1533" y="488"/>
                  <a:pt x="1534" y="489"/>
                </a:cubicBezTo>
                <a:cubicBezTo>
                  <a:pt x="1534" y="490"/>
                  <a:pt x="1535" y="490"/>
                  <a:pt x="1536" y="490"/>
                </a:cubicBezTo>
                <a:cubicBezTo>
                  <a:pt x="1537" y="490"/>
                  <a:pt x="1538" y="490"/>
                  <a:pt x="1538" y="489"/>
                </a:cubicBezTo>
                <a:cubicBezTo>
                  <a:pt x="1540" y="488"/>
                  <a:pt x="1540" y="488"/>
                  <a:pt x="1540" y="488"/>
                </a:cubicBezTo>
                <a:cubicBezTo>
                  <a:pt x="1540" y="487"/>
                  <a:pt x="1540" y="487"/>
                  <a:pt x="1541" y="486"/>
                </a:cubicBezTo>
                <a:cubicBezTo>
                  <a:pt x="1541" y="486"/>
                  <a:pt x="1542" y="486"/>
                  <a:pt x="1542" y="485"/>
                </a:cubicBezTo>
                <a:close/>
                <a:moveTo>
                  <a:pt x="1487" y="537"/>
                </a:moveTo>
                <a:cubicBezTo>
                  <a:pt x="1485" y="535"/>
                  <a:pt x="1483" y="535"/>
                  <a:pt x="1482" y="537"/>
                </a:cubicBezTo>
                <a:cubicBezTo>
                  <a:pt x="1470" y="549"/>
                  <a:pt x="1470" y="549"/>
                  <a:pt x="1470" y="549"/>
                </a:cubicBezTo>
                <a:cubicBezTo>
                  <a:pt x="1469" y="550"/>
                  <a:pt x="1469" y="552"/>
                  <a:pt x="1470" y="553"/>
                </a:cubicBezTo>
                <a:cubicBezTo>
                  <a:pt x="1471" y="554"/>
                  <a:pt x="1472" y="554"/>
                  <a:pt x="1472" y="554"/>
                </a:cubicBezTo>
                <a:cubicBezTo>
                  <a:pt x="1473" y="554"/>
                  <a:pt x="1474" y="554"/>
                  <a:pt x="1475" y="553"/>
                </a:cubicBezTo>
                <a:cubicBezTo>
                  <a:pt x="1487" y="541"/>
                  <a:pt x="1487" y="541"/>
                  <a:pt x="1487" y="541"/>
                </a:cubicBezTo>
                <a:cubicBezTo>
                  <a:pt x="1488" y="540"/>
                  <a:pt x="1488" y="538"/>
                  <a:pt x="1487" y="537"/>
                </a:cubicBezTo>
                <a:close/>
                <a:moveTo>
                  <a:pt x="1497" y="540"/>
                </a:moveTo>
                <a:cubicBezTo>
                  <a:pt x="1498" y="541"/>
                  <a:pt x="1499" y="541"/>
                  <a:pt x="1499" y="541"/>
                </a:cubicBezTo>
                <a:cubicBezTo>
                  <a:pt x="1500" y="541"/>
                  <a:pt x="1501" y="541"/>
                  <a:pt x="1502" y="540"/>
                </a:cubicBezTo>
                <a:cubicBezTo>
                  <a:pt x="1510" y="532"/>
                  <a:pt x="1510" y="532"/>
                  <a:pt x="1510" y="532"/>
                </a:cubicBezTo>
                <a:cubicBezTo>
                  <a:pt x="1511" y="531"/>
                  <a:pt x="1511" y="529"/>
                  <a:pt x="1510" y="528"/>
                </a:cubicBezTo>
                <a:cubicBezTo>
                  <a:pt x="1508" y="526"/>
                  <a:pt x="1507" y="526"/>
                  <a:pt x="1505" y="528"/>
                </a:cubicBezTo>
                <a:cubicBezTo>
                  <a:pt x="1497" y="536"/>
                  <a:pt x="1497" y="536"/>
                  <a:pt x="1497" y="536"/>
                </a:cubicBezTo>
                <a:cubicBezTo>
                  <a:pt x="1496" y="537"/>
                  <a:pt x="1496" y="539"/>
                  <a:pt x="1497" y="540"/>
                </a:cubicBezTo>
                <a:close/>
                <a:moveTo>
                  <a:pt x="1458" y="583"/>
                </a:moveTo>
                <a:cubicBezTo>
                  <a:pt x="1464" y="578"/>
                  <a:pt x="1464" y="578"/>
                  <a:pt x="1464" y="578"/>
                </a:cubicBezTo>
                <a:cubicBezTo>
                  <a:pt x="1469" y="572"/>
                  <a:pt x="1469" y="572"/>
                  <a:pt x="1469" y="572"/>
                </a:cubicBezTo>
                <a:cubicBezTo>
                  <a:pt x="1471" y="571"/>
                  <a:pt x="1471" y="569"/>
                  <a:pt x="1469" y="568"/>
                </a:cubicBezTo>
                <a:cubicBezTo>
                  <a:pt x="1468" y="567"/>
                  <a:pt x="1466" y="567"/>
                  <a:pt x="1465" y="568"/>
                </a:cubicBezTo>
                <a:cubicBezTo>
                  <a:pt x="1460" y="573"/>
                  <a:pt x="1460" y="573"/>
                  <a:pt x="1460" y="573"/>
                </a:cubicBezTo>
                <a:cubicBezTo>
                  <a:pt x="1454" y="579"/>
                  <a:pt x="1454" y="579"/>
                  <a:pt x="1454" y="579"/>
                </a:cubicBezTo>
                <a:cubicBezTo>
                  <a:pt x="1453" y="580"/>
                  <a:pt x="1453" y="582"/>
                  <a:pt x="1454" y="583"/>
                </a:cubicBezTo>
                <a:cubicBezTo>
                  <a:pt x="1454" y="584"/>
                  <a:pt x="1455" y="584"/>
                  <a:pt x="1456" y="584"/>
                </a:cubicBezTo>
                <a:cubicBezTo>
                  <a:pt x="1457" y="584"/>
                  <a:pt x="1458" y="584"/>
                  <a:pt x="1458" y="583"/>
                </a:cubicBezTo>
                <a:close/>
                <a:moveTo>
                  <a:pt x="1513" y="527"/>
                </a:moveTo>
                <a:cubicBezTo>
                  <a:pt x="1514" y="527"/>
                  <a:pt x="1515" y="527"/>
                  <a:pt x="1515" y="526"/>
                </a:cubicBezTo>
                <a:cubicBezTo>
                  <a:pt x="1521" y="520"/>
                  <a:pt x="1521" y="520"/>
                  <a:pt x="1521" y="520"/>
                </a:cubicBezTo>
                <a:cubicBezTo>
                  <a:pt x="1522" y="519"/>
                  <a:pt x="1522" y="517"/>
                  <a:pt x="1521" y="516"/>
                </a:cubicBezTo>
                <a:cubicBezTo>
                  <a:pt x="1520" y="515"/>
                  <a:pt x="1518" y="515"/>
                  <a:pt x="1517" y="516"/>
                </a:cubicBezTo>
                <a:cubicBezTo>
                  <a:pt x="1511" y="522"/>
                  <a:pt x="1511" y="522"/>
                  <a:pt x="1511" y="522"/>
                </a:cubicBezTo>
                <a:cubicBezTo>
                  <a:pt x="1510" y="523"/>
                  <a:pt x="1510" y="525"/>
                  <a:pt x="1511" y="526"/>
                </a:cubicBezTo>
                <a:cubicBezTo>
                  <a:pt x="1512" y="527"/>
                  <a:pt x="1512" y="527"/>
                  <a:pt x="1513" y="527"/>
                </a:cubicBezTo>
                <a:close/>
                <a:moveTo>
                  <a:pt x="1539" y="512"/>
                </a:moveTo>
                <a:cubicBezTo>
                  <a:pt x="1538" y="511"/>
                  <a:pt x="1536" y="511"/>
                  <a:pt x="1534" y="512"/>
                </a:cubicBezTo>
                <a:cubicBezTo>
                  <a:pt x="1526" y="521"/>
                  <a:pt x="1526" y="521"/>
                  <a:pt x="1526" y="521"/>
                </a:cubicBezTo>
                <a:cubicBezTo>
                  <a:pt x="1524" y="522"/>
                  <a:pt x="1524" y="524"/>
                  <a:pt x="1526" y="526"/>
                </a:cubicBezTo>
                <a:cubicBezTo>
                  <a:pt x="1526" y="526"/>
                  <a:pt x="1527" y="527"/>
                  <a:pt x="1528" y="527"/>
                </a:cubicBezTo>
                <a:cubicBezTo>
                  <a:pt x="1529" y="527"/>
                  <a:pt x="1529" y="526"/>
                  <a:pt x="1530" y="526"/>
                </a:cubicBezTo>
                <a:cubicBezTo>
                  <a:pt x="1539" y="517"/>
                  <a:pt x="1539" y="517"/>
                  <a:pt x="1539" y="517"/>
                </a:cubicBezTo>
                <a:cubicBezTo>
                  <a:pt x="1540" y="516"/>
                  <a:pt x="1540" y="514"/>
                  <a:pt x="1539" y="512"/>
                </a:cubicBezTo>
                <a:close/>
                <a:moveTo>
                  <a:pt x="1502" y="552"/>
                </a:moveTo>
                <a:cubicBezTo>
                  <a:pt x="1503" y="552"/>
                  <a:pt x="1504" y="552"/>
                  <a:pt x="1504" y="551"/>
                </a:cubicBezTo>
                <a:cubicBezTo>
                  <a:pt x="1510" y="546"/>
                  <a:pt x="1510" y="546"/>
                  <a:pt x="1510" y="546"/>
                </a:cubicBezTo>
                <a:cubicBezTo>
                  <a:pt x="1510" y="546"/>
                  <a:pt x="1510" y="545"/>
                  <a:pt x="1510" y="545"/>
                </a:cubicBezTo>
                <a:cubicBezTo>
                  <a:pt x="1510" y="545"/>
                  <a:pt x="1510" y="545"/>
                  <a:pt x="1511" y="545"/>
                </a:cubicBezTo>
                <a:cubicBezTo>
                  <a:pt x="1525" y="531"/>
                  <a:pt x="1525" y="531"/>
                  <a:pt x="1525" y="531"/>
                </a:cubicBezTo>
                <a:cubicBezTo>
                  <a:pt x="1526" y="530"/>
                  <a:pt x="1526" y="528"/>
                  <a:pt x="1525" y="527"/>
                </a:cubicBezTo>
                <a:cubicBezTo>
                  <a:pt x="1523" y="525"/>
                  <a:pt x="1521" y="525"/>
                  <a:pt x="1520" y="527"/>
                </a:cubicBezTo>
                <a:cubicBezTo>
                  <a:pt x="1506" y="541"/>
                  <a:pt x="1506" y="541"/>
                  <a:pt x="1506" y="541"/>
                </a:cubicBezTo>
                <a:cubicBezTo>
                  <a:pt x="1506" y="541"/>
                  <a:pt x="1506" y="541"/>
                  <a:pt x="1506" y="541"/>
                </a:cubicBezTo>
                <a:cubicBezTo>
                  <a:pt x="1506" y="541"/>
                  <a:pt x="1506" y="541"/>
                  <a:pt x="1506" y="541"/>
                </a:cubicBezTo>
                <a:cubicBezTo>
                  <a:pt x="1500" y="547"/>
                  <a:pt x="1500" y="547"/>
                  <a:pt x="1500" y="547"/>
                </a:cubicBezTo>
                <a:cubicBezTo>
                  <a:pt x="1499" y="548"/>
                  <a:pt x="1499" y="550"/>
                  <a:pt x="1500" y="551"/>
                </a:cubicBezTo>
                <a:cubicBezTo>
                  <a:pt x="1500" y="552"/>
                  <a:pt x="1501" y="552"/>
                  <a:pt x="1502" y="552"/>
                </a:cubicBezTo>
                <a:close/>
                <a:moveTo>
                  <a:pt x="1480" y="581"/>
                </a:moveTo>
                <a:cubicBezTo>
                  <a:pt x="1477" y="584"/>
                  <a:pt x="1477" y="584"/>
                  <a:pt x="1477" y="584"/>
                </a:cubicBezTo>
                <a:cubicBezTo>
                  <a:pt x="1476" y="585"/>
                  <a:pt x="1476" y="587"/>
                  <a:pt x="1477" y="588"/>
                </a:cubicBezTo>
                <a:cubicBezTo>
                  <a:pt x="1478" y="589"/>
                  <a:pt x="1479" y="589"/>
                  <a:pt x="1479" y="589"/>
                </a:cubicBezTo>
                <a:cubicBezTo>
                  <a:pt x="1480" y="589"/>
                  <a:pt x="1481" y="589"/>
                  <a:pt x="1481" y="588"/>
                </a:cubicBezTo>
                <a:cubicBezTo>
                  <a:pt x="1484" y="586"/>
                  <a:pt x="1484" y="586"/>
                  <a:pt x="1484" y="586"/>
                </a:cubicBezTo>
                <a:cubicBezTo>
                  <a:pt x="1485" y="584"/>
                  <a:pt x="1485" y="582"/>
                  <a:pt x="1484" y="581"/>
                </a:cubicBezTo>
                <a:cubicBezTo>
                  <a:pt x="1483" y="580"/>
                  <a:pt x="1481" y="580"/>
                  <a:pt x="1480" y="581"/>
                </a:cubicBezTo>
                <a:close/>
                <a:moveTo>
                  <a:pt x="1553" y="507"/>
                </a:moveTo>
                <a:cubicBezTo>
                  <a:pt x="1551" y="509"/>
                  <a:pt x="1551" y="509"/>
                  <a:pt x="1551" y="509"/>
                </a:cubicBezTo>
                <a:cubicBezTo>
                  <a:pt x="1551" y="510"/>
                  <a:pt x="1551" y="510"/>
                  <a:pt x="1551" y="510"/>
                </a:cubicBezTo>
                <a:cubicBezTo>
                  <a:pt x="1551" y="510"/>
                  <a:pt x="1551" y="510"/>
                  <a:pt x="1550" y="510"/>
                </a:cubicBezTo>
                <a:cubicBezTo>
                  <a:pt x="1546" y="515"/>
                  <a:pt x="1546" y="515"/>
                  <a:pt x="1546" y="515"/>
                </a:cubicBezTo>
                <a:cubicBezTo>
                  <a:pt x="1545" y="516"/>
                  <a:pt x="1545" y="518"/>
                  <a:pt x="1546" y="519"/>
                </a:cubicBezTo>
                <a:cubicBezTo>
                  <a:pt x="1547" y="520"/>
                  <a:pt x="1548" y="520"/>
                  <a:pt x="1548" y="520"/>
                </a:cubicBezTo>
                <a:cubicBezTo>
                  <a:pt x="1549" y="520"/>
                  <a:pt x="1550" y="520"/>
                  <a:pt x="1550" y="519"/>
                </a:cubicBezTo>
                <a:cubicBezTo>
                  <a:pt x="1555" y="515"/>
                  <a:pt x="1555" y="515"/>
                  <a:pt x="1555" y="515"/>
                </a:cubicBezTo>
                <a:cubicBezTo>
                  <a:pt x="1555" y="515"/>
                  <a:pt x="1555" y="514"/>
                  <a:pt x="1555" y="514"/>
                </a:cubicBezTo>
                <a:cubicBezTo>
                  <a:pt x="1555" y="514"/>
                  <a:pt x="1556" y="514"/>
                  <a:pt x="1556" y="514"/>
                </a:cubicBezTo>
                <a:cubicBezTo>
                  <a:pt x="1558" y="512"/>
                  <a:pt x="1558" y="512"/>
                  <a:pt x="1558" y="512"/>
                </a:cubicBezTo>
                <a:cubicBezTo>
                  <a:pt x="1559" y="511"/>
                  <a:pt x="1559" y="509"/>
                  <a:pt x="1558" y="507"/>
                </a:cubicBezTo>
                <a:cubicBezTo>
                  <a:pt x="1556" y="506"/>
                  <a:pt x="1555" y="506"/>
                  <a:pt x="1553" y="507"/>
                </a:cubicBezTo>
                <a:close/>
                <a:moveTo>
                  <a:pt x="1518" y="543"/>
                </a:moveTo>
                <a:cubicBezTo>
                  <a:pt x="1511" y="549"/>
                  <a:pt x="1511" y="549"/>
                  <a:pt x="1511" y="549"/>
                </a:cubicBezTo>
                <a:cubicBezTo>
                  <a:pt x="1510" y="551"/>
                  <a:pt x="1510" y="553"/>
                  <a:pt x="1511" y="554"/>
                </a:cubicBezTo>
                <a:cubicBezTo>
                  <a:pt x="1512" y="554"/>
                  <a:pt x="1513" y="555"/>
                  <a:pt x="1514" y="555"/>
                </a:cubicBezTo>
                <a:cubicBezTo>
                  <a:pt x="1514" y="555"/>
                  <a:pt x="1515" y="554"/>
                  <a:pt x="1516" y="554"/>
                </a:cubicBezTo>
                <a:cubicBezTo>
                  <a:pt x="1522" y="548"/>
                  <a:pt x="1522" y="548"/>
                  <a:pt x="1522" y="548"/>
                </a:cubicBezTo>
                <a:cubicBezTo>
                  <a:pt x="1523" y="546"/>
                  <a:pt x="1523" y="545"/>
                  <a:pt x="1522" y="543"/>
                </a:cubicBezTo>
                <a:cubicBezTo>
                  <a:pt x="1521" y="542"/>
                  <a:pt x="1519" y="542"/>
                  <a:pt x="1518" y="543"/>
                </a:cubicBezTo>
                <a:close/>
                <a:moveTo>
                  <a:pt x="1502" y="566"/>
                </a:moveTo>
                <a:cubicBezTo>
                  <a:pt x="1503" y="566"/>
                  <a:pt x="1504" y="566"/>
                  <a:pt x="1504" y="565"/>
                </a:cubicBezTo>
                <a:cubicBezTo>
                  <a:pt x="1509" y="560"/>
                  <a:pt x="1509" y="560"/>
                  <a:pt x="1509" y="560"/>
                </a:cubicBezTo>
                <a:cubicBezTo>
                  <a:pt x="1511" y="559"/>
                  <a:pt x="1511" y="557"/>
                  <a:pt x="1509" y="556"/>
                </a:cubicBezTo>
                <a:cubicBezTo>
                  <a:pt x="1508" y="555"/>
                  <a:pt x="1506" y="555"/>
                  <a:pt x="1505" y="556"/>
                </a:cubicBezTo>
                <a:cubicBezTo>
                  <a:pt x="1500" y="561"/>
                  <a:pt x="1500" y="561"/>
                  <a:pt x="1500" y="561"/>
                </a:cubicBezTo>
                <a:cubicBezTo>
                  <a:pt x="1499" y="562"/>
                  <a:pt x="1499" y="564"/>
                  <a:pt x="1500" y="565"/>
                </a:cubicBezTo>
                <a:cubicBezTo>
                  <a:pt x="1500" y="566"/>
                  <a:pt x="1501" y="566"/>
                  <a:pt x="1502" y="566"/>
                </a:cubicBezTo>
                <a:close/>
                <a:moveTo>
                  <a:pt x="1495" y="588"/>
                </a:moveTo>
                <a:cubicBezTo>
                  <a:pt x="1495" y="588"/>
                  <a:pt x="1496" y="587"/>
                  <a:pt x="1497" y="587"/>
                </a:cubicBezTo>
                <a:cubicBezTo>
                  <a:pt x="1499" y="584"/>
                  <a:pt x="1499" y="584"/>
                  <a:pt x="1499" y="584"/>
                </a:cubicBezTo>
                <a:cubicBezTo>
                  <a:pt x="1500" y="583"/>
                  <a:pt x="1500" y="581"/>
                  <a:pt x="1499" y="580"/>
                </a:cubicBezTo>
                <a:cubicBezTo>
                  <a:pt x="1498" y="579"/>
                  <a:pt x="1496" y="579"/>
                  <a:pt x="1495" y="580"/>
                </a:cubicBezTo>
                <a:cubicBezTo>
                  <a:pt x="1492" y="582"/>
                  <a:pt x="1492" y="582"/>
                  <a:pt x="1492" y="582"/>
                </a:cubicBezTo>
                <a:cubicBezTo>
                  <a:pt x="1491" y="584"/>
                  <a:pt x="1491" y="585"/>
                  <a:pt x="1492" y="587"/>
                </a:cubicBezTo>
                <a:cubicBezTo>
                  <a:pt x="1493" y="587"/>
                  <a:pt x="1494" y="588"/>
                  <a:pt x="1495" y="588"/>
                </a:cubicBezTo>
                <a:close/>
                <a:moveTo>
                  <a:pt x="1557" y="526"/>
                </a:moveTo>
                <a:cubicBezTo>
                  <a:pt x="1559" y="525"/>
                  <a:pt x="1559" y="525"/>
                  <a:pt x="1559" y="525"/>
                </a:cubicBezTo>
                <a:cubicBezTo>
                  <a:pt x="1560" y="523"/>
                  <a:pt x="1560" y="521"/>
                  <a:pt x="1559" y="520"/>
                </a:cubicBezTo>
                <a:cubicBezTo>
                  <a:pt x="1558" y="519"/>
                  <a:pt x="1556" y="519"/>
                  <a:pt x="1555" y="520"/>
                </a:cubicBezTo>
                <a:cubicBezTo>
                  <a:pt x="1553" y="522"/>
                  <a:pt x="1553" y="522"/>
                  <a:pt x="1553" y="522"/>
                </a:cubicBezTo>
                <a:cubicBezTo>
                  <a:pt x="1547" y="528"/>
                  <a:pt x="1547" y="528"/>
                  <a:pt x="1547" y="528"/>
                </a:cubicBezTo>
                <a:cubicBezTo>
                  <a:pt x="1546" y="529"/>
                  <a:pt x="1546" y="531"/>
                  <a:pt x="1547" y="532"/>
                </a:cubicBezTo>
                <a:cubicBezTo>
                  <a:pt x="1548" y="533"/>
                  <a:pt x="1548" y="533"/>
                  <a:pt x="1549" y="533"/>
                </a:cubicBezTo>
                <a:cubicBezTo>
                  <a:pt x="1550" y="533"/>
                  <a:pt x="1551" y="533"/>
                  <a:pt x="1551" y="532"/>
                </a:cubicBezTo>
                <a:lnTo>
                  <a:pt x="1557" y="526"/>
                </a:lnTo>
                <a:close/>
                <a:moveTo>
                  <a:pt x="1519" y="564"/>
                </a:moveTo>
                <a:cubicBezTo>
                  <a:pt x="1526" y="557"/>
                  <a:pt x="1526" y="557"/>
                  <a:pt x="1526" y="557"/>
                </a:cubicBezTo>
                <a:cubicBezTo>
                  <a:pt x="1527" y="556"/>
                  <a:pt x="1527" y="554"/>
                  <a:pt x="1526" y="553"/>
                </a:cubicBezTo>
                <a:cubicBezTo>
                  <a:pt x="1525" y="552"/>
                  <a:pt x="1523" y="552"/>
                  <a:pt x="1522" y="553"/>
                </a:cubicBezTo>
                <a:cubicBezTo>
                  <a:pt x="1515" y="560"/>
                  <a:pt x="1515" y="560"/>
                  <a:pt x="1515" y="560"/>
                </a:cubicBezTo>
                <a:cubicBezTo>
                  <a:pt x="1514" y="561"/>
                  <a:pt x="1514" y="563"/>
                  <a:pt x="1515" y="564"/>
                </a:cubicBezTo>
                <a:cubicBezTo>
                  <a:pt x="1516" y="565"/>
                  <a:pt x="1517" y="565"/>
                  <a:pt x="1517" y="565"/>
                </a:cubicBezTo>
                <a:cubicBezTo>
                  <a:pt x="1518" y="565"/>
                  <a:pt x="1519" y="565"/>
                  <a:pt x="1519" y="564"/>
                </a:cubicBezTo>
                <a:close/>
                <a:moveTo>
                  <a:pt x="1499" y="594"/>
                </a:moveTo>
                <a:cubicBezTo>
                  <a:pt x="1499" y="595"/>
                  <a:pt x="1500" y="595"/>
                  <a:pt x="1501" y="595"/>
                </a:cubicBezTo>
                <a:cubicBezTo>
                  <a:pt x="1502" y="595"/>
                  <a:pt x="1503" y="595"/>
                  <a:pt x="1503" y="594"/>
                </a:cubicBezTo>
                <a:cubicBezTo>
                  <a:pt x="1509" y="589"/>
                  <a:pt x="1509" y="589"/>
                  <a:pt x="1509" y="589"/>
                </a:cubicBezTo>
                <a:cubicBezTo>
                  <a:pt x="1513" y="584"/>
                  <a:pt x="1513" y="584"/>
                  <a:pt x="1513" y="584"/>
                </a:cubicBezTo>
                <a:cubicBezTo>
                  <a:pt x="1514" y="583"/>
                  <a:pt x="1514" y="581"/>
                  <a:pt x="1513" y="580"/>
                </a:cubicBezTo>
                <a:cubicBezTo>
                  <a:pt x="1512" y="579"/>
                  <a:pt x="1510" y="579"/>
                  <a:pt x="1509" y="580"/>
                </a:cubicBezTo>
                <a:cubicBezTo>
                  <a:pt x="1504" y="585"/>
                  <a:pt x="1504" y="585"/>
                  <a:pt x="1504" y="585"/>
                </a:cubicBezTo>
                <a:cubicBezTo>
                  <a:pt x="1499" y="590"/>
                  <a:pt x="1499" y="590"/>
                  <a:pt x="1499" y="590"/>
                </a:cubicBezTo>
                <a:cubicBezTo>
                  <a:pt x="1498" y="591"/>
                  <a:pt x="1498" y="593"/>
                  <a:pt x="1499" y="594"/>
                </a:cubicBezTo>
                <a:close/>
                <a:moveTo>
                  <a:pt x="1549" y="544"/>
                </a:moveTo>
                <a:cubicBezTo>
                  <a:pt x="1547" y="543"/>
                  <a:pt x="1546" y="543"/>
                  <a:pt x="1544" y="544"/>
                </a:cubicBezTo>
                <a:cubicBezTo>
                  <a:pt x="1541" y="548"/>
                  <a:pt x="1541" y="548"/>
                  <a:pt x="1541" y="548"/>
                </a:cubicBezTo>
                <a:cubicBezTo>
                  <a:pt x="1539" y="549"/>
                  <a:pt x="1539" y="551"/>
                  <a:pt x="1541" y="553"/>
                </a:cubicBezTo>
                <a:cubicBezTo>
                  <a:pt x="1541" y="553"/>
                  <a:pt x="1542" y="553"/>
                  <a:pt x="1543" y="553"/>
                </a:cubicBezTo>
                <a:cubicBezTo>
                  <a:pt x="1544" y="553"/>
                  <a:pt x="1544" y="553"/>
                  <a:pt x="1545" y="553"/>
                </a:cubicBezTo>
                <a:cubicBezTo>
                  <a:pt x="1549" y="549"/>
                  <a:pt x="1549" y="549"/>
                  <a:pt x="1549" y="549"/>
                </a:cubicBezTo>
                <a:cubicBezTo>
                  <a:pt x="1550" y="548"/>
                  <a:pt x="1550" y="546"/>
                  <a:pt x="1549" y="544"/>
                </a:cubicBezTo>
                <a:close/>
                <a:moveTo>
                  <a:pt x="1566" y="523"/>
                </a:moveTo>
                <a:cubicBezTo>
                  <a:pt x="1563" y="525"/>
                  <a:pt x="1563" y="525"/>
                  <a:pt x="1563" y="525"/>
                </a:cubicBezTo>
                <a:cubicBezTo>
                  <a:pt x="1562" y="527"/>
                  <a:pt x="1562" y="528"/>
                  <a:pt x="1563" y="530"/>
                </a:cubicBezTo>
                <a:cubicBezTo>
                  <a:pt x="1564" y="530"/>
                  <a:pt x="1565" y="531"/>
                  <a:pt x="1566" y="531"/>
                </a:cubicBezTo>
                <a:cubicBezTo>
                  <a:pt x="1566" y="531"/>
                  <a:pt x="1567" y="530"/>
                  <a:pt x="1568" y="530"/>
                </a:cubicBezTo>
                <a:cubicBezTo>
                  <a:pt x="1570" y="527"/>
                  <a:pt x="1570" y="527"/>
                  <a:pt x="1570" y="527"/>
                </a:cubicBezTo>
                <a:cubicBezTo>
                  <a:pt x="1572" y="526"/>
                  <a:pt x="1572" y="524"/>
                  <a:pt x="1570" y="523"/>
                </a:cubicBezTo>
                <a:cubicBezTo>
                  <a:pt x="1569" y="521"/>
                  <a:pt x="1567" y="521"/>
                  <a:pt x="1566" y="523"/>
                </a:cubicBezTo>
                <a:close/>
                <a:moveTo>
                  <a:pt x="1581" y="530"/>
                </a:moveTo>
                <a:cubicBezTo>
                  <a:pt x="1582" y="529"/>
                  <a:pt x="1582" y="527"/>
                  <a:pt x="1581" y="526"/>
                </a:cubicBezTo>
                <a:cubicBezTo>
                  <a:pt x="1580" y="525"/>
                  <a:pt x="1578" y="525"/>
                  <a:pt x="1577" y="526"/>
                </a:cubicBezTo>
                <a:cubicBezTo>
                  <a:pt x="1569" y="534"/>
                  <a:pt x="1569" y="534"/>
                  <a:pt x="1569" y="534"/>
                </a:cubicBezTo>
                <a:cubicBezTo>
                  <a:pt x="1568" y="535"/>
                  <a:pt x="1568" y="537"/>
                  <a:pt x="1569" y="538"/>
                </a:cubicBezTo>
                <a:cubicBezTo>
                  <a:pt x="1570" y="539"/>
                  <a:pt x="1570" y="539"/>
                  <a:pt x="1571" y="539"/>
                </a:cubicBezTo>
                <a:cubicBezTo>
                  <a:pt x="1572" y="539"/>
                  <a:pt x="1573" y="539"/>
                  <a:pt x="1573" y="538"/>
                </a:cubicBezTo>
                <a:lnTo>
                  <a:pt x="1581" y="530"/>
                </a:lnTo>
                <a:close/>
                <a:moveTo>
                  <a:pt x="1558" y="552"/>
                </a:moveTo>
                <a:cubicBezTo>
                  <a:pt x="1559" y="552"/>
                  <a:pt x="1559" y="552"/>
                  <a:pt x="1560" y="551"/>
                </a:cubicBezTo>
                <a:cubicBezTo>
                  <a:pt x="1565" y="547"/>
                  <a:pt x="1565" y="547"/>
                  <a:pt x="1565" y="547"/>
                </a:cubicBezTo>
                <a:cubicBezTo>
                  <a:pt x="1566" y="545"/>
                  <a:pt x="1566" y="543"/>
                  <a:pt x="1565" y="542"/>
                </a:cubicBezTo>
                <a:cubicBezTo>
                  <a:pt x="1564" y="541"/>
                  <a:pt x="1562" y="541"/>
                  <a:pt x="1560" y="542"/>
                </a:cubicBezTo>
                <a:cubicBezTo>
                  <a:pt x="1556" y="547"/>
                  <a:pt x="1556" y="547"/>
                  <a:pt x="1556" y="547"/>
                </a:cubicBezTo>
                <a:cubicBezTo>
                  <a:pt x="1555" y="548"/>
                  <a:pt x="1555" y="550"/>
                  <a:pt x="1556" y="551"/>
                </a:cubicBezTo>
                <a:cubicBezTo>
                  <a:pt x="1556" y="552"/>
                  <a:pt x="1557" y="552"/>
                  <a:pt x="1558" y="552"/>
                </a:cubicBezTo>
                <a:close/>
                <a:moveTo>
                  <a:pt x="1529" y="595"/>
                </a:moveTo>
                <a:cubicBezTo>
                  <a:pt x="1530" y="595"/>
                  <a:pt x="1531" y="595"/>
                  <a:pt x="1531" y="594"/>
                </a:cubicBezTo>
                <a:cubicBezTo>
                  <a:pt x="1533" y="592"/>
                  <a:pt x="1533" y="592"/>
                  <a:pt x="1533" y="592"/>
                </a:cubicBezTo>
                <a:cubicBezTo>
                  <a:pt x="1533" y="592"/>
                  <a:pt x="1533" y="592"/>
                  <a:pt x="1533" y="592"/>
                </a:cubicBezTo>
                <a:cubicBezTo>
                  <a:pt x="1533" y="592"/>
                  <a:pt x="1533" y="592"/>
                  <a:pt x="1533" y="592"/>
                </a:cubicBezTo>
                <a:cubicBezTo>
                  <a:pt x="1534" y="592"/>
                  <a:pt x="1534" y="592"/>
                  <a:pt x="1534" y="592"/>
                </a:cubicBezTo>
                <a:cubicBezTo>
                  <a:pt x="1534" y="592"/>
                  <a:pt x="1534" y="592"/>
                  <a:pt x="1534" y="592"/>
                </a:cubicBezTo>
                <a:cubicBezTo>
                  <a:pt x="1543" y="583"/>
                  <a:pt x="1543" y="583"/>
                  <a:pt x="1543" y="583"/>
                </a:cubicBezTo>
                <a:cubicBezTo>
                  <a:pt x="1544" y="582"/>
                  <a:pt x="1544" y="580"/>
                  <a:pt x="1543" y="579"/>
                </a:cubicBezTo>
                <a:cubicBezTo>
                  <a:pt x="1541" y="577"/>
                  <a:pt x="1539" y="577"/>
                  <a:pt x="1538" y="579"/>
                </a:cubicBezTo>
                <a:cubicBezTo>
                  <a:pt x="1530" y="587"/>
                  <a:pt x="1530" y="587"/>
                  <a:pt x="1530" y="587"/>
                </a:cubicBezTo>
                <a:cubicBezTo>
                  <a:pt x="1530" y="587"/>
                  <a:pt x="1529" y="587"/>
                  <a:pt x="1529" y="587"/>
                </a:cubicBezTo>
                <a:cubicBezTo>
                  <a:pt x="1529" y="587"/>
                  <a:pt x="1529" y="588"/>
                  <a:pt x="1529" y="588"/>
                </a:cubicBezTo>
                <a:cubicBezTo>
                  <a:pt x="1529" y="588"/>
                  <a:pt x="1529" y="588"/>
                  <a:pt x="1529" y="588"/>
                </a:cubicBezTo>
                <a:cubicBezTo>
                  <a:pt x="1527" y="590"/>
                  <a:pt x="1527" y="590"/>
                  <a:pt x="1527" y="590"/>
                </a:cubicBezTo>
                <a:cubicBezTo>
                  <a:pt x="1526" y="591"/>
                  <a:pt x="1526" y="593"/>
                  <a:pt x="1527" y="594"/>
                </a:cubicBezTo>
                <a:cubicBezTo>
                  <a:pt x="1527" y="595"/>
                  <a:pt x="1528" y="595"/>
                  <a:pt x="1529" y="595"/>
                </a:cubicBezTo>
                <a:close/>
                <a:moveTo>
                  <a:pt x="1576" y="548"/>
                </a:moveTo>
                <a:cubicBezTo>
                  <a:pt x="1577" y="548"/>
                  <a:pt x="1577" y="548"/>
                  <a:pt x="1578" y="547"/>
                </a:cubicBezTo>
                <a:cubicBezTo>
                  <a:pt x="1590" y="535"/>
                  <a:pt x="1590" y="535"/>
                  <a:pt x="1590" y="535"/>
                </a:cubicBezTo>
                <a:cubicBezTo>
                  <a:pt x="1592" y="534"/>
                  <a:pt x="1592" y="532"/>
                  <a:pt x="1590" y="531"/>
                </a:cubicBezTo>
                <a:cubicBezTo>
                  <a:pt x="1589" y="529"/>
                  <a:pt x="1587" y="529"/>
                  <a:pt x="1586" y="531"/>
                </a:cubicBezTo>
                <a:cubicBezTo>
                  <a:pt x="1576" y="541"/>
                  <a:pt x="1576" y="541"/>
                  <a:pt x="1576" y="541"/>
                </a:cubicBezTo>
                <a:cubicBezTo>
                  <a:pt x="1574" y="543"/>
                  <a:pt x="1574" y="543"/>
                  <a:pt x="1574" y="543"/>
                </a:cubicBezTo>
                <a:cubicBezTo>
                  <a:pt x="1572" y="544"/>
                  <a:pt x="1572" y="546"/>
                  <a:pt x="1574" y="547"/>
                </a:cubicBezTo>
                <a:cubicBezTo>
                  <a:pt x="1574" y="548"/>
                  <a:pt x="1575" y="548"/>
                  <a:pt x="1576" y="548"/>
                </a:cubicBezTo>
                <a:close/>
                <a:moveTo>
                  <a:pt x="1582" y="556"/>
                </a:moveTo>
                <a:cubicBezTo>
                  <a:pt x="1582" y="556"/>
                  <a:pt x="1583" y="556"/>
                  <a:pt x="1584" y="556"/>
                </a:cubicBezTo>
                <a:cubicBezTo>
                  <a:pt x="1593" y="546"/>
                  <a:pt x="1593" y="546"/>
                  <a:pt x="1593" y="546"/>
                </a:cubicBezTo>
                <a:cubicBezTo>
                  <a:pt x="1594" y="545"/>
                  <a:pt x="1594" y="543"/>
                  <a:pt x="1593" y="542"/>
                </a:cubicBezTo>
                <a:cubicBezTo>
                  <a:pt x="1592" y="541"/>
                  <a:pt x="1590" y="541"/>
                  <a:pt x="1589" y="542"/>
                </a:cubicBezTo>
                <a:cubicBezTo>
                  <a:pt x="1579" y="551"/>
                  <a:pt x="1579" y="551"/>
                  <a:pt x="1579" y="551"/>
                </a:cubicBezTo>
                <a:cubicBezTo>
                  <a:pt x="1578" y="552"/>
                  <a:pt x="1578" y="554"/>
                  <a:pt x="1579" y="556"/>
                </a:cubicBezTo>
                <a:cubicBezTo>
                  <a:pt x="1580" y="556"/>
                  <a:pt x="1581" y="556"/>
                  <a:pt x="1582" y="556"/>
                </a:cubicBezTo>
                <a:close/>
                <a:moveTo>
                  <a:pt x="1450" y="686"/>
                </a:moveTo>
                <a:cubicBezTo>
                  <a:pt x="1450" y="686"/>
                  <a:pt x="1451" y="686"/>
                  <a:pt x="1452" y="686"/>
                </a:cubicBezTo>
                <a:cubicBezTo>
                  <a:pt x="1452" y="686"/>
                  <a:pt x="1453" y="686"/>
                  <a:pt x="1454" y="686"/>
                </a:cubicBezTo>
                <a:cubicBezTo>
                  <a:pt x="1472" y="668"/>
                  <a:pt x="1472" y="668"/>
                  <a:pt x="1472" y="668"/>
                </a:cubicBezTo>
                <a:cubicBezTo>
                  <a:pt x="1473" y="667"/>
                  <a:pt x="1473" y="665"/>
                  <a:pt x="1472" y="664"/>
                </a:cubicBezTo>
                <a:cubicBezTo>
                  <a:pt x="1470" y="662"/>
                  <a:pt x="1468" y="662"/>
                  <a:pt x="1467" y="664"/>
                </a:cubicBezTo>
                <a:cubicBezTo>
                  <a:pt x="1450" y="681"/>
                  <a:pt x="1450" y="681"/>
                  <a:pt x="1450" y="681"/>
                </a:cubicBezTo>
                <a:cubicBezTo>
                  <a:pt x="1448" y="682"/>
                  <a:pt x="1448" y="684"/>
                  <a:pt x="1450" y="686"/>
                </a:cubicBezTo>
                <a:close/>
                <a:moveTo>
                  <a:pt x="1509" y="643"/>
                </a:moveTo>
                <a:cubicBezTo>
                  <a:pt x="1510" y="643"/>
                  <a:pt x="1511" y="642"/>
                  <a:pt x="1512" y="642"/>
                </a:cubicBezTo>
                <a:cubicBezTo>
                  <a:pt x="1515" y="638"/>
                  <a:pt x="1515" y="638"/>
                  <a:pt x="1515" y="638"/>
                </a:cubicBezTo>
                <a:cubicBezTo>
                  <a:pt x="1517" y="637"/>
                  <a:pt x="1517" y="635"/>
                  <a:pt x="1515" y="634"/>
                </a:cubicBezTo>
                <a:cubicBezTo>
                  <a:pt x="1514" y="632"/>
                  <a:pt x="1512" y="632"/>
                  <a:pt x="1511" y="634"/>
                </a:cubicBezTo>
                <a:cubicBezTo>
                  <a:pt x="1507" y="637"/>
                  <a:pt x="1507" y="637"/>
                  <a:pt x="1507" y="637"/>
                </a:cubicBezTo>
                <a:cubicBezTo>
                  <a:pt x="1506" y="639"/>
                  <a:pt x="1506" y="641"/>
                  <a:pt x="1507" y="642"/>
                </a:cubicBezTo>
                <a:cubicBezTo>
                  <a:pt x="1508" y="642"/>
                  <a:pt x="1509" y="643"/>
                  <a:pt x="1509" y="643"/>
                </a:cubicBezTo>
                <a:close/>
                <a:moveTo>
                  <a:pt x="1593" y="559"/>
                </a:moveTo>
                <a:cubicBezTo>
                  <a:pt x="1594" y="559"/>
                  <a:pt x="1595" y="558"/>
                  <a:pt x="1596" y="558"/>
                </a:cubicBezTo>
                <a:cubicBezTo>
                  <a:pt x="1614" y="539"/>
                  <a:pt x="1614" y="539"/>
                  <a:pt x="1614" y="539"/>
                </a:cubicBezTo>
                <a:cubicBezTo>
                  <a:pt x="1616" y="538"/>
                  <a:pt x="1616" y="536"/>
                  <a:pt x="1614" y="535"/>
                </a:cubicBezTo>
                <a:cubicBezTo>
                  <a:pt x="1613" y="533"/>
                  <a:pt x="1611" y="533"/>
                  <a:pt x="1610" y="535"/>
                </a:cubicBezTo>
                <a:cubicBezTo>
                  <a:pt x="1591" y="553"/>
                  <a:pt x="1591" y="553"/>
                  <a:pt x="1591" y="553"/>
                </a:cubicBezTo>
                <a:cubicBezTo>
                  <a:pt x="1590" y="555"/>
                  <a:pt x="1590" y="557"/>
                  <a:pt x="1591" y="558"/>
                </a:cubicBezTo>
                <a:cubicBezTo>
                  <a:pt x="1592" y="558"/>
                  <a:pt x="1593" y="559"/>
                  <a:pt x="1593" y="559"/>
                </a:cubicBezTo>
                <a:close/>
                <a:moveTo>
                  <a:pt x="1568" y="584"/>
                </a:moveTo>
                <a:cubicBezTo>
                  <a:pt x="1569" y="584"/>
                  <a:pt x="1570" y="583"/>
                  <a:pt x="1571" y="583"/>
                </a:cubicBezTo>
                <a:cubicBezTo>
                  <a:pt x="1572" y="582"/>
                  <a:pt x="1572" y="582"/>
                  <a:pt x="1572" y="582"/>
                </a:cubicBezTo>
                <a:cubicBezTo>
                  <a:pt x="1573" y="581"/>
                  <a:pt x="1573" y="579"/>
                  <a:pt x="1572" y="577"/>
                </a:cubicBezTo>
                <a:cubicBezTo>
                  <a:pt x="1570" y="576"/>
                  <a:pt x="1569" y="576"/>
                  <a:pt x="1567" y="577"/>
                </a:cubicBezTo>
                <a:cubicBezTo>
                  <a:pt x="1566" y="578"/>
                  <a:pt x="1566" y="578"/>
                  <a:pt x="1566" y="578"/>
                </a:cubicBezTo>
                <a:cubicBezTo>
                  <a:pt x="1565" y="580"/>
                  <a:pt x="1565" y="582"/>
                  <a:pt x="1566" y="583"/>
                </a:cubicBezTo>
                <a:cubicBezTo>
                  <a:pt x="1567" y="583"/>
                  <a:pt x="1568" y="584"/>
                  <a:pt x="1568" y="584"/>
                </a:cubicBezTo>
                <a:close/>
                <a:moveTo>
                  <a:pt x="1445" y="707"/>
                </a:moveTo>
                <a:cubicBezTo>
                  <a:pt x="1446" y="707"/>
                  <a:pt x="1446" y="707"/>
                  <a:pt x="1447" y="707"/>
                </a:cubicBezTo>
                <a:cubicBezTo>
                  <a:pt x="1451" y="702"/>
                  <a:pt x="1451" y="702"/>
                  <a:pt x="1451" y="702"/>
                </a:cubicBezTo>
                <a:cubicBezTo>
                  <a:pt x="1451" y="702"/>
                  <a:pt x="1452" y="702"/>
                  <a:pt x="1452" y="701"/>
                </a:cubicBezTo>
                <a:cubicBezTo>
                  <a:pt x="1452" y="701"/>
                  <a:pt x="1453" y="701"/>
                  <a:pt x="1453" y="700"/>
                </a:cubicBezTo>
                <a:cubicBezTo>
                  <a:pt x="1491" y="662"/>
                  <a:pt x="1491" y="662"/>
                  <a:pt x="1491" y="662"/>
                </a:cubicBezTo>
                <a:cubicBezTo>
                  <a:pt x="1492" y="661"/>
                  <a:pt x="1492" y="659"/>
                  <a:pt x="1491" y="658"/>
                </a:cubicBezTo>
                <a:cubicBezTo>
                  <a:pt x="1490" y="657"/>
                  <a:pt x="1488" y="657"/>
                  <a:pt x="1487" y="658"/>
                </a:cubicBezTo>
                <a:cubicBezTo>
                  <a:pt x="1449" y="696"/>
                  <a:pt x="1449" y="696"/>
                  <a:pt x="1449" y="696"/>
                </a:cubicBezTo>
                <a:cubicBezTo>
                  <a:pt x="1448" y="696"/>
                  <a:pt x="1448" y="697"/>
                  <a:pt x="1448" y="697"/>
                </a:cubicBezTo>
                <a:cubicBezTo>
                  <a:pt x="1447" y="697"/>
                  <a:pt x="1447" y="698"/>
                  <a:pt x="1447" y="698"/>
                </a:cubicBezTo>
                <a:cubicBezTo>
                  <a:pt x="1443" y="702"/>
                  <a:pt x="1443" y="702"/>
                  <a:pt x="1443" y="702"/>
                </a:cubicBezTo>
                <a:cubicBezTo>
                  <a:pt x="1441" y="703"/>
                  <a:pt x="1441" y="705"/>
                  <a:pt x="1443" y="707"/>
                </a:cubicBezTo>
                <a:cubicBezTo>
                  <a:pt x="1443" y="707"/>
                  <a:pt x="1444" y="707"/>
                  <a:pt x="1445" y="707"/>
                </a:cubicBezTo>
                <a:close/>
                <a:moveTo>
                  <a:pt x="1560" y="606"/>
                </a:moveTo>
                <a:cubicBezTo>
                  <a:pt x="1561" y="606"/>
                  <a:pt x="1562" y="606"/>
                  <a:pt x="1562" y="605"/>
                </a:cubicBezTo>
                <a:cubicBezTo>
                  <a:pt x="1565" y="603"/>
                  <a:pt x="1565" y="603"/>
                  <a:pt x="1565" y="603"/>
                </a:cubicBezTo>
                <a:cubicBezTo>
                  <a:pt x="1566" y="601"/>
                  <a:pt x="1566" y="599"/>
                  <a:pt x="1565" y="598"/>
                </a:cubicBezTo>
                <a:cubicBezTo>
                  <a:pt x="1564" y="597"/>
                  <a:pt x="1562" y="597"/>
                  <a:pt x="1560" y="598"/>
                </a:cubicBezTo>
                <a:cubicBezTo>
                  <a:pt x="1558" y="601"/>
                  <a:pt x="1558" y="601"/>
                  <a:pt x="1558" y="601"/>
                </a:cubicBezTo>
                <a:cubicBezTo>
                  <a:pt x="1557" y="602"/>
                  <a:pt x="1557" y="604"/>
                  <a:pt x="1558" y="605"/>
                </a:cubicBezTo>
                <a:cubicBezTo>
                  <a:pt x="1559" y="606"/>
                  <a:pt x="1560" y="606"/>
                  <a:pt x="1560" y="606"/>
                </a:cubicBezTo>
                <a:close/>
                <a:moveTo>
                  <a:pt x="1445" y="718"/>
                </a:moveTo>
                <a:cubicBezTo>
                  <a:pt x="1446" y="718"/>
                  <a:pt x="1447" y="719"/>
                  <a:pt x="1447" y="719"/>
                </a:cubicBezTo>
                <a:cubicBezTo>
                  <a:pt x="1448" y="719"/>
                  <a:pt x="1449" y="718"/>
                  <a:pt x="1450" y="718"/>
                </a:cubicBezTo>
                <a:cubicBezTo>
                  <a:pt x="1545" y="622"/>
                  <a:pt x="1545" y="622"/>
                  <a:pt x="1545" y="622"/>
                </a:cubicBezTo>
                <a:cubicBezTo>
                  <a:pt x="1546" y="621"/>
                  <a:pt x="1546" y="619"/>
                  <a:pt x="1545" y="618"/>
                </a:cubicBezTo>
                <a:cubicBezTo>
                  <a:pt x="1544" y="617"/>
                  <a:pt x="1542" y="617"/>
                  <a:pt x="1541" y="618"/>
                </a:cubicBezTo>
                <a:cubicBezTo>
                  <a:pt x="1445" y="713"/>
                  <a:pt x="1445" y="713"/>
                  <a:pt x="1445" y="713"/>
                </a:cubicBezTo>
                <a:cubicBezTo>
                  <a:pt x="1444" y="715"/>
                  <a:pt x="1444" y="717"/>
                  <a:pt x="1445" y="718"/>
                </a:cubicBezTo>
                <a:close/>
                <a:moveTo>
                  <a:pt x="1620" y="538"/>
                </a:moveTo>
                <a:cubicBezTo>
                  <a:pt x="1603" y="556"/>
                  <a:pt x="1603" y="556"/>
                  <a:pt x="1603" y="556"/>
                </a:cubicBezTo>
                <a:cubicBezTo>
                  <a:pt x="1601" y="557"/>
                  <a:pt x="1601" y="559"/>
                  <a:pt x="1603" y="560"/>
                </a:cubicBezTo>
                <a:cubicBezTo>
                  <a:pt x="1603" y="561"/>
                  <a:pt x="1604" y="561"/>
                  <a:pt x="1605" y="561"/>
                </a:cubicBezTo>
                <a:cubicBezTo>
                  <a:pt x="1606" y="561"/>
                  <a:pt x="1606" y="561"/>
                  <a:pt x="1607" y="560"/>
                </a:cubicBezTo>
                <a:cubicBezTo>
                  <a:pt x="1625" y="543"/>
                  <a:pt x="1625" y="543"/>
                  <a:pt x="1625" y="543"/>
                </a:cubicBezTo>
                <a:cubicBezTo>
                  <a:pt x="1626" y="542"/>
                  <a:pt x="1626" y="540"/>
                  <a:pt x="1625" y="538"/>
                </a:cubicBezTo>
                <a:cubicBezTo>
                  <a:pt x="1623" y="537"/>
                  <a:pt x="1622" y="537"/>
                  <a:pt x="1620" y="538"/>
                </a:cubicBezTo>
                <a:close/>
                <a:moveTo>
                  <a:pt x="1447" y="733"/>
                </a:moveTo>
                <a:cubicBezTo>
                  <a:pt x="1447" y="733"/>
                  <a:pt x="1448" y="733"/>
                  <a:pt x="1449" y="733"/>
                </a:cubicBezTo>
                <a:cubicBezTo>
                  <a:pt x="1553" y="628"/>
                  <a:pt x="1553" y="628"/>
                  <a:pt x="1553" y="628"/>
                </a:cubicBezTo>
                <a:cubicBezTo>
                  <a:pt x="1575" y="607"/>
                  <a:pt x="1575" y="607"/>
                  <a:pt x="1575" y="607"/>
                </a:cubicBezTo>
                <a:cubicBezTo>
                  <a:pt x="1578" y="604"/>
                  <a:pt x="1578" y="604"/>
                  <a:pt x="1578" y="604"/>
                </a:cubicBezTo>
                <a:cubicBezTo>
                  <a:pt x="1579" y="602"/>
                  <a:pt x="1579" y="601"/>
                  <a:pt x="1578" y="599"/>
                </a:cubicBezTo>
                <a:cubicBezTo>
                  <a:pt x="1577" y="598"/>
                  <a:pt x="1575" y="598"/>
                  <a:pt x="1573" y="599"/>
                </a:cubicBezTo>
                <a:cubicBezTo>
                  <a:pt x="1445" y="728"/>
                  <a:pt x="1445" y="728"/>
                  <a:pt x="1445" y="728"/>
                </a:cubicBezTo>
                <a:cubicBezTo>
                  <a:pt x="1443" y="729"/>
                  <a:pt x="1443" y="731"/>
                  <a:pt x="1445" y="733"/>
                </a:cubicBezTo>
                <a:cubicBezTo>
                  <a:pt x="1445" y="733"/>
                  <a:pt x="1446" y="733"/>
                  <a:pt x="1447" y="733"/>
                </a:cubicBezTo>
                <a:close/>
                <a:moveTo>
                  <a:pt x="1609" y="568"/>
                </a:moveTo>
                <a:cubicBezTo>
                  <a:pt x="1610" y="568"/>
                  <a:pt x="1611" y="569"/>
                  <a:pt x="1612" y="569"/>
                </a:cubicBezTo>
                <a:cubicBezTo>
                  <a:pt x="1612" y="569"/>
                  <a:pt x="1613" y="568"/>
                  <a:pt x="1614" y="568"/>
                </a:cubicBezTo>
                <a:cubicBezTo>
                  <a:pt x="1634" y="547"/>
                  <a:pt x="1634" y="547"/>
                  <a:pt x="1634" y="547"/>
                </a:cubicBezTo>
                <a:cubicBezTo>
                  <a:pt x="1635" y="546"/>
                  <a:pt x="1635" y="544"/>
                  <a:pt x="1634" y="543"/>
                </a:cubicBezTo>
                <a:cubicBezTo>
                  <a:pt x="1633" y="542"/>
                  <a:pt x="1631" y="542"/>
                  <a:pt x="1630" y="543"/>
                </a:cubicBezTo>
                <a:cubicBezTo>
                  <a:pt x="1609" y="563"/>
                  <a:pt x="1609" y="563"/>
                  <a:pt x="1609" y="563"/>
                </a:cubicBezTo>
                <a:cubicBezTo>
                  <a:pt x="1608" y="565"/>
                  <a:pt x="1608" y="567"/>
                  <a:pt x="1609" y="568"/>
                </a:cubicBezTo>
                <a:close/>
                <a:moveTo>
                  <a:pt x="1612" y="574"/>
                </a:moveTo>
                <a:cubicBezTo>
                  <a:pt x="1612" y="574"/>
                  <a:pt x="1612" y="574"/>
                  <a:pt x="1612" y="575"/>
                </a:cubicBezTo>
                <a:cubicBezTo>
                  <a:pt x="1608" y="579"/>
                  <a:pt x="1608" y="579"/>
                  <a:pt x="1608" y="579"/>
                </a:cubicBezTo>
                <a:cubicBezTo>
                  <a:pt x="1607" y="580"/>
                  <a:pt x="1607" y="582"/>
                  <a:pt x="1608" y="583"/>
                </a:cubicBezTo>
                <a:cubicBezTo>
                  <a:pt x="1609" y="584"/>
                  <a:pt x="1609" y="584"/>
                  <a:pt x="1610" y="584"/>
                </a:cubicBezTo>
                <a:cubicBezTo>
                  <a:pt x="1611" y="584"/>
                  <a:pt x="1612" y="584"/>
                  <a:pt x="1612" y="583"/>
                </a:cubicBezTo>
                <a:cubicBezTo>
                  <a:pt x="1616" y="579"/>
                  <a:pt x="1616" y="579"/>
                  <a:pt x="1616" y="579"/>
                </a:cubicBezTo>
                <a:cubicBezTo>
                  <a:pt x="1617" y="579"/>
                  <a:pt x="1617" y="579"/>
                  <a:pt x="1617" y="579"/>
                </a:cubicBezTo>
                <a:cubicBezTo>
                  <a:pt x="1617" y="579"/>
                  <a:pt x="1617" y="579"/>
                  <a:pt x="1617" y="579"/>
                </a:cubicBezTo>
                <a:cubicBezTo>
                  <a:pt x="1646" y="550"/>
                  <a:pt x="1646" y="550"/>
                  <a:pt x="1646" y="550"/>
                </a:cubicBezTo>
                <a:cubicBezTo>
                  <a:pt x="1647" y="548"/>
                  <a:pt x="1647" y="546"/>
                  <a:pt x="1646" y="545"/>
                </a:cubicBezTo>
                <a:cubicBezTo>
                  <a:pt x="1645" y="544"/>
                  <a:pt x="1643" y="544"/>
                  <a:pt x="1642" y="545"/>
                </a:cubicBezTo>
                <a:cubicBezTo>
                  <a:pt x="1613" y="574"/>
                  <a:pt x="1613" y="574"/>
                  <a:pt x="1613" y="574"/>
                </a:cubicBezTo>
                <a:cubicBezTo>
                  <a:pt x="1612" y="574"/>
                  <a:pt x="1612" y="574"/>
                  <a:pt x="1612" y="574"/>
                </a:cubicBezTo>
                <a:close/>
                <a:moveTo>
                  <a:pt x="1446" y="749"/>
                </a:moveTo>
                <a:cubicBezTo>
                  <a:pt x="1587" y="608"/>
                  <a:pt x="1587" y="608"/>
                  <a:pt x="1587" y="608"/>
                </a:cubicBezTo>
                <a:cubicBezTo>
                  <a:pt x="1589" y="607"/>
                  <a:pt x="1589" y="605"/>
                  <a:pt x="1587" y="604"/>
                </a:cubicBezTo>
                <a:cubicBezTo>
                  <a:pt x="1586" y="602"/>
                  <a:pt x="1584" y="602"/>
                  <a:pt x="1583" y="604"/>
                </a:cubicBezTo>
                <a:cubicBezTo>
                  <a:pt x="1442" y="745"/>
                  <a:pt x="1442" y="745"/>
                  <a:pt x="1442" y="745"/>
                </a:cubicBezTo>
                <a:cubicBezTo>
                  <a:pt x="1441" y="745"/>
                  <a:pt x="1441" y="746"/>
                  <a:pt x="1441" y="747"/>
                </a:cubicBezTo>
                <a:cubicBezTo>
                  <a:pt x="1440" y="747"/>
                  <a:pt x="1439" y="747"/>
                  <a:pt x="1439" y="748"/>
                </a:cubicBezTo>
                <a:cubicBezTo>
                  <a:pt x="1436" y="751"/>
                  <a:pt x="1436" y="751"/>
                  <a:pt x="1436" y="751"/>
                </a:cubicBezTo>
                <a:cubicBezTo>
                  <a:pt x="1434" y="752"/>
                  <a:pt x="1434" y="754"/>
                  <a:pt x="1436" y="755"/>
                </a:cubicBezTo>
                <a:cubicBezTo>
                  <a:pt x="1436" y="756"/>
                  <a:pt x="1437" y="756"/>
                  <a:pt x="1438" y="756"/>
                </a:cubicBezTo>
                <a:cubicBezTo>
                  <a:pt x="1439" y="756"/>
                  <a:pt x="1439" y="756"/>
                  <a:pt x="1440" y="755"/>
                </a:cubicBezTo>
                <a:cubicBezTo>
                  <a:pt x="1443" y="752"/>
                  <a:pt x="1443" y="752"/>
                  <a:pt x="1443" y="752"/>
                </a:cubicBezTo>
                <a:cubicBezTo>
                  <a:pt x="1444" y="752"/>
                  <a:pt x="1444" y="751"/>
                  <a:pt x="1444" y="750"/>
                </a:cubicBezTo>
                <a:cubicBezTo>
                  <a:pt x="1445" y="750"/>
                  <a:pt x="1446" y="750"/>
                  <a:pt x="1446" y="749"/>
                </a:cubicBezTo>
                <a:close/>
                <a:moveTo>
                  <a:pt x="1600" y="605"/>
                </a:moveTo>
                <a:cubicBezTo>
                  <a:pt x="1599" y="603"/>
                  <a:pt x="1597" y="603"/>
                  <a:pt x="1596" y="605"/>
                </a:cubicBezTo>
                <a:cubicBezTo>
                  <a:pt x="1445" y="756"/>
                  <a:pt x="1445" y="756"/>
                  <a:pt x="1445" y="756"/>
                </a:cubicBezTo>
                <a:cubicBezTo>
                  <a:pt x="1443" y="757"/>
                  <a:pt x="1443" y="759"/>
                  <a:pt x="1445" y="760"/>
                </a:cubicBezTo>
                <a:cubicBezTo>
                  <a:pt x="1445" y="761"/>
                  <a:pt x="1446" y="761"/>
                  <a:pt x="1447" y="761"/>
                </a:cubicBezTo>
                <a:cubicBezTo>
                  <a:pt x="1447" y="761"/>
                  <a:pt x="1448" y="761"/>
                  <a:pt x="1449" y="760"/>
                </a:cubicBezTo>
                <a:cubicBezTo>
                  <a:pt x="1600" y="609"/>
                  <a:pt x="1600" y="609"/>
                  <a:pt x="1600" y="609"/>
                </a:cubicBezTo>
                <a:cubicBezTo>
                  <a:pt x="1602" y="608"/>
                  <a:pt x="1602" y="606"/>
                  <a:pt x="1600" y="605"/>
                </a:cubicBezTo>
                <a:close/>
                <a:moveTo>
                  <a:pt x="1621" y="584"/>
                </a:moveTo>
                <a:cubicBezTo>
                  <a:pt x="1621" y="585"/>
                  <a:pt x="1622" y="585"/>
                  <a:pt x="1623" y="585"/>
                </a:cubicBezTo>
                <a:cubicBezTo>
                  <a:pt x="1624" y="585"/>
                  <a:pt x="1624" y="585"/>
                  <a:pt x="1625" y="584"/>
                </a:cubicBezTo>
                <a:cubicBezTo>
                  <a:pt x="1653" y="556"/>
                  <a:pt x="1653" y="556"/>
                  <a:pt x="1653" y="556"/>
                </a:cubicBezTo>
                <a:cubicBezTo>
                  <a:pt x="1654" y="555"/>
                  <a:pt x="1654" y="553"/>
                  <a:pt x="1653" y="552"/>
                </a:cubicBezTo>
                <a:cubicBezTo>
                  <a:pt x="1652" y="551"/>
                  <a:pt x="1650" y="551"/>
                  <a:pt x="1649" y="552"/>
                </a:cubicBezTo>
                <a:cubicBezTo>
                  <a:pt x="1621" y="580"/>
                  <a:pt x="1621" y="580"/>
                  <a:pt x="1621" y="580"/>
                </a:cubicBezTo>
                <a:cubicBezTo>
                  <a:pt x="1619" y="581"/>
                  <a:pt x="1619" y="583"/>
                  <a:pt x="1621" y="584"/>
                </a:cubicBezTo>
                <a:close/>
                <a:moveTo>
                  <a:pt x="1664" y="545"/>
                </a:moveTo>
                <a:cubicBezTo>
                  <a:pt x="1664" y="545"/>
                  <a:pt x="1665" y="544"/>
                  <a:pt x="1666" y="544"/>
                </a:cubicBezTo>
                <a:cubicBezTo>
                  <a:pt x="1669" y="540"/>
                  <a:pt x="1669" y="540"/>
                  <a:pt x="1669" y="540"/>
                </a:cubicBezTo>
                <a:cubicBezTo>
                  <a:pt x="1671" y="539"/>
                  <a:pt x="1671" y="537"/>
                  <a:pt x="1669" y="536"/>
                </a:cubicBezTo>
                <a:cubicBezTo>
                  <a:pt x="1668" y="534"/>
                  <a:pt x="1666" y="534"/>
                  <a:pt x="1665" y="536"/>
                </a:cubicBezTo>
                <a:cubicBezTo>
                  <a:pt x="1661" y="539"/>
                  <a:pt x="1661" y="539"/>
                  <a:pt x="1661" y="539"/>
                </a:cubicBezTo>
                <a:cubicBezTo>
                  <a:pt x="1660" y="540"/>
                  <a:pt x="1660" y="542"/>
                  <a:pt x="1661" y="544"/>
                </a:cubicBezTo>
                <a:cubicBezTo>
                  <a:pt x="1662" y="544"/>
                  <a:pt x="1663" y="545"/>
                  <a:pt x="1664" y="545"/>
                </a:cubicBezTo>
                <a:close/>
                <a:moveTo>
                  <a:pt x="1629" y="590"/>
                </a:moveTo>
                <a:cubicBezTo>
                  <a:pt x="1630" y="591"/>
                  <a:pt x="1630" y="591"/>
                  <a:pt x="1631" y="591"/>
                </a:cubicBezTo>
                <a:cubicBezTo>
                  <a:pt x="1632" y="591"/>
                  <a:pt x="1633" y="591"/>
                  <a:pt x="1633" y="590"/>
                </a:cubicBezTo>
                <a:cubicBezTo>
                  <a:pt x="1660" y="564"/>
                  <a:pt x="1660" y="564"/>
                  <a:pt x="1660" y="564"/>
                </a:cubicBezTo>
                <a:cubicBezTo>
                  <a:pt x="1661" y="562"/>
                  <a:pt x="1661" y="560"/>
                  <a:pt x="1660" y="559"/>
                </a:cubicBezTo>
                <a:cubicBezTo>
                  <a:pt x="1659" y="558"/>
                  <a:pt x="1657" y="558"/>
                  <a:pt x="1655" y="559"/>
                </a:cubicBezTo>
                <a:cubicBezTo>
                  <a:pt x="1629" y="586"/>
                  <a:pt x="1629" y="586"/>
                  <a:pt x="1629" y="586"/>
                </a:cubicBezTo>
                <a:cubicBezTo>
                  <a:pt x="1628" y="587"/>
                  <a:pt x="1628" y="589"/>
                  <a:pt x="1629" y="590"/>
                </a:cubicBezTo>
                <a:close/>
                <a:moveTo>
                  <a:pt x="1594" y="625"/>
                </a:moveTo>
                <a:cubicBezTo>
                  <a:pt x="1593" y="624"/>
                  <a:pt x="1591" y="624"/>
                  <a:pt x="1590" y="625"/>
                </a:cubicBezTo>
                <a:cubicBezTo>
                  <a:pt x="1465" y="750"/>
                  <a:pt x="1465" y="750"/>
                  <a:pt x="1465" y="750"/>
                </a:cubicBezTo>
                <a:cubicBezTo>
                  <a:pt x="1463" y="751"/>
                  <a:pt x="1463" y="753"/>
                  <a:pt x="1465" y="754"/>
                </a:cubicBezTo>
                <a:cubicBezTo>
                  <a:pt x="1465" y="755"/>
                  <a:pt x="1466" y="755"/>
                  <a:pt x="1467" y="755"/>
                </a:cubicBezTo>
                <a:cubicBezTo>
                  <a:pt x="1468" y="755"/>
                  <a:pt x="1468" y="755"/>
                  <a:pt x="1469" y="754"/>
                </a:cubicBezTo>
                <a:cubicBezTo>
                  <a:pt x="1594" y="629"/>
                  <a:pt x="1594" y="629"/>
                  <a:pt x="1594" y="629"/>
                </a:cubicBezTo>
                <a:cubicBezTo>
                  <a:pt x="1595" y="628"/>
                  <a:pt x="1595" y="626"/>
                  <a:pt x="1594" y="625"/>
                </a:cubicBezTo>
                <a:close/>
                <a:moveTo>
                  <a:pt x="1630" y="607"/>
                </a:moveTo>
                <a:cubicBezTo>
                  <a:pt x="1637" y="601"/>
                  <a:pt x="1637" y="601"/>
                  <a:pt x="1637" y="601"/>
                </a:cubicBezTo>
                <a:cubicBezTo>
                  <a:pt x="1638" y="600"/>
                  <a:pt x="1638" y="598"/>
                  <a:pt x="1637" y="596"/>
                </a:cubicBezTo>
                <a:cubicBezTo>
                  <a:pt x="1635" y="595"/>
                  <a:pt x="1633" y="595"/>
                  <a:pt x="1632" y="596"/>
                </a:cubicBezTo>
                <a:cubicBezTo>
                  <a:pt x="1626" y="603"/>
                  <a:pt x="1626" y="603"/>
                  <a:pt x="1626" y="603"/>
                </a:cubicBezTo>
                <a:cubicBezTo>
                  <a:pt x="1625" y="604"/>
                  <a:pt x="1625" y="606"/>
                  <a:pt x="1626" y="607"/>
                </a:cubicBezTo>
                <a:cubicBezTo>
                  <a:pt x="1626" y="608"/>
                  <a:pt x="1627" y="608"/>
                  <a:pt x="1628" y="608"/>
                </a:cubicBezTo>
                <a:cubicBezTo>
                  <a:pt x="1629" y="608"/>
                  <a:pt x="1630" y="608"/>
                  <a:pt x="1630" y="607"/>
                </a:cubicBezTo>
                <a:close/>
                <a:moveTo>
                  <a:pt x="1601" y="632"/>
                </a:moveTo>
                <a:cubicBezTo>
                  <a:pt x="1600" y="631"/>
                  <a:pt x="1598" y="631"/>
                  <a:pt x="1597" y="632"/>
                </a:cubicBezTo>
                <a:cubicBezTo>
                  <a:pt x="1479" y="749"/>
                  <a:pt x="1479" y="749"/>
                  <a:pt x="1479" y="749"/>
                </a:cubicBezTo>
                <a:cubicBezTo>
                  <a:pt x="1478" y="751"/>
                  <a:pt x="1478" y="752"/>
                  <a:pt x="1479" y="754"/>
                </a:cubicBezTo>
                <a:cubicBezTo>
                  <a:pt x="1480" y="754"/>
                  <a:pt x="1481" y="755"/>
                  <a:pt x="1481" y="755"/>
                </a:cubicBezTo>
                <a:cubicBezTo>
                  <a:pt x="1482" y="755"/>
                  <a:pt x="1483" y="754"/>
                  <a:pt x="1484" y="754"/>
                </a:cubicBezTo>
                <a:cubicBezTo>
                  <a:pt x="1601" y="636"/>
                  <a:pt x="1601" y="636"/>
                  <a:pt x="1601" y="636"/>
                </a:cubicBezTo>
                <a:cubicBezTo>
                  <a:pt x="1602" y="635"/>
                  <a:pt x="1602" y="633"/>
                  <a:pt x="1601" y="632"/>
                </a:cubicBezTo>
                <a:close/>
                <a:moveTo>
                  <a:pt x="1687" y="549"/>
                </a:moveTo>
                <a:cubicBezTo>
                  <a:pt x="1688" y="549"/>
                  <a:pt x="1689" y="548"/>
                  <a:pt x="1690" y="548"/>
                </a:cubicBezTo>
                <a:cubicBezTo>
                  <a:pt x="1691" y="546"/>
                  <a:pt x="1691" y="546"/>
                  <a:pt x="1691" y="546"/>
                </a:cubicBezTo>
                <a:cubicBezTo>
                  <a:pt x="1692" y="545"/>
                  <a:pt x="1692" y="543"/>
                  <a:pt x="1691" y="542"/>
                </a:cubicBezTo>
                <a:cubicBezTo>
                  <a:pt x="1690" y="541"/>
                  <a:pt x="1688" y="541"/>
                  <a:pt x="1687" y="542"/>
                </a:cubicBezTo>
                <a:cubicBezTo>
                  <a:pt x="1685" y="543"/>
                  <a:pt x="1685" y="543"/>
                  <a:pt x="1685" y="543"/>
                </a:cubicBezTo>
                <a:cubicBezTo>
                  <a:pt x="1684" y="545"/>
                  <a:pt x="1684" y="547"/>
                  <a:pt x="1685" y="548"/>
                </a:cubicBezTo>
                <a:cubicBezTo>
                  <a:pt x="1686" y="548"/>
                  <a:pt x="1687" y="549"/>
                  <a:pt x="1687" y="549"/>
                </a:cubicBezTo>
                <a:close/>
                <a:moveTo>
                  <a:pt x="1654" y="582"/>
                </a:moveTo>
                <a:cubicBezTo>
                  <a:pt x="1655" y="582"/>
                  <a:pt x="1655" y="582"/>
                  <a:pt x="1656" y="581"/>
                </a:cubicBezTo>
                <a:cubicBezTo>
                  <a:pt x="1668" y="570"/>
                  <a:pt x="1668" y="570"/>
                  <a:pt x="1668" y="570"/>
                </a:cubicBezTo>
                <a:cubicBezTo>
                  <a:pt x="1669" y="568"/>
                  <a:pt x="1669" y="566"/>
                  <a:pt x="1668" y="565"/>
                </a:cubicBezTo>
                <a:cubicBezTo>
                  <a:pt x="1666" y="564"/>
                  <a:pt x="1665" y="564"/>
                  <a:pt x="1663" y="565"/>
                </a:cubicBezTo>
                <a:cubicBezTo>
                  <a:pt x="1652" y="577"/>
                  <a:pt x="1652" y="577"/>
                  <a:pt x="1652" y="577"/>
                </a:cubicBezTo>
                <a:cubicBezTo>
                  <a:pt x="1650" y="578"/>
                  <a:pt x="1650" y="580"/>
                  <a:pt x="1652" y="581"/>
                </a:cubicBezTo>
                <a:cubicBezTo>
                  <a:pt x="1652" y="582"/>
                  <a:pt x="1653" y="582"/>
                  <a:pt x="1654" y="582"/>
                </a:cubicBezTo>
                <a:close/>
                <a:moveTo>
                  <a:pt x="1622" y="625"/>
                </a:moveTo>
                <a:cubicBezTo>
                  <a:pt x="1622" y="626"/>
                  <a:pt x="1623" y="626"/>
                  <a:pt x="1624" y="626"/>
                </a:cubicBezTo>
                <a:cubicBezTo>
                  <a:pt x="1625" y="626"/>
                  <a:pt x="1626" y="626"/>
                  <a:pt x="1626" y="625"/>
                </a:cubicBezTo>
                <a:cubicBezTo>
                  <a:pt x="1639" y="613"/>
                  <a:pt x="1639" y="613"/>
                  <a:pt x="1639" y="613"/>
                </a:cubicBezTo>
                <a:cubicBezTo>
                  <a:pt x="1640" y="611"/>
                  <a:pt x="1640" y="609"/>
                  <a:pt x="1639" y="608"/>
                </a:cubicBezTo>
                <a:cubicBezTo>
                  <a:pt x="1638" y="607"/>
                  <a:pt x="1636" y="607"/>
                  <a:pt x="1634" y="608"/>
                </a:cubicBezTo>
                <a:cubicBezTo>
                  <a:pt x="1622" y="621"/>
                  <a:pt x="1622" y="621"/>
                  <a:pt x="1622" y="621"/>
                </a:cubicBezTo>
                <a:cubicBezTo>
                  <a:pt x="1621" y="622"/>
                  <a:pt x="1621" y="624"/>
                  <a:pt x="1622" y="625"/>
                </a:cubicBezTo>
                <a:close/>
                <a:moveTo>
                  <a:pt x="1665" y="577"/>
                </a:moveTo>
                <a:cubicBezTo>
                  <a:pt x="1658" y="584"/>
                  <a:pt x="1658" y="584"/>
                  <a:pt x="1658" y="584"/>
                </a:cubicBezTo>
                <a:cubicBezTo>
                  <a:pt x="1657" y="585"/>
                  <a:pt x="1657" y="587"/>
                  <a:pt x="1658" y="589"/>
                </a:cubicBezTo>
                <a:cubicBezTo>
                  <a:pt x="1659" y="589"/>
                  <a:pt x="1660" y="589"/>
                  <a:pt x="1661" y="589"/>
                </a:cubicBezTo>
                <a:cubicBezTo>
                  <a:pt x="1661" y="589"/>
                  <a:pt x="1662" y="589"/>
                  <a:pt x="1663" y="589"/>
                </a:cubicBezTo>
                <a:cubicBezTo>
                  <a:pt x="1670" y="582"/>
                  <a:pt x="1670" y="582"/>
                  <a:pt x="1670" y="582"/>
                </a:cubicBezTo>
                <a:cubicBezTo>
                  <a:pt x="1671" y="581"/>
                  <a:pt x="1671" y="579"/>
                  <a:pt x="1670" y="577"/>
                </a:cubicBezTo>
                <a:cubicBezTo>
                  <a:pt x="1668" y="576"/>
                  <a:pt x="1666" y="576"/>
                  <a:pt x="1665" y="577"/>
                </a:cubicBezTo>
                <a:close/>
                <a:moveTo>
                  <a:pt x="1609" y="638"/>
                </a:moveTo>
                <a:cubicBezTo>
                  <a:pt x="1608" y="637"/>
                  <a:pt x="1606" y="637"/>
                  <a:pt x="1605" y="638"/>
                </a:cubicBezTo>
                <a:cubicBezTo>
                  <a:pt x="1504" y="738"/>
                  <a:pt x="1504" y="738"/>
                  <a:pt x="1504" y="738"/>
                </a:cubicBezTo>
                <a:cubicBezTo>
                  <a:pt x="1503" y="739"/>
                  <a:pt x="1503" y="741"/>
                  <a:pt x="1504" y="743"/>
                </a:cubicBezTo>
                <a:cubicBezTo>
                  <a:pt x="1505" y="743"/>
                  <a:pt x="1506" y="743"/>
                  <a:pt x="1507" y="743"/>
                </a:cubicBezTo>
                <a:cubicBezTo>
                  <a:pt x="1507" y="743"/>
                  <a:pt x="1508" y="743"/>
                  <a:pt x="1509" y="743"/>
                </a:cubicBezTo>
                <a:cubicBezTo>
                  <a:pt x="1609" y="642"/>
                  <a:pt x="1609" y="642"/>
                  <a:pt x="1609" y="642"/>
                </a:cubicBezTo>
                <a:cubicBezTo>
                  <a:pt x="1610" y="641"/>
                  <a:pt x="1610" y="639"/>
                  <a:pt x="1609" y="638"/>
                </a:cubicBezTo>
                <a:close/>
                <a:moveTo>
                  <a:pt x="1680" y="571"/>
                </a:moveTo>
                <a:cubicBezTo>
                  <a:pt x="1680" y="571"/>
                  <a:pt x="1681" y="570"/>
                  <a:pt x="1682" y="570"/>
                </a:cubicBezTo>
                <a:cubicBezTo>
                  <a:pt x="1688" y="563"/>
                  <a:pt x="1688" y="563"/>
                  <a:pt x="1688" y="563"/>
                </a:cubicBezTo>
                <a:cubicBezTo>
                  <a:pt x="1688" y="563"/>
                  <a:pt x="1688" y="563"/>
                  <a:pt x="1688" y="563"/>
                </a:cubicBezTo>
                <a:cubicBezTo>
                  <a:pt x="1689" y="562"/>
                  <a:pt x="1689" y="562"/>
                  <a:pt x="1689" y="562"/>
                </a:cubicBezTo>
                <a:cubicBezTo>
                  <a:pt x="1689" y="562"/>
                  <a:pt x="1689" y="562"/>
                  <a:pt x="1689" y="562"/>
                </a:cubicBezTo>
                <a:cubicBezTo>
                  <a:pt x="1691" y="561"/>
                  <a:pt x="1691" y="561"/>
                  <a:pt x="1691" y="561"/>
                </a:cubicBezTo>
                <a:cubicBezTo>
                  <a:pt x="1695" y="556"/>
                  <a:pt x="1695" y="556"/>
                  <a:pt x="1695" y="556"/>
                </a:cubicBezTo>
                <a:cubicBezTo>
                  <a:pt x="1696" y="555"/>
                  <a:pt x="1696" y="553"/>
                  <a:pt x="1695" y="552"/>
                </a:cubicBezTo>
                <a:cubicBezTo>
                  <a:pt x="1694" y="551"/>
                  <a:pt x="1692" y="551"/>
                  <a:pt x="1691" y="552"/>
                </a:cubicBezTo>
                <a:cubicBezTo>
                  <a:pt x="1677" y="565"/>
                  <a:pt x="1677" y="565"/>
                  <a:pt x="1677" y="565"/>
                </a:cubicBezTo>
                <a:cubicBezTo>
                  <a:pt x="1676" y="566"/>
                  <a:pt x="1676" y="568"/>
                  <a:pt x="1677" y="570"/>
                </a:cubicBezTo>
                <a:cubicBezTo>
                  <a:pt x="1678" y="570"/>
                  <a:pt x="1679" y="571"/>
                  <a:pt x="1680" y="571"/>
                </a:cubicBezTo>
                <a:close/>
                <a:moveTo>
                  <a:pt x="1643" y="618"/>
                </a:moveTo>
                <a:cubicBezTo>
                  <a:pt x="1642" y="617"/>
                  <a:pt x="1640" y="617"/>
                  <a:pt x="1639" y="618"/>
                </a:cubicBezTo>
                <a:cubicBezTo>
                  <a:pt x="1522" y="735"/>
                  <a:pt x="1522" y="735"/>
                  <a:pt x="1522" y="735"/>
                </a:cubicBezTo>
                <a:cubicBezTo>
                  <a:pt x="1521" y="736"/>
                  <a:pt x="1521" y="738"/>
                  <a:pt x="1522" y="739"/>
                </a:cubicBezTo>
                <a:cubicBezTo>
                  <a:pt x="1522" y="740"/>
                  <a:pt x="1523" y="740"/>
                  <a:pt x="1524" y="740"/>
                </a:cubicBezTo>
                <a:cubicBezTo>
                  <a:pt x="1525" y="740"/>
                  <a:pt x="1526" y="740"/>
                  <a:pt x="1526" y="739"/>
                </a:cubicBezTo>
                <a:cubicBezTo>
                  <a:pt x="1643" y="622"/>
                  <a:pt x="1643" y="622"/>
                  <a:pt x="1643" y="622"/>
                </a:cubicBezTo>
                <a:cubicBezTo>
                  <a:pt x="1644" y="621"/>
                  <a:pt x="1644" y="619"/>
                  <a:pt x="1643" y="618"/>
                </a:cubicBezTo>
                <a:close/>
                <a:moveTo>
                  <a:pt x="1666" y="595"/>
                </a:moveTo>
                <a:cubicBezTo>
                  <a:pt x="1666" y="596"/>
                  <a:pt x="1667" y="596"/>
                  <a:pt x="1668" y="596"/>
                </a:cubicBezTo>
                <a:cubicBezTo>
                  <a:pt x="1669" y="596"/>
                  <a:pt x="1669" y="596"/>
                  <a:pt x="1670" y="595"/>
                </a:cubicBezTo>
                <a:cubicBezTo>
                  <a:pt x="1676" y="589"/>
                  <a:pt x="1676" y="589"/>
                  <a:pt x="1676" y="589"/>
                </a:cubicBezTo>
                <a:cubicBezTo>
                  <a:pt x="1677" y="588"/>
                  <a:pt x="1677" y="586"/>
                  <a:pt x="1676" y="585"/>
                </a:cubicBezTo>
                <a:cubicBezTo>
                  <a:pt x="1675" y="584"/>
                  <a:pt x="1673" y="584"/>
                  <a:pt x="1672" y="585"/>
                </a:cubicBezTo>
                <a:cubicBezTo>
                  <a:pt x="1666" y="591"/>
                  <a:pt x="1666" y="591"/>
                  <a:pt x="1666" y="591"/>
                </a:cubicBezTo>
                <a:cubicBezTo>
                  <a:pt x="1665" y="592"/>
                  <a:pt x="1665" y="594"/>
                  <a:pt x="1666" y="595"/>
                </a:cubicBezTo>
                <a:close/>
                <a:moveTo>
                  <a:pt x="1647" y="628"/>
                </a:moveTo>
                <a:cubicBezTo>
                  <a:pt x="1646" y="627"/>
                  <a:pt x="1644" y="627"/>
                  <a:pt x="1643" y="628"/>
                </a:cubicBezTo>
                <a:cubicBezTo>
                  <a:pt x="1536" y="735"/>
                  <a:pt x="1536" y="735"/>
                  <a:pt x="1536" y="735"/>
                </a:cubicBezTo>
                <a:cubicBezTo>
                  <a:pt x="1534" y="736"/>
                  <a:pt x="1534" y="738"/>
                  <a:pt x="1536" y="739"/>
                </a:cubicBezTo>
                <a:cubicBezTo>
                  <a:pt x="1536" y="740"/>
                  <a:pt x="1537" y="740"/>
                  <a:pt x="1538" y="740"/>
                </a:cubicBezTo>
                <a:cubicBezTo>
                  <a:pt x="1538" y="740"/>
                  <a:pt x="1539" y="740"/>
                  <a:pt x="1540" y="739"/>
                </a:cubicBezTo>
                <a:cubicBezTo>
                  <a:pt x="1647" y="632"/>
                  <a:pt x="1647" y="632"/>
                  <a:pt x="1647" y="632"/>
                </a:cubicBezTo>
                <a:cubicBezTo>
                  <a:pt x="1648" y="631"/>
                  <a:pt x="1648" y="629"/>
                  <a:pt x="1647" y="628"/>
                </a:cubicBezTo>
                <a:close/>
                <a:moveTo>
                  <a:pt x="1682" y="589"/>
                </a:moveTo>
                <a:cubicBezTo>
                  <a:pt x="1681" y="589"/>
                  <a:pt x="1681" y="589"/>
                  <a:pt x="1681" y="589"/>
                </a:cubicBezTo>
                <a:cubicBezTo>
                  <a:pt x="1681" y="589"/>
                  <a:pt x="1681" y="589"/>
                  <a:pt x="1681" y="589"/>
                </a:cubicBezTo>
                <a:cubicBezTo>
                  <a:pt x="1676" y="595"/>
                  <a:pt x="1676" y="595"/>
                  <a:pt x="1676" y="595"/>
                </a:cubicBezTo>
                <a:cubicBezTo>
                  <a:pt x="1675" y="596"/>
                  <a:pt x="1675" y="598"/>
                  <a:pt x="1676" y="599"/>
                </a:cubicBezTo>
                <a:cubicBezTo>
                  <a:pt x="1676" y="600"/>
                  <a:pt x="1677" y="600"/>
                  <a:pt x="1678" y="600"/>
                </a:cubicBezTo>
                <a:cubicBezTo>
                  <a:pt x="1679" y="600"/>
                  <a:pt x="1679" y="600"/>
                  <a:pt x="1680" y="599"/>
                </a:cubicBezTo>
                <a:cubicBezTo>
                  <a:pt x="1686" y="594"/>
                  <a:pt x="1686" y="594"/>
                  <a:pt x="1686" y="594"/>
                </a:cubicBezTo>
                <a:cubicBezTo>
                  <a:pt x="1686" y="594"/>
                  <a:pt x="1686" y="594"/>
                  <a:pt x="1686" y="594"/>
                </a:cubicBezTo>
                <a:cubicBezTo>
                  <a:pt x="1686" y="593"/>
                  <a:pt x="1686" y="593"/>
                  <a:pt x="1686" y="593"/>
                </a:cubicBezTo>
                <a:cubicBezTo>
                  <a:pt x="1688" y="592"/>
                  <a:pt x="1688" y="590"/>
                  <a:pt x="1686" y="589"/>
                </a:cubicBezTo>
                <a:cubicBezTo>
                  <a:pt x="1685" y="587"/>
                  <a:pt x="1683" y="587"/>
                  <a:pt x="1682" y="589"/>
                </a:cubicBezTo>
                <a:close/>
                <a:moveTo>
                  <a:pt x="1708" y="570"/>
                </a:moveTo>
                <a:cubicBezTo>
                  <a:pt x="1709" y="570"/>
                  <a:pt x="1710" y="570"/>
                  <a:pt x="1710" y="569"/>
                </a:cubicBezTo>
                <a:cubicBezTo>
                  <a:pt x="1714" y="565"/>
                  <a:pt x="1714" y="565"/>
                  <a:pt x="1714" y="565"/>
                </a:cubicBezTo>
                <a:cubicBezTo>
                  <a:pt x="1715" y="564"/>
                  <a:pt x="1715" y="562"/>
                  <a:pt x="1714" y="561"/>
                </a:cubicBezTo>
                <a:cubicBezTo>
                  <a:pt x="1713" y="560"/>
                  <a:pt x="1711" y="560"/>
                  <a:pt x="1710" y="561"/>
                </a:cubicBezTo>
                <a:cubicBezTo>
                  <a:pt x="1706" y="565"/>
                  <a:pt x="1706" y="565"/>
                  <a:pt x="1706" y="565"/>
                </a:cubicBezTo>
                <a:cubicBezTo>
                  <a:pt x="1705" y="566"/>
                  <a:pt x="1705" y="568"/>
                  <a:pt x="1706" y="569"/>
                </a:cubicBezTo>
                <a:cubicBezTo>
                  <a:pt x="1706" y="570"/>
                  <a:pt x="1707" y="570"/>
                  <a:pt x="1708" y="570"/>
                </a:cubicBezTo>
                <a:close/>
                <a:moveTo>
                  <a:pt x="1690" y="602"/>
                </a:moveTo>
                <a:cubicBezTo>
                  <a:pt x="1690" y="602"/>
                  <a:pt x="1691" y="602"/>
                  <a:pt x="1692" y="602"/>
                </a:cubicBezTo>
                <a:cubicBezTo>
                  <a:pt x="1694" y="600"/>
                  <a:pt x="1694" y="600"/>
                  <a:pt x="1694" y="600"/>
                </a:cubicBezTo>
                <a:cubicBezTo>
                  <a:pt x="1695" y="598"/>
                  <a:pt x="1695" y="596"/>
                  <a:pt x="1694" y="595"/>
                </a:cubicBezTo>
                <a:cubicBezTo>
                  <a:pt x="1692" y="594"/>
                  <a:pt x="1691" y="594"/>
                  <a:pt x="1689" y="595"/>
                </a:cubicBezTo>
                <a:cubicBezTo>
                  <a:pt x="1687" y="597"/>
                  <a:pt x="1687" y="597"/>
                  <a:pt x="1687" y="597"/>
                </a:cubicBezTo>
                <a:cubicBezTo>
                  <a:pt x="1686" y="598"/>
                  <a:pt x="1686" y="600"/>
                  <a:pt x="1687" y="602"/>
                </a:cubicBezTo>
                <a:cubicBezTo>
                  <a:pt x="1688" y="602"/>
                  <a:pt x="1689" y="602"/>
                  <a:pt x="1690" y="602"/>
                </a:cubicBezTo>
                <a:close/>
                <a:moveTo>
                  <a:pt x="1551" y="743"/>
                </a:moveTo>
                <a:cubicBezTo>
                  <a:pt x="1648" y="645"/>
                  <a:pt x="1648" y="645"/>
                  <a:pt x="1648" y="645"/>
                </a:cubicBezTo>
                <a:cubicBezTo>
                  <a:pt x="1649" y="644"/>
                  <a:pt x="1649" y="642"/>
                  <a:pt x="1648" y="641"/>
                </a:cubicBezTo>
                <a:cubicBezTo>
                  <a:pt x="1647" y="639"/>
                  <a:pt x="1645" y="639"/>
                  <a:pt x="1644" y="641"/>
                </a:cubicBezTo>
                <a:cubicBezTo>
                  <a:pt x="1546" y="738"/>
                  <a:pt x="1546" y="738"/>
                  <a:pt x="1546" y="738"/>
                </a:cubicBezTo>
                <a:cubicBezTo>
                  <a:pt x="1545" y="740"/>
                  <a:pt x="1545" y="742"/>
                  <a:pt x="1546" y="743"/>
                </a:cubicBezTo>
                <a:cubicBezTo>
                  <a:pt x="1547" y="743"/>
                  <a:pt x="1548" y="744"/>
                  <a:pt x="1548" y="744"/>
                </a:cubicBezTo>
                <a:cubicBezTo>
                  <a:pt x="1549" y="744"/>
                  <a:pt x="1550" y="743"/>
                  <a:pt x="1551" y="743"/>
                </a:cubicBezTo>
                <a:close/>
                <a:moveTo>
                  <a:pt x="1722" y="584"/>
                </a:moveTo>
                <a:cubicBezTo>
                  <a:pt x="1723" y="584"/>
                  <a:pt x="1723" y="584"/>
                  <a:pt x="1724" y="583"/>
                </a:cubicBezTo>
                <a:cubicBezTo>
                  <a:pt x="1725" y="582"/>
                  <a:pt x="1725" y="582"/>
                  <a:pt x="1725" y="582"/>
                </a:cubicBezTo>
                <a:cubicBezTo>
                  <a:pt x="1726" y="581"/>
                  <a:pt x="1726" y="579"/>
                  <a:pt x="1725" y="578"/>
                </a:cubicBezTo>
                <a:cubicBezTo>
                  <a:pt x="1724" y="577"/>
                  <a:pt x="1722" y="577"/>
                  <a:pt x="1721" y="578"/>
                </a:cubicBezTo>
                <a:cubicBezTo>
                  <a:pt x="1720" y="579"/>
                  <a:pt x="1720" y="579"/>
                  <a:pt x="1720" y="579"/>
                </a:cubicBezTo>
                <a:cubicBezTo>
                  <a:pt x="1718" y="580"/>
                  <a:pt x="1718" y="582"/>
                  <a:pt x="1720" y="583"/>
                </a:cubicBezTo>
                <a:cubicBezTo>
                  <a:pt x="1720" y="584"/>
                  <a:pt x="1721" y="584"/>
                  <a:pt x="1722" y="584"/>
                </a:cubicBezTo>
                <a:close/>
                <a:moveTo>
                  <a:pt x="1647" y="652"/>
                </a:moveTo>
                <a:cubicBezTo>
                  <a:pt x="1549" y="750"/>
                  <a:pt x="1549" y="750"/>
                  <a:pt x="1549" y="750"/>
                </a:cubicBezTo>
                <a:cubicBezTo>
                  <a:pt x="1548" y="751"/>
                  <a:pt x="1548" y="753"/>
                  <a:pt x="1549" y="754"/>
                </a:cubicBezTo>
                <a:cubicBezTo>
                  <a:pt x="1550" y="755"/>
                  <a:pt x="1550" y="755"/>
                  <a:pt x="1551" y="755"/>
                </a:cubicBezTo>
                <a:cubicBezTo>
                  <a:pt x="1552" y="755"/>
                  <a:pt x="1553" y="755"/>
                  <a:pt x="1553" y="754"/>
                </a:cubicBezTo>
                <a:cubicBezTo>
                  <a:pt x="1651" y="656"/>
                  <a:pt x="1651" y="656"/>
                  <a:pt x="1651" y="656"/>
                </a:cubicBezTo>
                <a:cubicBezTo>
                  <a:pt x="1652" y="655"/>
                  <a:pt x="1652" y="653"/>
                  <a:pt x="1651" y="652"/>
                </a:cubicBezTo>
                <a:cubicBezTo>
                  <a:pt x="1650" y="651"/>
                  <a:pt x="1648" y="651"/>
                  <a:pt x="1647" y="652"/>
                </a:cubicBezTo>
                <a:close/>
                <a:moveTo>
                  <a:pt x="1551" y="762"/>
                </a:moveTo>
                <a:cubicBezTo>
                  <a:pt x="1549" y="764"/>
                  <a:pt x="1549" y="764"/>
                  <a:pt x="1549" y="764"/>
                </a:cubicBezTo>
                <a:cubicBezTo>
                  <a:pt x="1548" y="765"/>
                  <a:pt x="1548" y="767"/>
                  <a:pt x="1549" y="768"/>
                </a:cubicBezTo>
                <a:cubicBezTo>
                  <a:pt x="1549" y="769"/>
                  <a:pt x="1550" y="769"/>
                  <a:pt x="1551" y="769"/>
                </a:cubicBezTo>
                <a:cubicBezTo>
                  <a:pt x="1552" y="769"/>
                  <a:pt x="1553" y="769"/>
                  <a:pt x="1553" y="768"/>
                </a:cubicBezTo>
                <a:cubicBezTo>
                  <a:pt x="1555" y="766"/>
                  <a:pt x="1555" y="766"/>
                  <a:pt x="1555" y="766"/>
                </a:cubicBezTo>
                <a:cubicBezTo>
                  <a:pt x="1556" y="765"/>
                  <a:pt x="1556" y="763"/>
                  <a:pt x="1555" y="762"/>
                </a:cubicBezTo>
                <a:cubicBezTo>
                  <a:pt x="1554" y="760"/>
                  <a:pt x="1552" y="760"/>
                  <a:pt x="1551" y="762"/>
                </a:cubicBezTo>
                <a:close/>
                <a:moveTo>
                  <a:pt x="1734" y="586"/>
                </a:moveTo>
                <a:cubicBezTo>
                  <a:pt x="1735" y="586"/>
                  <a:pt x="1735" y="586"/>
                  <a:pt x="1736" y="585"/>
                </a:cubicBezTo>
                <a:cubicBezTo>
                  <a:pt x="1738" y="583"/>
                  <a:pt x="1738" y="583"/>
                  <a:pt x="1738" y="583"/>
                </a:cubicBezTo>
                <a:cubicBezTo>
                  <a:pt x="1739" y="582"/>
                  <a:pt x="1739" y="580"/>
                  <a:pt x="1738" y="579"/>
                </a:cubicBezTo>
                <a:cubicBezTo>
                  <a:pt x="1737" y="577"/>
                  <a:pt x="1735" y="577"/>
                  <a:pt x="1734" y="579"/>
                </a:cubicBezTo>
                <a:cubicBezTo>
                  <a:pt x="1732" y="581"/>
                  <a:pt x="1732" y="581"/>
                  <a:pt x="1732" y="581"/>
                </a:cubicBezTo>
                <a:cubicBezTo>
                  <a:pt x="1730" y="582"/>
                  <a:pt x="1730" y="584"/>
                  <a:pt x="1732" y="585"/>
                </a:cubicBezTo>
                <a:cubicBezTo>
                  <a:pt x="1732" y="586"/>
                  <a:pt x="1733" y="586"/>
                  <a:pt x="1734" y="586"/>
                </a:cubicBezTo>
                <a:close/>
                <a:moveTo>
                  <a:pt x="1568" y="752"/>
                </a:moveTo>
                <a:cubicBezTo>
                  <a:pt x="1569" y="752"/>
                  <a:pt x="1570" y="752"/>
                  <a:pt x="1570" y="751"/>
                </a:cubicBezTo>
                <a:cubicBezTo>
                  <a:pt x="1659" y="662"/>
                  <a:pt x="1659" y="662"/>
                  <a:pt x="1659" y="662"/>
                </a:cubicBezTo>
                <a:cubicBezTo>
                  <a:pt x="1660" y="661"/>
                  <a:pt x="1660" y="659"/>
                  <a:pt x="1659" y="658"/>
                </a:cubicBezTo>
                <a:cubicBezTo>
                  <a:pt x="1658" y="657"/>
                  <a:pt x="1656" y="657"/>
                  <a:pt x="1655" y="658"/>
                </a:cubicBezTo>
                <a:cubicBezTo>
                  <a:pt x="1566" y="747"/>
                  <a:pt x="1566" y="747"/>
                  <a:pt x="1566" y="747"/>
                </a:cubicBezTo>
                <a:cubicBezTo>
                  <a:pt x="1565" y="748"/>
                  <a:pt x="1565" y="750"/>
                  <a:pt x="1566" y="751"/>
                </a:cubicBezTo>
                <a:cubicBezTo>
                  <a:pt x="1567" y="752"/>
                  <a:pt x="1567" y="752"/>
                  <a:pt x="1568" y="752"/>
                </a:cubicBezTo>
                <a:close/>
                <a:moveTo>
                  <a:pt x="1566" y="768"/>
                </a:moveTo>
                <a:cubicBezTo>
                  <a:pt x="1567" y="768"/>
                  <a:pt x="1568" y="767"/>
                  <a:pt x="1568" y="767"/>
                </a:cubicBezTo>
                <a:cubicBezTo>
                  <a:pt x="1661" y="674"/>
                  <a:pt x="1661" y="674"/>
                  <a:pt x="1661" y="674"/>
                </a:cubicBezTo>
                <a:cubicBezTo>
                  <a:pt x="1662" y="673"/>
                  <a:pt x="1662" y="671"/>
                  <a:pt x="1661" y="670"/>
                </a:cubicBezTo>
                <a:cubicBezTo>
                  <a:pt x="1660" y="668"/>
                  <a:pt x="1658" y="668"/>
                  <a:pt x="1657" y="670"/>
                </a:cubicBezTo>
                <a:cubicBezTo>
                  <a:pt x="1564" y="762"/>
                  <a:pt x="1564" y="762"/>
                  <a:pt x="1564" y="762"/>
                </a:cubicBezTo>
                <a:cubicBezTo>
                  <a:pt x="1563" y="764"/>
                  <a:pt x="1563" y="766"/>
                  <a:pt x="1564" y="767"/>
                </a:cubicBezTo>
                <a:cubicBezTo>
                  <a:pt x="1565" y="767"/>
                  <a:pt x="1565" y="768"/>
                  <a:pt x="1566" y="768"/>
                </a:cubicBezTo>
                <a:close/>
                <a:moveTo>
                  <a:pt x="1738" y="588"/>
                </a:moveTo>
                <a:cubicBezTo>
                  <a:pt x="1736" y="591"/>
                  <a:pt x="1736" y="591"/>
                  <a:pt x="1736" y="591"/>
                </a:cubicBezTo>
                <a:cubicBezTo>
                  <a:pt x="1735" y="592"/>
                  <a:pt x="1735" y="594"/>
                  <a:pt x="1736" y="595"/>
                </a:cubicBezTo>
                <a:cubicBezTo>
                  <a:pt x="1736" y="596"/>
                  <a:pt x="1737" y="596"/>
                  <a:pt x="1738" y="596"/>
                </a:cubicBezTo>
                <a:cubicBezTo>
                  <a:pt x="1739" y="596"/>
                  <a:pt x="1739" y="596"/>
                  <a:pt x="1740" y="595"/>
                </a:cubicBezTo>
                <a:cubicBezTo>
                  <a:pt x="1743" y="592"/>
                  <a:pt x="1743" y="592"/>
                  <a:pt x="1743" y="592"/>
                </a:cubicBezTo>
                <a:cubicBezTo>
                  <a:pt x="1743" y="592"/>
                  <a:pt x="1743" y="592"/>
                  <a:pt x="1743" y="592"/>
                </a:cubicBezTo>
                <a:cubicBezTo>
                  <a:pt x="1743" y="592"/>
                  <a:pt x="1744" y="592"/>
                  <a:pt x="1744" y="591"/>
                </a:cubicBezTo>
                <a:cubicBezTo>
                  <a:pt x="1746" y="589"/>
                  <a:pt x="1746" y="589"/>
                  <a:pt x="1746" y="589"/>
                </a:cubicBezTo>
                <a:cubicBezTo>
                  <a:pt x="1747" y="588"/>
                  <a:pt x="1747" y="586"/>
                  <a:pt x="1746" y="585"/>
                </a:cubicBezTo>
                <a:cubicBezTo>
                  <a:pt x="1745" y="584"/>
                  <a:pt x="1743" y="584"/>
                  <a:pt x="1742" y="585"/>
                </a:cubicBezTo>
                <a:cubicBezTo>
                  <a:pt x="1739" y="587"/>
                  <a:pt x="1739" y="587"/>
                  <a:pt x="1739" y="587"/>
                </a:cubicBezTo>
                <a:cubicBezTo>
                  <a:pt x="1739" y="587"/>
                  <a:pt x="1739" y="587"/>
                  <a:pt x="1739" y="588"/>
                </a:cubicBezTo>
                <a:cubicBezTo>
                  <a:pt x="1739" y="588"/>
                  <a:pt x="1739" y="588"/>
                  <a:pt x="1738" y="588"/>
                </a:cubicBezTo>
                <a:close/>
                <a:moveTo>
                  <a:pt x="1667" y="677"/>
                </a:moveTo>
                <a:cubicBezTo>
                  <a:pt x="1666" y="676"/>
                  <a:pt x="1664" y="676"/>
                  <a:pt x="1663" y="677"/>
                </a:cubicBezTo>
                <a:cubicBezTo>
                  <a:pt x="1565" y="776"/>
                  <a:pt x="1565" y="776"/>
                  <a:pt x="1565" y="776"/>
                </a:cubicBezTo>
                <a:cubicBezTo>
                  <a:pt x="1563" y="777"/>
                  <a:pt x="1563" y="779"/>
                  <a:pt x="1565" y="780"/>
                </a:cubicBezTo>
                <a:cubicBezTo>
                  <a:pt x="1565" y="781"/>
                  <a:pt x="1566" y="781"/>
                  <a:pt x="1567" y="781"/>
                </a:cubicBezTo>
                <a:cubicBezTo>
                  <a:pt x="1567" y="781"/>
                  <a:pt x="1568" y="781"/>
                  <a:pt x="1569" y="780"/>
                </a:cubicBezTo>
                <a:cubicBezTo>
                  <a:pt x="1667" y="682"/>
                  <a:pt x="1667" y="682"/>
                  <a:pt x="1667" y="682"/>
                </a:cubicBezTo>
                <a:cubicBezTo>
                  <a:pt x="1669" y="681"/>
                  <a:pt x="1669" y="679"/>
                  <a:pt x="1667" y="677"/>
                </a:cubicBezTo>
                <a:close/>
                <a:moveTo>
                  <a:pt x="1737" y="612"/>
                </a:moveTo>
                <a:cubicBezTo>
                  <a:pt x="1738" y="611"/>
                  <a:pt x="1738" y="609"/>
                  <a:pt x="1737" y="608"/>
                </a:cubicBezTo>
                <a:cubicBezTo>
                  <a:pt x="1736" y="607"/>
                  <a:pt x="1734" y="607"/>
                  <a:pt x="1733" y="608"/>
                </a:cubicBezTo>
                <a:cubicBezTo>
                  <a:pt x="1732" y="609"/>
                  <a:pt x="1732" y="609"/>
                  <a:pt x="1732" y="609"/>
                </a:cubicBezTo>
                <a:cubicBezTo>
                  <a:pt x="1731" y="610"/>
                  <a:pt x="1731" y="612"/>
                  <a:pt x="1732" y="613"/>
                </a:cubicBezTo>
                <a:cubicBezTo>
                  <a:pt x="1732" y="614"/>
                  <a:pt x="1733" y="614"/>
                  <a:pt x="1734" y="614"/>
                </a:cubicBezTo>
                <a:cubicBezTo>
                  <a:pt x="1735" y="614"/>
                  <a:pt x="1736" y="614"/>
                  <a:pt x="1736" y="613"/>
                </a:cubicBezTo>
                <a:lnTo>
                  <a:pt x="1737" y="612"/>
                </a:lnTo>
                <a:close/>
                <a:moveTo>
                  <a:pt x="1743" y="597"/>
                </a:moveTo>
                <a:cubicBezTo>
                  <a:pt x="1742" y="598"/>
                  <a:pt x="1742" y="600"/>
                  <a:pt x="1743" y="602"/>
                </a:cubicBezTo>
                <a:cubicBezTo>
                  <a:pt x="1744" y="602"/>
                  <a:pt x="1745" y="602"/>
                  <a:pt x="1745" y="602"/>
                </a:cubicBezTo>
                <a:cubicBezTo>
                  <a:pt x="1746" y="602"/>
                  <a:pt x="1747" y="602"/>
                  <a:pt x="1748" y="602"/>
                </a:cubicBezTo>
                <a:cubicBezTo>
                  <a:pt x="1750" y="599"/>
                  <a:pt x="1750" y="599"/>
                  <a:pt x="1750" y="599"/>
                </a:cubicBezTo>
                <a:cubicBezTo>
                  <a:pt x="1751" y="598"/>
                  <a:pt x="1751" y="596"/>
                  <a:pt x="1750" y="595"/>
                </a:cubicBezTo>
                <a:cubicBezTo>
                  <a:pt x="1749" y="593"/>
                  <a:pt x="1747" y="593"/>
                  <a:pt x="1746" y="595"/>
                </a:cubicBezTo>
                <a:lnTo>
                  <a:pt x="1743" y="597"/>
                </a:lnTo>
                <a:close/>
                <a:moveTo>
                  <a:pt x="1668" y="687"/>
                </a:moveTo>
                <a:cubicBezTo>
                  <a:pt x="1574" y="780"/>
                  <a:pt x="1574" y="780"/>
                  <a:pt x="1574" y="780"/>
                </a:cubicBezTo>
                <a:cubicBezTo>
                  <a:pt x="1573" y="782"/>
                  <a:pt x="1573" y="784"/>
                  <a:pt x="1574" y="785"/>
                </a:cubicBezTo>
                <a:cubicBezTo>
                  <a:pt x="1575" y="785"/>
                  <a:pt x="1575" y="786"/>
                  <a:pt x="1576" y="786"/>
                </a:cubicBezTo>
                <a:cubicBezTo>
                  <a:pt x="1577" y="786"/>
                  <a:pt x="1578" y="785"/>
                  <a:pt x="1578" y="785"/>
                </a:cubicBezTo>
                <a:cubicBezTo>
                  <a:pt x="1672" y="691"/>
                  <a:pt x="1672" y="691"/>
                  <a:pt x="1672" y="691"/>
                </a:cubicBezTo>
                <a:cubicBezTo>
                  <a:pt x="1673" y="690"/>
                  <a:pt x="1673" y="688"/>
                  <a:pt x="1672" y="687"/>
                </a:cubicBezTo>
                <a:cubicBezTo>
                  <a:pt x="1671" y="686"/>
                  <a:pt x="1669" y="686"/>
                  <a:pt x="1668" y="687"/>
                </a:cubicBezTo>
                <a:close/>
                <a:moveTo>
                  <a:pt x="1674" y="699"/>
                </a:moveTo>
                <a:cubicBezTo>
                  <a:pt x="1673" y="697"/>
                  <a:pt x="1671" y="697"/>
                  <a:pt x="1670" y="699"/>
                </a:cubicBezTo>
                <a:cubicBezTo>
                  <a:pt x="1590" y="778"/>
                  <a:pt x="1590" y="778"/>
                  <a:pt x="1590" y="778"/>
                </a:cubicBezTo>
                <a:cubicBezTo>
                  <a:pt x="1589" y="779"/>
                  <a:pt x="1589" y="781"/>
                  <a:pt x="1590" y="782"/>
                </a:cubicBezTo>
                <a:cubicBezTo>
                  <a:pt x="1591" y="783"/>
                  <a:pt x="1592" y="783"/>
                  <a:pt x="1593" y="783"/>
                </a:cubicBezTo>
                <a:cubicBezTo>
                  <a:pt x="1593" y="783"/>
                  <a:pt x="1594" y="783"/>
                  <a:pt x="1595" y="782"/>
                </a:cubicBezTo>
                <a:cubicBezTo>
                  <a:pt x="1674" y="703"/>
                  <a:pt x="1674" y="703"/>
                  <a:pt x="1674" y="703"/>
                </a:cubicBezTo>
                <a:cubicBezTo>
                  <a:pt x="1675" y="702"/>
                  <a:pt x="1675" y="700"/>
                  <a:pt x="1674" y="699"/>
                </a:cubicBezTo>
                <a:close/>
                <a:moveTo>
                  <a:pt x="1584" y="798"/>
                </a:moveTo>
                <a:cubicBezTo>
                  <a:pt x="1572" y="810"/>
                  <a:pt x="1572" y="810"/>
                  <a:pt x="1572" y="810"/>
                </a:cubicBezTo>
                <a:cubicBezTo>
                  <a:pt x="1571" y="812"/>
                  <a:pt x="1571" y="814"/>
                  <a:pt x="1572" y="815"/>
                </a:cubicBezTo>
                <a:cubicBezTo>
                  <a:pt x="1573" y="815"/>
                  <a:pt x="1573" y="816"/>
                  <a:pt x="1574" y="816"/>
                </a:cubicBezTo>
                <a:cubicBezTo>
                  <a:pt x="1575" y="816"/>
                  <a:pt x="1576" y="815"/>
                  <a:pt x="1576" y="815"/>
                </a:cubicBezTo>
                <a:cubicBezTo>
                  <a:pt x="1589" y="803"/>
                  <a:pt x="1589" y="803"/>
                  <a:pt x="1589" y="803"/>
                </a:cubicBezTo>
                <a:cubicBezTo>
                  <a:pt x="1590" y="801"/>
                  <a:pt x="1590" y="799"/>
                  <a:pt x="1589" y="798"/>
                </a:cubicBezTo>
                <a:cubicBezTo>
                  <a:pt x="1587" y="797"/>
                  <a:pt x="1585" y="797"/>
                  <a:pt x="1584" y="798"/>
                </a:cubicBezTo>
                <a:close/>
                <a:moveTo>
                  <a:pt x="1668" y="715"/>
                </a:moveTo>
                <a:cubicBezTo>
                  <a:pt x="1606" y="776"/>
                  <a:pt x="1606" y="776"/>
                  <a:pt x="1606" y="776"/>
                </a:cubicBezTo>
                <a:cubicBezTo>
                  <a:pt x="1605" y="777"/>
                  <a:pt x="1605" y="779"/>
                  <a:pt x="1606" y="780"/>
                </a:cubicBezTo>
                <a:cubicBezTo>
                  <a:pt x="1607" y="781"/>
                  <a:pt x="1608" y="781"/>
                  <a:pt x="1609" y="781"/>
                </a:cubicBezTo>
                <a:cubicBezTo>
                  <a:pt x="1609" y="781"/>
                  <a:pt x="1610" y="781"/>
                  <a:pt x="1611" y="780"/>
                </a:cubicBezTo>
                <a:cubicBezTo>
                  <a:pt x="1672" y="719"/>
                  <a:pt x="1672" y="719"/>
                  <a:pt x="1672" y="719"/>
                </a:cubicBezTo>
                <a:cubicBezTo>
                  <a:pt x="1673" y="718"/>
                  <a:pt x="1673" y="716"/>
                  <a:pt x="1672" y="715"/>
                </a:cubicBezTo>
                <a:cubicBezTo>
                  <a:pt x="1671" y="714"/>
                  <a:pt x="1669" y="714"/>
                  <a:pt x="1668" y="715"/>
                </a:cubicBezTo>
                <a:close/>
                <a:moveTo>
                  <a:pt x="1746" y="655"/>
                </a:moveTo>
                <a:cubicBezTo>
                  <a:pt x="1745" y="654"/>
                  <a:pt x="1743" y="654"/>
                  <a:pt x="1742" y="655"/>
                </a:cubicBezTo>
                <a:cubicBezTo>
                  <a:pt x="1740" y="656"/>
                  <a:pt x="1740" y="656"/>
                  <a:pt x="1740" y="656"/>
                </a:cubicBezTo>
                <a:cubicBezTo>
                  <a:pt x="1739" y="657"/>
                  <a:pt x="1739" y="659"/>
                  <a:pt x="1740" y="660"/>
                </a:cubicBezTo>
                <a:cubicBezTo>
                  <a:pt x="1741" y="661"/>
                  <a:pt x="1742" y="661"/>
                  <a:pt x="1743" y="661"/>
                </a:cubicBezTo>
                <a:cubicBezTo>
                  <a:pt x="1743" y="661"/>
                  <a:pt x="1744" y="661"/>
                  <a:pt x="1745" y="660"/>
                </a:cubicBezTo>
                <a:cubicBezTo>
                  <a:pt x="1746" y="659"/>
                  <a:pt x="1746" y="659"/>
                  <a:pt x="1746" y="659"/>
                </a:cubicBezTo>
                <a:cubicBezTo>
                  <a:pt x="1747" y="658"/>
                  <a:pt x="1747" y="656"/>
                  <a:pt x="1746" y="655"/>
                </a:cubicBezTo>
                <a:close/>
                <a:moveTo>
                  <a:pt x="1769" y="635"/>
                </a:moveTo>
                <a:cubicBezTo>
                  <a:pt x="1770" y="635"/>
                  <a:pt x="1771" y="634"/>
                  <a:pt x="1771" y="634"/>
                </a:cubicBezTo>
                <a:cubicBezTo>
                  <a:pt x="1775" y="630"/>
                  <a:pt x="1775" y="630"/>
                  <a:pt x="1775" y="630"/>
                </a:cubicBezTo>
                <a:cubicBezTo>
                  <a:pt x="1777" y="629"/>
                  <a:pt x="1777" y="627"/>
                  <a:pt x="1775" y="625"/>
                </a:cubicBezTo>
                <a:cubicBezTo>
                  <a:pt x="1774" y="624"/>
                  <a:pt x="1772" y="624"/>
                  <a:pt x="1771" y="625"/>
                </a:cubicBezTo>
                <a:cubicBezTo>
                  <a:pt x="1767" y="629"/>
                  <a:pt x="1767" y="629"/>
                  <a:pt x="1767" y="629"/>
                </a:cubicBezTo>
                <a:cubicBezTo>
                  <a:pt x="1766" y="631"/>
                  <a:pt x="1766" y="633"/>
                  <a:pt x="1767" y="634"/>
                </a:cubicBezTo>
                <a:cubicBezTo>
                  <a:pt x="1768" y="634"/>
                  <a:pt x="1768" y="635"/>
                  <a:pt x="1769" y="635"/>
                </a:cubicBezTo>
                <a:close/>
                <a:moveTo>
                  <a:pt x="1745" y="665"/>
                </a:moveTo>
                <a:cubicBezTo>
                  <a:pt x="1744" y="666"/>
                  <a:pt x="1744" y="668"/>
                  <a:pt x="1745" y="670"/>
                </a:cubicBezTo>
                <a:cubicBezTo>
                  <a:pt x="1746" y="670"/>
                  <a:pt x="1747" y="671"/>
                  <a:pt x="1747" y="671"/>
                </a:cubicBezTo>
                <a:cubicBezTo>
                  <a:pt x="1748" y="671"/>
                  <a:pt x="1749" y="670"/>
                  <a:pt x="1750" y="670"/>
                </a:cubicBezTo>
                <a:cubicBezTo>
                  <a:pt x="1754" y="665"/>
                  <a:pt x="1754" y="665"/>
                  <a:pt x="1754" y="665"/>
                </a:cubicBezTo>
                <a:cubicBezTo>
                  <a:pt x="1755" y="664"/>
                  <a:pt x="1755" y="662"/>
                  <a:pt x="1754" y="661"/>
                </a:cubicBezTo>
                <a:cubicBezTo>
                  <a:pt x="1752" y="660"/>
                  <a:pt x="1750" y="660"/>
                  <a:pt x="1749" y="661"/>
                </a:cubicBezTo>
                <a:lnTo>
                  <a:pt x="1745" y="665"/>
                </a:lnTo>
                <a:close/>
                <a:moveTo>
                  <a:pt x="1751" y="677"/>
                </a:moveTo>
                <a:cubicBezTo>
                  <a:pt x="1752" y="678"/>
                  <a:pt x="1753" y="678"/>
                  <a:pt x="1754" y="678"/>
                </a:cubicBezTo>
                <a:cubicBezTo>
                  <a:pt x="1754" y="678"/>
                  <a:pt x="1755" y="678"/>
                  <a:pt x="1756" y="677"/>
                </a:cubicBezTo>
                <a:cubicBezTo>
                  <a:pt x="1760" y="673"/>
                  <a:pt x="1760" y="673"/>
                  <a:pt x="1760" y="673"/>
                </a:cubicBezTo>
                <a:cubicBezTo>
                  <a:pt x="1761" y="672"/>
                  <a:pt x="1761" y="670"/>
                  <a:pt x="1760" y="669"/>
                </a:cubicBezTo>
                <a:cubicBezTo>
                  <a:pt x="1759" y="667"/>
                  <a:pt x="1757" y="667"/>
                  <a:pt x="1756" y="669"/>
                </a:cubicBezTo>
                <a:cubicBezTo>
                  <a:pt x="1751" y="673"/>
                  <a:pt x="1751" y="673"/>
                  <a:pt x="1751" y="673"/>
                </a:cubicBezTo>
                <a:cubicBezTo>
                  <a:pt x="1750" y="674"/>
                  <a:pt x="1750" y="676"/>
                  <a:pt x="1751" y="677"/>
                </a:cubicBezTo>
                <a:close/>
                <a:moveTo>
                  <a:pt x="1692" y="817"/>
                </a:moveTo>
                <a:cubicBezTo>
                  <a:pt x="1674" y="834"/>
                  <a:pt x="1674" y="834"/>
                  <a:pt x="1674" y="834"/>
                </a:cubicBezTo>
                <a:cubicBezTo>
                  <a:pt x="1673" y="835"/>
                  <a:pt x="1673" y="837"/>
                  <a:pt x="1674" y="839"/>
                </a:cubicBezTo>
                <a:cubicBezTo>
                  <a:pt x="1675" y="839"/>
                  <a:pt x="1675" y="839"/>
                  <a:pt x="1676" y="839"/>
                </a:cubicBezTo>
                <a:cubicBezTo>
                  <a:pt x="1677" y="839"/>
                  <a:pt x="1678" y="839"/>
                  <a:pt x="1678" y="839"/>
                </a:cubicBezTo>
                <a:cubicBezTo>
                  <a:pt x="1696" y="821"/>
                  <a:pt x="1696" y="821"/>
                  <a:pt x="1696" y="821"/>
                </a:cubicBezTo>
                <a:cubicBezTo>
                  <a:pt x="1697" y="820"/>
                  <a:pt x="1697" y="818"/>
                  <a:pt x="1696" y="817"/>
                </a:cubicBezTo>
                <a:cubicBezTo>
                  <a:pt x="1695" y="815"/>
                  <a:pt x="1693" y="815"/>
                  <a:pt x="1692" y="817"/>
                </a:cubicBezTo>
                <a:close/>
                <a:moveTo>
                  <a:pt x="1756" y="766"/>
                </a:moveTo>
                <a:cubicBezTo>
                  <a:pt x="1756" y="766"/>
                  <a:pt x="1756" y="766"/>
                  <a:pt x="1756" y="766"/>
                </a:cubicBezTo>
                <a:cubicBezTo>
                  <a:pt x="1755" y="768"/>
                  <a:pt x="1755" y="768"/>
                  <a:pt x="1755" y="768"/>
                </a:cubicBezTo>
                <a:cubicBezTo>
                  <a:pt x="1753" y="769"/>
                  <a:pt x="1753" y="771"/>
                  <a:pt x="1755" y="772"/>
                </a:cubicBezTo>
                <a:cubicBezTo>
                  <a:pt x="1755" y="773"/>
                  <a:pt x="1756" y="773"/>
                  <a:pt x="1757" y="773"/>
                </a:cubicBezTo>
                <a:cubicBezTo>
                  <a:pt x="1758" y="773"/>
                  <a:pt x="1758" y="773"/>
                  <a:pt x="1759" y="772"/>
                </a:cubicBezTo>
                <a:cubicBezTo>
                  <a:pt x="1760" y="771"/>
                  <a:pt x="1760" y="771"/>
                  <a:pt x="1760" y="771"/>
                </a:cubicBezTo>
                <a:cubicBezTo>
                  <a:pt x="1760" y="771"/>
                  <a:pt x="1761" y="770"/>
                  <a:pt x="1761" y="770"/>
                </a:cubicBezTo>
                <a:cubicBezTo>
                  <a:pt x="1761" y="770"/>
                  <a:pt x="1761" y="770"/>
                  <a:pt x="1761" y="770"/>
                </a:cubicBezTo>
                <a:cubicBezTo>
                  <a:pt x="1766" y="765"/>
                  <a:pt x="1766" y="765"/>
                  <a:pt x="1766" y="765"/>
                </a:cubicBezTo>
                <a:cubicBezTo>
                  <a:pt x="1767" y="764"/>
                  <a:pt x="1767" y="762"/>
                  <a:pt x="1766" y="761"/>
                </a:cubicBezTo>
                <a:cubicBezTo>
                  <a:pt x="1765" y="760"/>
                  <a:pt x="1763" y="760"/>
                  <a:pt x="1762" y="761"/>
                </a:cubicBezTo>
                <a:cubicBezTo>
                  <a:pt x="1757" y="765"/>
                  <a:pt x="1757" y="765"/>
                  <a:pt x="1757" y="765"/>
                </a:cubicBezTo>
                <a:cubicBezTo>
                  <a:pt x="1757" y="766"/>
                  <a:pt x="1757" y="766"/>
                  <a:pt x="1756" y="766"/>
                </a:cubicBezTo>
                <a:close/>
                <a:moveTo>
                  <a:pt x="1728" y="794"/>
                </a:moveTo>
                <a:cubicBezTo>
                  <a:pt x="1703" y="820"/>
                  <a:pt x="1703" y="820"/>
                  <a:pt x="1703" y="820"/>
                </a:cubicBezTo>
                <a:cubicBezTo>
                  <a:pt x="1701" y="821"/>
                  <a:pt x="1701" y="823"/>
                  <a:pt x="1703" y="824"/>
                </a:cubicBezTo>
                <a:cubicBezTo>
                  <a:pt x="1703" y="825"/>
                  <a:pt x="1704" y="825"/>
                  <a:pt x="1705" y="825"/>
                </a:cubicBezTo>
                <a:cubicBezTo>
                  <a:pt x="1706" y="825"/>
                  <a:pt x="1706" y="825"/>
                  <a:pt x="1707" y="824"/>
                </a:cubicBezTo>
                <a:cubicBezTo>
                  <a:pt x="1732" y="799"/>
                  <a:pt x="1732" y="799"/>
                  <a:pt x="1732" y="799"/>
                </a:cubicBezTo>
                <a:cubicBezTo>
                  <a:pt x="1733" y="798"/>
                  <a:pt x="1733" y="796"/>
                  <a:pt x="1732" y="794"/>
                </a:cubicBezTo>
                <a:cubicBezTo>
                  <a:pt x="1731" y="793"/>
                  <a:pt x="1729" y="793"/>
                  <a:pt x="1728" y="794"/>
                </a:cubicBezTo>
                <a:close/>
                <a:moveTo>
                  <a:pt x="1769" y="771"/>
                </a:moveTo>
                <a:cubicBezTo>
                  <a:pt x="1768" y="770"/>
                  <a:pt x="1766" y="770"/>
                  <a:pt x="1765" y="771"/>
                </a:cubicBezTo>
                <a:cubicBezTo>
                  <a:pt x="1744" y="792"/>
                  <a:pt x="1744" y="792"/>
                  <a:pt x="1744" y="792"/>
                </a:cubicBezTo>
                <a:cubicBezTo>
                  <a:pt x="1743" y="794"/>
                  <a:pt x="1743" y="795"/>
                  <a:pt x="1744" y="797"/>
                </a:cubicBezTo>
                <a:cubicBezTo>
                  <a:pt x="1745" y="797"/>
                  <a:pt x="1745" y="798"/>
                  <a:pt x="1746" y="798"/>
                </a:cubicBezTo>
                <a:cubicBezTo>
                  <a:pt x="1747" y="798"/>
                  <a:pt x="1748" y="797"/>
                  <a:pt x="1748" y="797"/>
                </a:cubicBezTo>
                <a:cubicBezTo>
                  <a:pt x="1769" y="776"/>
                  <a:pt x="1769" y="776"/>
                  <a:pt x="1769" y="776"/>
                </a:cubicBezTo>
                <a:cubicBezTo>
                  <a:pt x="1771" y="774"/>
                  <a:pt x="1771" y="773"/>
                  <a:pt x="1769" y="771"/>
                </a:cubicBezTo>
                <a:close/>
                <a:moveTo>
                  <a:pt x="1739" y="797"/>
                </a:moveTo>
                <a:cubicBezTo>
                  <a:pt x="1737" y="799"/>
                  <a:pt x="1737" y="799"/>
                  <a:pt x="1737" y="799"/>
                </a:cubicBezTo>
                <a:cubicBezTo>
                  <a:pt x="1736" y="800"/>
                  <a:pt x="1736" y="802"/>
                  <a:pt x="1737" y="804"/>
                </a:cubicBezTo>
                <a:cubicBezTo>
                  <a:pt x="1738" y="804"/>
                  <a:pt x="1738" y="804"/>
                  <a:pt x="1739" y="804"/>
                </a:cubicBezTo>
                <a:cubicBezTo>
                  <a:pt x="1740" y="804"/>
                  <a:pt x="1741" y="804"/>
                  <a:pt x="1741" y="804"/>
                </a:cubicBezTo>
                <a:cubicBezTo>
                  <a:pt x="1743" y="802"/>
                  <a:pt x="1743" y="802"/>
                  <a:pt x="1743" y="802"/>
                </a:cubicBezTo>
                <a:cubicBezTo>
                  <a:pt x="1744" y="801"/>
                  <a:pt x="1744" y="799"/>
                  <a:pt x="1743" y="797"/>
                </a:cubicBezTo>
                <a:cubicBezTo>
                  <a:pt x="1742" y="796"/>
                  <a:pt x="1740" y="796"/>
                  <a:pt x="1739" y="797"/>
                </a:cubicBezTo>
                <a:close/>
                <a:moveTo>
                  <a:pt x="1778" y="776"/>
                </a:moveTo>
                <a:cubicBezTo>
                  <a:pt x="1777" y="775"/>
                  <a:pt x="1775" y="775"/>
                  <a:pt x="1774" y="776"/>
                </a:cubicBezTo>
                <a:cubicBezTo>
                  <a:pt x="1765" y="785"/>
                  <a:pt x="1765" y="785"/>
                  <a:pt x="1765" y="785"/>
                </a:cubicBezTo>
                <a:cubicBezTo>
                  <a:pt x="1764" y="787"/>
                  <a:pt x="1764" y="789"/>
                  <a:pt x="1765" y="790"/>
                </a:cubicBezTo>
                <a:cubicBezTo>
                  <a:pt x="1765" y="790"/>
                  <a:pt x="1766" y="791"/>
                  <a:pt x="1767" y="791"/>
                </a:cubicBezTo>
                <a:cubicBezTo>
                  <a:pt x="1768" y="791"/>
                  <a:pt x="1769" y="790"/>
                  <a:pt x="1769" y="790"/>
                </a:cubicBezTo>
                <a:cubicBezTo>
                  <a:pt x="1778" y="781"/>
                  <a:pt x="1778" y="781"/>
                  <a:pt x="1778" y="781"/>
                </a:cubicBezTo>
                <a:cubicBezTo>
                  <a:pt x="1779" y="779"/>
                  <a:pt x="1779" y="778"/>
                  <a:pt x="1778" y="776"/>
                </a:cubicBezTo>
                <a:close/>
                <a:moveTo>
                  <a:pt x="465" y="877"/>
                </a:moveTo>
                <a:cubicBezTo>
                  <a:pt x="466" y="876"/>
                  <a:pt x="466" y="874"/>
                  <a:pt x="465" y="873"/>
                </a:cubicBezTo>
                <a:cubicBezTo>
                  <a:pt x="464" y="872"/>
                  <a:pt x="462" y="872"/>
                  <a:pt x="461" y="873"/>
                </a:cubicBezTo>
                <a:cubicBezTo>
                  <a:pt x="456" y="878"/>
                  <a:pt x="456" y="878"/>
                  <a:pt x="456" y="878"/>
                </a:cubicBezTo>
                <a:cubicBezTo>
                  <a:pt x="456" y="879"/>
                  <a:pt x="456" y="879"/>
                  <a:pt x="456" y="879"/>
                </a:cubicBezTo>
                <a:cubicBezTo>
                  <a:pt x="456" y="879"/>
                  <a:pt x="456" y="879"/>
                  <a:pt x="456" y="879"/>
                </a:cubicBezTo>
                <a:cubicBezTo>
                  <a:pt x="454" y="880"/>
                  <a:pt x="454" y="880"/>
                  <a:pt x="454" y="880"/>
                </a:cubicBezTo>
                <a:cubicBezTo>
                  <a:pt x="454" y="879"/>
                  <a:pt x="454" y="879"/>
                  <a:pt x="454" y="879"/>
                </a:cubicBezTo>
                <a:cubicBezTo>
                  <a:pt x="450" y="884"/>
                  <a:pt x="450" y="884"/>
                  <a:pt x="450" y="884"/>
                </a:cubicBezTo>
                <a:cubicBezTo>
                  <a:pt x="448" y="885"/>
                  <a:pt x="448" y="887"/>
                  <a:pt x="450" y="889"/>
                </a:cubicBezTo>
                <a:cubicBezTo>
                  <a:pt x="450" y="889"/>
                  <a:pt x="451" y="889"/>
                  <a:pt x="452" y="889"/>
                </a:cubicBezTo>
                <a:cubicBezTo>
                  <a:pt x="453" y="889"/>
                  <a:pt x="453" y="889"/>
                  <a:pt x="454" y="889"/>
                </a:cubicBezTo>
                <a:cubicBezTo>
                  <a:pt x="460" y="883"/>
                  <a:pt x="460" y="883"/>
                  <a:pt x="460" y="883"/>
                </a:cubicBezTo>
                <a:cubicBezTo>
                  <a:pt x="460" y="882"/>
                  <a:pt x="460" y="882"/>
                  <a:pt x="461" y="882"/>
                </a:cubicBezTo>
                <a:lnTo>
                  <a:pt x="465" y="877"/>
                </a:lnTo>
                <a:close/>
                <a:moveTo>
                  <a:pt x="1004" y="685"/>
                </a:moveTo>
                <a:cubicBezTo>
                  <a:pt x="1004" y="685"/>
                  <a:pt x="1003" y="685"/>
                  <a:pt x="1003" y="685"/>
                </a:cubicBezTo>
                <a:cubicBezTo>
                  <a:pt x="1003" y="685"/>
                  <a:pt x="1003" y="685"/>
                  <a:pt x="1003" y="684"/>
                </a:cubicBezTo>
                <a:cubicBezTo>
                  <a:pt x="1003" y="684"/>
                  <a:pt x="1003" y="684"/>
                  <a:pt x="1003" y="684"/>
                </a:cubicBezTo>
                <a:cubicBezTo>
                  <a:pt x="1003" y="684"/>
                  <a:pt x="1003" y="684"/>
                  <a:pt x="1003" y="684"/>
                </a:cubicBezTo>
                <a:cubicBezTo>
                  <a:pt x="1003" y="684"/>
                  <a:pt x="1003" y="684"/>
                  <a:pt x="1002" y="684"/>
                </a:cubicBezTo>
                <a:cubicBezTo>
                  <a:pt x="1002" y="684"/>
                  <a:pt x="1002" y="684"/>
                  <a:pt x="1002" y="684"/>
                </a:cubicBezTo>
                <a:cubicBezTo>
                  <a:pt x="1002" y="684"/>
                  <a:pt x="1001" y="684"/>
                  <a:pt x="1001" y="684"/>
                </a:cubicBezTo>
                <a:cubicBezTo>
                  <a:pt x="1001" y="684"/>
                  <a:pt x="1001" y="684"/>
                  <a:pt x="1001" y="684"/>
                </a:cubicBezTo>
                <a:cubicBezTo>
                  <a:pt x="1000" y="684"/>
                  <a:pt x="1000" y="684"/>
                  <a:pt x="1000" y="684"/>
                </a:cubicBezTo>
                <a:cubicBezTo>
                  <a:pt x="1000" y="684"/>
                  <a:pt x="1000" y="684"/>
                  <a:pt x="1000" y="684"/>
                </a:cubicBezTo>
                <a:cubicBezTo>
                  <a:pt x="999" y="684"/>
                  <a:pt x="999" y="684"/>
                  <a:pt x="999" y="684"/>
                </a:cubicBezTo>
                <a:cubicBezTo>
                  <a:pt x="999" y="684"/>
                  <a:pt x="999" y="684"/>
                  <a:pt x="999" y="684"/>
                </a:cubicBezTo>
                <a:cubicBezTo>
                  <a:pt x="997" y="686"/>
                  <a:pt x="997" y="686"/>
                  <a:pt x="997" y="686"/>
                </a:cubicBezTo>
                <a:cubicBezTo>
                  <a:pt x="997" y="686"/>
                  <a:pt x="997" y="686"/>
                  <a:pt x="997" y="687"/>
                </a:cubicBezTo>
                <a:cubicBezTo>
                  <a:pt x="997" y="687"/>
                  <a:pt x="997" y="687"/>
                  <a:pt x="997" y="687"/>
                </a:cubicBezTo>
                <a:cubicBezTo>
                  <a:pt x="997" y="687"/>
                  <a:pt x="997" y="688"/>
                  <a:pt x="997" y="688"/>
                </a:cubicBezTo>
                <a:cubicBezTo>
                  <a:pt x="997" y="688"/>
                  <a:pt x="997" y="688"/>
                  <a:pt x="997" y="689"/>
                </a:cubicBezTo>
                <a:cubicBezTo>
                  <a:pt x="997" y="689"/>
                  <a:pt x="997" y="689"/>
                  <a:pt x="997" y="689"/>
                </a:cubicBezTo>
                <a:cubicBezTo>
                  <a:pt x="997" y="689"/>
                  <a:pt x="997" y="689"/>
                  <a:pt x="997" y="690"/>
                </a:cubicBezTo>
                <a:cubicBezTo>
                  <a:pt x="997" y="690"/>
                  <a:pt x="997" y="690"/>
                  <a:pt x="997" y="690"/>
                </a:cubicBezTo>
                <a:cubicBezTo>
                  <a:pt x="997" y="690"/>
                  <a:pt x="997" y="690"/>
                  <a:pt x="997" y="690"/>
                </a:cubicBezTo>
                <a:cubicBezTo>
                  <a:pt x="997" y="690"/>
                  <a:pt x="997" y="690"/>
                  <a:pt x="997" y="690"/>
                </a:cubicBezTo>
                <a:cubicBezTo>
                  <a:pt x="998" y="690"/>
                  <a:pt x="998" y="691"/>
                  <a:pt x="998" y="691"/>
                </a:cubicBezTo>
                <a:cubicBezTo>
                  <a:pt x="998" y="691"/>
                  <a:pt x="998" y="691"/>
                  <a:pt x="998" y="691"/>
                </a:cubicBezTo>
                <a:cubicBezTo>
                  <a:pt x="999" y="691"/>
                  <a:pt x="999" y="691"/>
                  <a:pt x="1000" y="691"/>
                </a:cubicBezTo>
                <a:cubicBezTo>
                  <a:pt x="1000" y="691"/>
                  <a:pt x="1000" y="691"/>
                  <a:pt x="1000" y="691"/>
                </a:cubicBezTo>
                <a:cubicBezTo>
                  <a:pt x="1000" y="691"/>
                  <a:pt x="1001" y="691"/>
                  <a:pt x="1001" y="691"/>
                </a:cubicBezTo>
                <a:cubicBezTo>
                  <a:pt x="1001" y="691"/>
                  <a:pt x="1001" y="691"/>
                  <a:pt x="1001" y="691"/>
                </a:cubicBezTo>
                <a:cubicBezTo>
                  <a:pt x="1001" y="690"/>
                  <a:pt x="1002" y="690"/>
                  <a:pt x="1002" y="690"/>
                </a:cubicBezTo>
                <a:cubicBezTo>
                  <a:pt x="1002" y="690"/>
                  <a:pt x="1002" y="690"/>
                  <a:pt x="1002" y="690"/>
                </a:cubicBezTo>
                <a:cubicBezTo>
                  <a:pt x="1003" y="690"/>
                  <a:pt x="1003" y="689"/>
                  <a:pt x="1004" y="688"/>
                </a:cubicBezTo>
                <a:cubicBezTo>
                  <a:pt x="1004" y="688"/>
                  <a:pt x="1004" y="688"/>
                  <a:pt x="1004" y="688"/>
                </a:cubicBezTo>
                <a:cubicBezTo>
                  <a:pt x="1004" y="688"/>
                  <a:pt x="1004" y="688"/>
                  <a:pt x="1004" y="688"/>
                </a:cubicBezTo>
                <a:cubicBezTo>
                  <a:pt x="1004" y="687"/>
                  <a:pt x="1004" y="687"/>
                  <a:pt x="1004" y="687"/>
                </a:cubicBezTo>
                <a:cubicBezTo>
                  <a:pt x="1004" y="687"/>
                  <a:pt x="1004" y="687"/>
                  <a:pt x="1004" y="686"/>
                </a:cubicBezTo>
                <a:cubicBezTo>
                  <a:pt x="1004" y="686"/>
                  <a:pt x="1004" y="686"/>
                  <a:pt x="1004" y="686"/>
                </a:cubicBezTo>
                <a:cubicBezTo>
                  <a:pt x="1004" y="686"/>
                  <a:pt x="1004" y="685"/>
                  <a:pt x="1004" y="685"/>
                </a:cubicBezTo>
                <a:close/>
                <a:moveTo>
                  <a:pt x="1471" y="579"/>
                </a:moveTo>
                <a:cubicBezTo>
                  <a:pt x="1469" y="578"/>
                  <a:pt x="1468" y="579"/>
                  <a:pt x="1467" y="580"/>
                </a:cubicBezTo>
                <a:cubicBezTo>
                  <a:pt x="1467" y="580"/>
                  <a:pt x="1467" y="580"/>
                  <a:pt x="1467" y="580"/>
                </a:cubicBezTo>
                <a:cubicBezTo>
                  <a:pt x="1466" y="581"/>
                  <a:pt x="1466" y="581"/>
                  <a:pt x="1466" y="581"/>
                </a:cubicBezTo>
                <a:cubicBezTo>
                  <a:pt x="1466" y="581"/>
                  <a:pt x="1466" y="581"/>
                  <a:pt x="1466" y="581"/>
                </a:cubicBezTo>
                <a:cubicBezTo>
                  <a:pt x="1466" y="581"/>
                  <a:pt x="1466" y="581"/>
                  <a:pt x="1466" y="581"/>
                </a:cubicBezTo>
                <a:cubicBezTo>
                  <a:pt x="1466" y="582"/>
                  <a:pt x="1466" y="582"/>
                  <a:pt x="1465" y="582"/>
                </a:cubicBezTo>
                <a:cubicBezTo>
                  <a:pt x="1465" y="582"/>
                  <a:pt x="1465" y="582"/>
                  <a:pt x="1465" y="583"/>
                </a:cubicBezTo>
                <a:cubicBezTo>
                  <a:pt x="1465" y="583"/>
                  <a:pt x="1465" y="583"/>
                  <a:pt x="1465" y="583"/>
                </a:cubicBezTo>
                <a:cubicBezTo>
                  <a:pt x="1465" y="583"/>
                  <a:pt x="1465" y="583"/>
                  <a:pt x="1465" y="584"/>
                </a:cubicBezTo>
                <a:cubicBezTo>
                  <a:pt x="1465" y="584"/>
                  <a:pt x="1464" y="584"/>
                  <a:pt x="1464" y="584"/>
                </a:cubicBezTo>
                <a:cubicBezTo>
                  <a:pt x="1464" y="584"/>
                  <a:pt x="1464" y="584"/>
                  <a:pt x="1464" y="584"/>
                </a:cubicBezTo>
                <a:cubicBezTo>
                  <a:pt x="1464" y="584"/>
                  <a:pt x="1465" y="585"/>
                  <a:pt x="1466" y="585"/>
                </a:cubicBezTo>
                <a:cubicBezTo>
                  <a:pt x="1466" y="585"/>
                  <a:pt x="1466" y="585"/>
                  <a:pt x="1466" y="585"/>
                </a:cubicBezTo>
                <a:cubicBezTo>
                  <a:pt x="1466" y="585"/>
                  <a:pt x="1466" y="585"/>
                  <a:pt x="1466" y="585"/>
                </a:cubicBezTo>
                <a:cubicBezTo>
                  <a:pt x="1466" y="585"/>
                  <a:pt x="1467" y="585"/>
                  <a:pt x="1467" y="586"/>
                </a:cubicBezTo>
                <a:cubicBezTo>
                  <a:pt x="1467" y="586"/>
                  <a:pt x="1467" y="586"/>
                  <a:pt x="1467" y="586"/>
                </a:cubicBezTo>
                <a:cubicBezTo>
                  <a:pt x="1468" y="586"/>
                  <a:pt x="1468" y="586"/>
                  <a:pt x="1468" y="586"/>
                </a:cubicBezTo>
                <a:cubicBezTo>
                  <a:pt x="1469" y="586"/>
                  <a:pt x="1469" y="586"/>
                  <a:pt x="1470" y="586"/>
                </a:cubicBezTo>
                <a:cubicBezTo>
                  <a:pt x="1470" y="586"/>
                  <a:pt x="1470" y="586"/>
                  <a:pt x="1470" y="586"/>
                </a:cubicBezTo>
                <a:cubicBezTo>
                  <a:pt x="1470" y="586"/>
                  <a:pt x="1471" y="585"/>
                  <a:pt x="1472" y="584"/>
                </a:cubicBezTo>
                <a:cubicBezTo>
                  <a:pt x="1472" y="584"/>
                  <a:pt x="1472" y="583"/>
                  <a:pt x="1472" y="583"/>
                </a:cubicBezTo>
                <a:cubicBezTo>
                  <a:pt x="1472" y="583"/>
                  <a:pt x="1472" y="583"/>
                  <a:pt x="1472" y="583"/>
                </a:cubicBezTo>
                <a:cubicBezTo>
                  <a:pt x="1472" y="583"/>
                  <a:pt x="1472" y="582"/>
                  <a:pt x="1472" y="582"/>
                </a:cubicBezTo>
                <a:cubicBezTo>
                  <a:pt x="1473" y="581"/>
                  <a:pt x="1472" y="579"/>
                  <a:pt x="1471" y="579"/>
                </a:cubicBezTo>
                <a:close/>
                <a:moveTo>
                  <a:pt x="1438" y="528"/>
                </a:moveTo>
                <a:cubicBezTo>
                  <a:pt x="1438" y="528"/>
                  <a:pt x="1438" y="529"/>
                  <a:pt x="1438" y="529"/>
                </a:cubicBezTo>
                <a:cubicBezTo>
                  <a:pt x="1438" y="529"/>
                  <a:pt x="1438" y="529"/>
                  <a:pt x="1438" y="529"/>
                </a:cubicBezTo>
                <a:cubicBezTo>
                  <a:pt x="1438" y="529"/>
                  <a:pt x="1438" y="529"/>
                  <a:pt x="1438" y="529"/>
                </a:cubicBezTo>
                <a:cubicBezTo>
                  <a:pt x="1438" y="529"/>
                  <a:pt x="1438" y="529"/>
                  <a:pt x="1439" y="529"/>
                </a:cubicBezTo>
                <a:cubicBezTo>
                  <a:pt x="1439" y="529"/>
                  <a:pt x="1439" y="529"/>
                  <a:pt x="1439" y="530"/>
                </a:cubicBezTo>
                <a:cubicBezTo>
                  <a:pt x="1439" y="530"/>
                  <a:pt x="1439" y="530"/>
                  <a:pt x="1439" y="530"/>
                </a:cubicBezTo>
                <a:cubicBezTo>
                  <a:pt x="1440" y="530"/>
                  <a:pt x="1440" y="530"/>
                  <a:pt x="1440" y="530"/>
                </a:cubicBezTo>
                <a:cubicBezTo>
                  <a:pt x="1440" y="530"/>
                  <a:pt x="1440" y="530"/>
                  <a:pt x="1440" y="530"/>
                </a:cubicBezTo>
                <a:cubicBezTo>
                  <a:pt x="1441" y="530"/>
                  <a:pt x="1441" y="530"/>
                  <a:pt x="1442" y="530"/>
                </a:cubicBezTo>
                <a:cubicBezTo>
                  <a:pt x="1442" y="530"/>
                  <a:pt x="1442" y="530"/>
                  <a:pt x="1442" y="530"/>
                </a:cubicBezTo>
                <a:cubicBezTo>
                  <a:pt x="1442" y="529"/>
                  <a:pt x="1442" y="529"/>
                  <a:pt x="1443" y="529"/>
                </a:cubicBezTo>
                <a:cubicBezTo>
                  <a:pt x="1443" y="529"/>
                  <a:pt x="1443" y="529"/>
                  <a:pt x="1444" y="528"/>
                </a:cubicBezTo>
                <a:cubicBezTo>
                  <a:pt x="1478" y="494"/>
                  <a:pt x="1478" y="494"/>
                  <a:pt x="1478" y="494"/>
                </a:cubicBezTo>
                <a:cubicBezTo>
                  <a:pt x="1478" y="494"/>
                  <a:pt x="1478" y="493"/>
                  <a:pt x="1478" y="493"/>
                </a:cubicBezTo>
                <a:cubicBezTo>
                  <a:pt x="1479" y="493"/>
                  <a:pt x="1479" y="493"/>
                  <a:pt x="1479" y="493"/>
                </a:cubicBezTo>
                <a:cubicBezTo>
                  <a:pt x="1490" y="481"/>
                  <a:pt x="1490" y="481"/>
                  <a:pt x="1490" y="481"/>
                </a:cubicBezTo>
                <a:cubicBezTo>
                  <a:pt x="1491" y="480"/>
                  <a:pt x="1491" y="478"/>
                  <a:pt x="1490" y="477"/>
                </a:cubicBezTo>
                <a:cubicBezTo>
                  <a:pt x="1489" y="476"/>
                  <a:pt x="1487" y="476"/>
                  <a:pt x="1486" y="477"/>
                </a:cubicBezTo>
                <a:cubicBezTo>
                  <a:pt x="1475" y="488"/>
                  <a:pt x="1475" y="488"/>
                  <a:pt x="1475" y="488"/>
                </a:cubicBezTo>
                <a:cubicBezTo>
                  <a:pt x="1474" y="488"/>
                  <a:pt x="1474" y="489"/>
                  <a:pt x="1474" y="489"/>
                </a:cubicBezTo>
                <a:cubicBezTo>
                  <a:pt x="1474" y="489"/>
                  <a:pt x="1474" y="489"/>
                  <a:pt x="1473" y="490"/>
                </a:cubicBezTo>
                <a:cubicBezTo>
                  <a:pt x="1439" y="524"/>
                  <a:pt x="1439" y="524"/>
                  <a:pt x="1439" y="524"/>
                </a:cubicBezTo>
                <a:cubicBezTo>
                  <a:pt x="1439" y="524"/>
                  <a:pt x="1439" y="524"/>
                  <a:pt x="1439" y="524"/>
                </a:cubicBezTo>
                <a:cubicBezTo>
                  <a:pt x="1439" y="524"/>
                  <a:pt x="1439" y="524"/>
                  <a:pt x="1439" y="524"/>
                </a:cubicBezTo>
                <a:cubicBezTo>
                  <a:pt x="1439" y="524"/>
                  <a:pt x="1439" y="524"/>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6"/>
                  <a:pt x="1438" y="526"/>
                  <a:pt x="1438" y="526"/>
                </a:cubicBezTo>
                <a:cubicBezTo>
                  <a:pt x="1437" y="526"/>
                  <a:pt x="1437" y="526"/>
                  <a:pt x="1437" y="526"/>
                </a:cubicBezTo>
                <a:cubicBezTo>
                  <a:pt x="1437" y="527"/>
                  <a:pt x="1437" y="527"/>
                  <a:pt x="1437" y="527"/>
                </a:cubicBezTo>
                <a:cubicBezTo>
                  <a:pt x="1437" y="527"/>
                  <a:pt x="1437" y="527"/>
                  <a:pt x="1438" y="528"/>
                </a:cubicBezTo>
                <a:cubicBezTo>
                  <a:pt x="1438" y="528"/>
                  <a:pt x="1438" y="528"/>
                  <a:pt x="1438" y="528"/>
                </a:cubicBezTo>
                <a:close/>
              </a:path>
            </a:pathLst>
          </a:custGeom>
          <a:solidFill>
            <a:srgbClr val="8EB55A"/>
          </a:solidFill>
          <a:ln>
            <a:noFill/>
          </a:ln>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nvGrpSpPr>
          <p:cNvPr id="74" name="Group 36"/>
          <p:cNvGrpSpPr>
            <a:grpSpLocks/>
          </p:cNvGrpSpPr>
          <p:nvPr/>
        </p:nvGrpSpPr>
        <p:grpSpPr bwMode="auto">
          <a:xfrm>
            <a:off x="6152872" y="2475933"/>
            <a:ext cx="255171" cy="252007"/>
            <a:chOff x="0" y="0"/>
            <a:chExt cx="336" cy="336"/>
          </a:xfrm>
        </p:grpSpPr>
        <p:sp>
          <p:nvSpPr>
            <p:cNvPr id="75" name="Oval 37"/>
            <p:cNvSpPr>
              <a:spLocks/>
            </p:cNvSpPr>
            <p:nvPr/>
          </p:nvSpPr>
          <p:spPr bwMode="auto">
            <a:xfrm>
              <a:off x="145" y="145"/>
              <a:ext cx="49" cy="49"/>
            </a:xfrm>
            <a:prstGeom prst="ellipse">
              <a:avLst/>
            </a:prstGeom>
            <a:solidFill>
              <a:srgbClr val="B3B3B3"/>
            </a:solidFill>
            <a:ln w="2540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76" name="Oval 38"/>
            <p:cNvSpPr>
              <a:spLocks/>
            </p:cNvSpPr>
            <p:nvPr/>
          </p:nvSpPr>
          <p:spPr bwMode="auto">
            <a:xfrm>
              <a:off x="0" y="0"/>
              <a:ext cx="336" cy="336"/>
            </a:xfrm>
            <a:prstGeom prst="ellipse">
              <a:avLst/>
            </a:prstGeom>
            <a:noFill/>
            <a:ln w="25400" cap="flat">
              <a:solidFill>
                <a:schemeClr val="bg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77" name="Group 39"/>
          <p:cNvGrpSpPr>
            <a:grpSpLocks/>
          </p:cNvGrpSpPr>
          <p:nvPr/>
        </p:nvGrpSpPr>
        <p:grpSpPr bwMode="auto">
          <a:xfrm>
            <a:off x="4818141" y="3434397"/>
            <a:ext cx="255171" cy="252007"/>
            <a:chOff x="0" y="0"/>
            <a:chExt cx="336" cy="336"/>
          </a:xfrm>
        </p:grpSpPr>
        <p:sp>
          <p:nvSpPr>
            <p:cNvPr id="78" name="Oval 40"/>
            <p:cNvSpPr>
              <a:spLocks/>
            </p:cNvSpPr>
            <p:nvPr/>
          </p:nvSpPr>
          <p:spPr bwMode="auto">
            <a:xfrm>
              <a:off x="145" y="145"/>
              <a:ext cx="49" cy="49"/>
            </a:xfrm>
            <a:prstGeom prst="ellipse">
              <a:avLst/>
            </a:prstGeom>
            <a:solidFill>
              <a:srgbClr val="B3B3B3"/>
            </a:solidFill>
            <a:ln w="2540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79" name="Oval 41"/>
            <p:cNvSpPr>
              <a:spLocks/>
            </p:cNvSpPr>
            <p:nvPr/>
          </p:nvSpPr>
          <p:spPr bwMode="auto">
            <a:xfrm>
              <a:off x="0" y="0"/>
              <a:ext cx="336" cy="336"/>
            </a:xfrm>
            <a:prstGeom prst="ellipse">
              <a:avLst/>
            </a:prstGeom>
            <a:noFill/>
            <a:ln w="25400" cap="flat">
              <a:solidFill>
                <a:schemeClr val="bg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80" name="Group 42"/>
          <p:cNvGrpSpPr>
            <a:grpSpLocks/>
          </p:cNvGrpSpPr>
          <p:nvPr/>
        </p:nvGrpSpPr>
        <p:grpSpPr bwMode="auto">
          <a:xfrm>
            <a:off x="6713719" y="3383145"/>
            <a:ext cx="255171" cy="252007"/>
            <a:chOff x="0" y="0"/>
            <a:chExt cx="336" cy="336"/>
          </a:xfrm>
        </p:grpSpPr>
        <p:sp>
          <p:nvSpPr>
            <p:cNvPr id="81" name="Oval 43"/>
            <p:cNvSpPr>
              <a:spLocks/>
            </p:cNvSpPr>
            <p:nvPr/>
          </p:nvSpPr>
          <p:spPr bwMode="auto">
            <a:xfrm>
              <a:off x="145" y="145"/>
              <a:ext cx="49" cy="49"/>
            </a:xfrm>
            <a:prstGeom prst="ellipse">
              <a:avLst/>
            </a:prstGeom>
            <a:solidFill>
              <a:srgbClr val="B3B3B3"/>
            </a:solidFill>
            <a:ln w="2540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82" name="Oval 44"/>
            <p:cNvSpPr>
              <a:spLocks/>
            </p:cNvSpPr>
            <p:nvPr/>
          </p:nvSpPr>
          <p:spPr bwMode="auto">
            <a:xfrm>
              <a:off x="0" y="0"/>
              <a:ext cx="336" cy="336"/>
            </a:xfrm>
            <a:prstGeom prst="ellipse">
              <a:avLst/>
            </a:prstGeom>
            <a:noFill/>
            <a:ln w="25400" cap="flat">
              <a:solidFill>
                <a:schemeClr val="bg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cxnSp>
        <p:nvCxnSpPr>
          <p:cNvPr id="83" name="Straight Connector 136"/>
          <p:cNvCxnSpPr/>
          <p:nvPr/>
        </p:nvCxnSpPr>
        <p:spPr bwMode="auto">
          <a:xfrm flipH="1">
            <a:off x="4945726" y="2684113"/>
            <a:ext cx="1233730" cy="750283"/>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4" name="Straight Connector 2"/>
          <p:cNvCxnSpPr>
            <a:stCxn id="102" idx="4"/>
            <a:endCxn id="79" idx="1"/>
          </p:cNvCxnSpPr>
          <p:nvPr/>
        </p:nvCxnSpPr>
        <p:spPr bwMode="auto">
          <a:xfrm>
            <a:off x="4352072" y="2286334"/>
            <a:ext cx="503438" cy="1184969"/>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5" name="Straight Connector 114"/>
          <p:cNvCxnSpPr>
            <a:stCxn id="102" idx="5"/>
            <a:endCxn id="76" idx="2"/>
          </p:cNvCxnSpPr>
          <p:nvPr/>
        </p:nvCxnSpPr>
        <p:spPr bwMode="auto">
          <a:xfrm>
            <a:off x="4502237" y="2224905"/>
            <a:ext cx="1650635" cy="377032"/>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6" name="Straight Connector 119"/>
          <p:cNvCxnSpPr>
            <a:stCxn id="76" idx="5"/>
            <a:endCxn id="99" idx="1"/>
          </p:cNvCxnSpPr>
          <p:nvPr/>
        </p:nvCxnSpPr>
        <p:spPr bwMode="auto">
          <a:xfrm>
            <a:off x="6370674" y="2691034"/>
            <a:ext cx="2783514" cy="1035420"/>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7" name="Straight Connector 121"/>
          <p:cNvCxnSpPr/>
          <p:nvPr/>
        </p:nvCxnSpPr>
        <p:spPr bwMode="auto">
          <a:xfrm flipV="1">
            <a:off x="5068715" y="3497538"/>
            <a:ext cx="1642028" cy="46924"/>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Straight Connector 123"/>
          <p:cNvCxnSpPr/>
          <p:nvPr/>
        </p:nvCxnSpPr>
        <p:spPr bwMode="auto">
          <a:xfrm flipV="1">
            <a:off x="6851257" y="2073642"/>
            <a:ext cx="1007316" cy="1323354"/>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9" name="Straight Connector 126"/>
          <p:cNvCxnSpPr/>
          <p:nvPr/>
        </p:nvCxnSpPr>
        <p:spPr bwMode="auto">
          <a:xfrm>
            <a:off x="5709190" y="1557445"/>
            <a:ext cx="2184020" cy="560143"/>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0" name="Straight Connector 130"/>
          <p:cNvCxnSpPr/>
          <p:nvPr/>
        </p:nvCxnSpPr>
        <p:spPr bwMode="auto">
          <a:xfrm>
            <a:off x="5693307" y="1632765"/>
            <a:ext cx="508633" cy="863310"/>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1" name="Straight Connector 134"/>
          <p:cNvCxnSpPr>
            <a:stCxn id="109" idx="3"/>
            <a:endCxn id="102" idx="6"/>
          </p:cNvCxnSpPr>
          <p:nvPr/>
        </p:nvCxnSpPr>
        <p:spPr bwMode="auto">
          <a:xfrm flipH="1">
            <a:off x="4564437" y="1585991"/>
            <a:ext cx="1014446" cy="490611"/>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2" name="Straight Connector 138"/>
          <p:cNvCxnSpPr>
            <a:stCxn id="76" idx="6"/>
            <a:endCxn id="96" idx="3"/>
          </p:cNvCxnSpPr>
          <p:nvPr/>
        </p:nvCxnSpPr>
        <p:spPr bwMode="auto">
          <a:xfrm flipV="1">
            <a:off x="6408043" y="2119787"/>
            <a:ext cx="1385703" cy="482150"/>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3" name="Straight Connector 140"/>
          <p:cNvCxnSpPr/>
          <p:nvPr/>
        </p:nvCxnSpPr>
        <p:spPr bwMode="auto">
          <a:xfrm>
            <a:off x="6964481" y="3506417"/>
            <a:ext cx="2178695" cy="495953"/>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4" name="Straight Connector 168"/>
          <p:cNvCxnSpPr>
            <a:stCxn id="96" idx="5"/>
            <a:endCxn id="99" idx="0"/>
          </p:cNvCxnSpPr>
          <p:nvPr/>
        </p:nvCxnSpPr>
        <p:spPr bwMode="auto">
          <a:xfrm>
            <a:off x="8058896" y="2119787"/>
            <a:ext cx="1231061" cy="1551127"/>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95" name="Group 9"/>
          <p:cNvGrpSpPr/>
          <p:nvPr/>
        </p:nvGrpSpPr>
        <p:grpSpPr>
          <a:xfrm>
            <a:off x="7738831" y="1803691"/>
            <a:ext cx="374980" cy="370330"/>
            <a:chOff x="5443677" y="1620005"/>
            <a:chExt cx="209550" cy="209550"/>
          </a:xfrm>
        </p:grpSpPr>
        <p:sp>
          <p:nvSpPr>
            <p:cNvPr id="96" name="Oval 16"/>
            <p:cNvSpPr>
              <a:spLocks/>
            </p:cNvSpPr>
            <p:nvPr/>
          </p:nvSpPr>
          <p:spPr bwMode="auto">
            <a:xfrm>
              <a:off x="5443677" y="1620005"/>
              <a:ext cx="209550" cy="209550"/>
            </a:xfrm>
            <a:prstGeom prst="ellipse">
              <a:avLst/>
            </a:prstGeom>
            <a:solidFill>
              <a:srgbClr val="FF6D67"/>
            </a:solidFill>
            <a:ln w="50800" cap="flat">
              <a:solidFill>
                <a:srgbClr val="FFFFFF"/>
              </a:solidFill>
              <a:miter lim="800000"/>
              <a:headEnd type="none" w="med" len="med"/>
              <a:tailEnd type="none" w="med" len="med"/>
            </a:ln>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97" name="Freeform 6"/>
            <p:cNvSpPr>
              <a:spLocks noEditPoints="1"/>
            </p:cNvSpPr>
            <p:nvPr/>
          </p:nvSpPr>
          <p:spPr bwMode="auto">
            <a:xfrm>
              <a:off x="5471211" y="1661993"/>
              <a:ext cx="133925" cy="133925"/>
            </a:xfrm>
            <a:custGeom>
              <a:avLst/>
              <a:gdLst>
                <a:gd name="T0" fmla="*/ 129 w 150"/>
                <a:gd name="T1" fmla="*/ 22 h 150"/>
                <a:gd name="T2" fmla="*/ 82 w 150"/>
                <a:gd name="T3" fmla="*/ 110 h 150"/>
                <a:gd name="T4" fmla="*/ 77 w 150"/>
                <a:gd name="T5" fmla="*/ 70 h 150"/>
                <a:gd name="T6" fmla="*/ 129 w 150"/>
                <a:gd name="T7" fmla="*/ 22 h 150"/>
                <a:gd name="T8" fmla="*/ 145 w 150"/>
                <a:gd name="T9" fmla="*/ 5 h 150"/>
                <a:gd name="T10" fmla="*/ 119 w 150"/>
                <a:gd name="T11" fmla="*/ 13 h 150"/>
                <a:gd name="T12" fmla="*/ 0 w 150"/>
                <a:gd name="T13" fmla="*/ 76 h 150"/>
                <a:gd name="T14" fmla="*/ 65 w 150"/>
                <a:gd name="T15" fmla="*/ 85 h 150"/>
                <a:gd name="T16" fmla="*/ 74 w 150"/>
                <a:gd name="T17" fmla="*/ 150 h 150"/>
                <a:gd name="T18" fmla="*/ 137 w 150"/>
                <a:gd name="T19" fmla="*/ 31 h 150"/>
                <a:gd name="T20" fmla="*/ 145 w 150"/>
                <a:gd name="T21" fmla="*/ 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50">
                  <a:moveTo>
                    <a:pt x="129" y="22"/>
                  </a:moveTo>
                  <a:cubicBezTo>
                    <a:pt x="82" y="110"/>
                    <a:pt x="82" y="110"/>
                    <a:pt x="82" y="110"/>
                  </a:cubicBezTo>
                  <a:cubicBezTo>
                    <a:pt x="77" y="70"/>
                    <a:pt x="77" y="70"/>
                    <a:pt x="77" y="70"/>
                  </a:cubicBezTo>
                  <a:cubicBezTo>
                    <a:pt x="129" y="22"/>
                    <a:pt x="129" y="22"/>
                    <a:pt x="129" y="22"/>
                  </a:cubicBezTo>
                  <a:close/>
                  <a:moveTo>
                    <a:pt x="145" y="5"/>
                  </a:moveTo>
                  <a:cubicBezTo>
                    <a:pt x="140" y="0"/>
                    <a:pt x="135" y="5"/>
                    <a:pt x="119" y="13"/>
                  </a:cubicBezTo>
                  <a:cubicBezTo>
                    <a:pt x="75" y="33"/>
                    <a:pt x="0" y="76"/>
                    <a:pt x="0" y="76"/>
                  </a:cubicBezTo>
                  <a:cubicBezTo>
                    <a:pt x="65" y="85"/>
                    <a:pt x="65" y="85"/>
                    <a:pt x="65" y="85"/>
                  </a:cubicBezTo>
                  <a:cubicBezTo>
                    <a:pt x="74" y="150"/>
                    <a:pt x="74" y="150"/>
                    <a:pt x="74" y="150"/>
                  </a:cubicBezTo>
                  <a:cubicBezTo>
                    <a:pt x="74" y="150"/>
                    <a:pt x="116" y="75"/>
                    <a:pt x="137" y="31"/>
                  </a:cubicBezTo>
                  <a:cubicBezTo>
                    <a:pt x="145" y="15"/>
                    <a:pt x="150" y="10"/>
                    <a:pt x="145" y="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98" name="Group 10"/>
          <p:cNvGrpSpPr/>
          <p:nvPr/>
        </p:nvGrpSpPr>
        <p:grpSpPr>
          <a:xfrm>
            <a:off x="9097951" y="3670914"/>
            <a:ext cx="384012" cy="379250"/>
            <a:chOff x="6509073" y="3109154"/>
            <a:chExt cx="209550" cy="209550"/>
          </a:xfrm>
        </p:grpSpPr>
        <p:sp>
          <p:nvSpPr>
            <p:cNvPr id="99" name="Oval 25"/>
            <p:cNvSpPr>
              <a:spLocks/>
            </p:cNvSpPr>
            <p:nvPr/>
          </p:nvSpPr>
          <p:spPr bwMode="auto">
            <a:xfrm>
              <a:off x="6509073" y="3109154"/>
              <a:ext cx="209550" cy="209550"/>
            </a:xfrm>
            <a:prstGeom prst="ellipse">
              <a:avLst/>
            </a:prstGeom>
            <a:solidFill>
              <a:srgbClr val="FF6D67"/>
            </a:solidFill>
            <a:ln w="50800" cap="flat">
              <a:solidFill>
                <a:srgbClr val="FFFFFF"/>
              </a:solidFill>
              <a:miter lim="800000"/>
              <a:headEnd type="none" w="med" len="med"/>
              <a:tailEnd type="none" w="med" len="med"/>
            </a:ln>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00" name="Freeform 9"/>
            <p:cNvSpPr>
              <a:spLocks noEditPoints="1"/>
            </p:cNvSpPr>
            <p:nvPr/>
          </p:nvSpPr>
          <p:spPr bwMode="auto">
            <a:xfrm>
              <a:off x="6541546" y="3155944"/>
              <a:ext cx="144605" cy="115970"/>
            </a:xfrm>
            <a:custGeom>
              <a:avLst/>
              <a:gdLst>
                <a:gd name="T0" fmla="*/ 144 w 171"/>
                <a:gd name="T1" fmla="*/ 69 h 137"/>
                <a:gd name="T2" fmla="*/ 133 w 171"/>
                <a:gd name="T3" fmla="*/ 79 h 137"/>
                <a:gd name="T4" fmla="*/ 86 w 171"/>
                <a:gd name="T5" fmla="*/ 117 h 137"/>
                <a:gd name="T6" fmla="*/ 52 w 171"/>
                <a:gd name="T7" fmla="*/ 103 h 137"/>
                <a:gd name="T8" fmla="*/ 37 w 171"/>
                <a:gd name="T9" fmla="*/ 103 h 137"/>
                <a:gd name="T10" fmla="*/ 37 w 171"/>
                <a:gd name="T11" fmla="*/ 117 h 137"/>
                <a:gd name="T12" fmla="*/ 86 w 171"/>
                <a:gd name="T13" fmla="*/ 137 h 137"/>
                <a:gd name="T14" fmla="*/ 151 w 171"/>
                <a:gd name="T15" fmla="*/ 89 h 137"/>
                <a:gd name="T16" fmla="*/ 171 w 171"/>
                <a:gd name="T17" fmla="*/ 89 h 137"/>
                <a:gd name="T18" fmla="*/ 171 w 171"/>
                <a:gd name="T19" fmla="*/ 69 h 137"/>
                <a:gd name="T20" fmla="*/ 144 w 171"/>
                <a:gd name="T21" fmla="*/ 69 h 137"/>
                <a:gd name="T22" fmla="*/ 39 w 171"/>
                <a:gd name="T23" fmla="*/ 58 h 137"/>
                <a:gd name="T24" fmla="*/ 86 w 171"/>
                <a:gd name="T25" fmla="*/ 21 h 137"/>
                <a:gd name="T26" fmla="*/ 120 w 171"/>
                <a:gd name="T27" fmla="*/ 35 h 137"/>
                <a:gd name="T28" fmla="*/ 134 w 171"/>
                <a:gd name="T29" fmla="*/ 35 h 137"/>
                <a:gd name="T30" fmla="*/ 134 w 171"/>
                <a:gd name="T31" fmla="*/ 20 h 137"/>
                <a:gd name="T32" fmla="*/ 86 w 171"/>
                <a:gd name="T33" fmla="*/ 0 h 137"/>
                <a:gd name="T34" fmla="*/ 20 w 171"/>
                <a:gd name="T35" fmla="*/ 48 h 137"/>
                <a:gd name="T36" fmla="*/ 0 w 171"/>
                <a:gd name="T37" fmla="*/ 48 h 137"/>
                <a:gd name="T38" fmla="*/ 0 w 171"/>
                <a:gd name="T39" fmla="*/ 69 h 137"/>
                <a:gd name="T40" fmla="*/ 27 w 171"/>
                <a:gd name="T41" fmla="*/ 69 h 137"/>
                <a:gd name="T42" fmla="*/ 39 w 171"/>
                <a:gd name="T43" fmla="*/ 58 h 137"/>
                <a:gd name="T44" fmla="*/ 58 w 171"/>
                <a:gd name="T45" fmla="*/ 69 h 137"/>
                <a:gd name="T46" fmla="*/ 86 w 171"/>
                <a:gd name="T47" fmla="*/ 96 h 137"/>
                <a:gd name="T48" fmla="*/ 113 w 171"/>
                <a:gd name="T49" fmla="*/ 69 h 137"/>
                <a:gd name="T50" fmla="*/ 86 w 171"/>
                <a:gd name="T51" fmla="*/ 41 h 137"/>
                <a:gd name="T52" fmla="*/ 58 w 171"/>
                <a:gd name="T53"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 h="137">
                  <a:moveTo>
                    <a:pt x="144" y="69"/>
                  </a:moveTo>
                  <a:cubicBezTo>
                    <a:pt x="135" y="69"/>
                    <a:pt x="133" y="76"/>
                    <a:pt x="133" y="79"/>
                  </a:cubicBezTo>
                  <a:cubicBezTo>
                    <a:pt x="128" y="101"/>
                    <a:pt x="109" y="117"/>
                    <a:pt x="86" y="117"/>
                  </a:cubicBezTo>
                  <a:cubicBezTo>
                    <a:pt x="72" y="117"/>
                    <a:pt x="60" y="111"/>
                    <a:pt x="52" y="103"/>
                  </a:cubicBezTo>
                  <a:cubicBezTo>
                    <a:pt x="48" y="99"/>
                    <a:pt x="41" y="99"/>
                    <a:pt x="37" y="103"/>
                  </a:cubicBezTo>
                  <a:cubicBezTo>
                    <a:pt x="33" y="107"/>
                    <a:pt x="33" y="113"/>
                    <a:pt x="37" y="117"/>
                  </a:cubicBezTo>
                  <a:cubicBezTo>
                    <a:pt x="50" y="130"/>
                    <a:pt x="67" y="137"/>
                    <a:pt x="86" y="137"/>
                  </a:cubicBezTo>
                  <a:cubicBezTo>
                    <a:pt x="116" y="137"/>
                    <a:pt x="142" y="117"/>
                    <a:pt x="151" y="89"/>
                  </a:cubicBezTo>
                  <a:cubicBezTo>
                    <a:pt x="171" y="89"/>
                    <a:pt x="171" y="89"/>
                    <a:pt x="171" y="89"/>
                  </a:cubicBezTo>
                  <a:cubicBezTo>
                    <a:pt x="171" y="69"/>
                    <a:pt x="171" y="69"/>
                    <a:pt x="171" y="69"/>
                  </a:cubicBezTo>
                  <a:cubicBezTo>
                    <a:pt x="144" y="69"/>
                    <a:pt x="144" y="69"/>
                    <a:pt x="144" y="69"/>
                  </a:cubicBezTo>
                  <a:close/>
                  <a:moveTo>
                    <a:pt x="39" y="58"/>
                  </a:moveTo>
                  <a:cubicBezTo>
                    <a:pt x="43" y="37"/>
                    <a:pt x="63" y="21"/>
                    <a:pt x="86" y="21"/>
                  </a:cubicBezTo>
                  <a:cubicBezTo>
                    <a:pt x="99" y="21"/>
                    <a:pt x="111" y="26"/>
                    <a:pt x="120" y="35"/>
                  </a:cubicBezTo>
                  <a:cubicBezTo>
                    <a:pt x="124" y="39"/>
                    <a:pt x="130" y="39"/>
                    <a:pt x="134" y="35"/>
                  </a:cubicBezTo>
                  <a:cubicBezTo>
                    <a:pt x="138" y="31"/>
                    <a:pt x="138" y="24"/>
                    <a:pt x="134" y="20"/>
                  </a:cubicBezTo>
                  <a:cubicBezTo>
                    <a:pt x="122" y="8"/>
                    <a:pt x="105" y="0"/>
                    <a:pt x="86" y="0"/>
                  </a:cubicBezTo>
                  <a:cubicBezTo>
                    <a:pt x="55" y="0"/>
                    <a:pt x="29" y="20"/>
                    <a:pt x="20" y="48"/>
                  </a:cubicBezTo>
                  <a:cubicBezTo>
                    <a:pt x="0" y="48"/>
                    <a:pt x="0" y="48"/>
                    <a:pt x="0" y="48"/>
                  </a:cubicBezTo>
                  <a:cubicBezTo>
                    <a:pt x="0" y="69"/>
                    <a:pt x="0" y="69"/>
                    <a:pt x="0" y="69"/>
                  </a:cubicBezTo>
                  <a:cubicBezTo>
                    <a:pt x="27" y="69"/>
                    <a:pt x="27" y="69"/>
                    <a:pt x="27" y="69"/>
                  </a:cubicBezTo>
                  <a:cubicBezTo>
                    <a:pt x="36" y="69"/>
                    <a:pt x="38" y="62"/>
                    <a:pt x="39" y="58"/>
                  </a:cubicBezTo>
                  <a:close/>
                  <a:moveTo>
                    <a:pt x="58" y="69"/>
                  </a:moveTo>
                  <a:cubicBezTo>
                    <a:pt x="58" y="84"/>
                    <a:pt x="71" y="96"/>
                    <a:pt x="86" y="96"/>
                  </a:cubicBezTo>
                  <a:cubicBezTo>
                    <a:pt x="101" y="96"/>
                    <a:pt x="113" y="84"/>
                    <a:pt x="113" y="69"/>
                  </a:cubicBezTo>
                  <a:cubicBezTo>
                    <a:pt x="113" y="54"/>
                    <a:pt x="101" y="41"/>
                    <a:pt x="86" y="41"/>
                  </a:cubicBezTo>
                  <a:cubicBezTo>
                    <a:pt x="71" y="41"/>
                    <a:pt x="58" y="54"/>
                    <a:pt x="58" y="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01" name="Group 4"/>
          <p:cNvGrpSpPr/>
          <p:nvPr/>
        </p:nvGrpSpPr>
        <p:grpSpPr>
          <a:xfrm>
            <a:off x="4139706" y="1866870"/>
            <a:ext cx="424731" cy="419464"/>
            <a:chOff x="2622371" y="1709152"/>
            <a:chExt cx="209550" cy="209550"/>
          </a:xfrm>
        </p:grpSpPr>
        <p:sp>
          <p:nvSpPr>
            <p:cNvPr id="102" name="Oval 19"/>
            <p:cNvSpPr>
              <a:spLocks/>
            </p:cNvSpPr>
            <p:nvPr/>
          </p:nvSpPr>
          <p:spPr bwMode="auto">
            <a:xfrm>
              <a:off x="2622371" y="1709152"/>
              <a:ext cx="209550" cy="209550"/>
            </a:xfrm>
            <a:prstGeom prst="ellipse">
              <a:avLst/>
            </a:prstGeom>
            <a:solidFill>
              <a:srgbClr val="FF6D67"/>
            </a:solidFill>
            <a:ln w="50800" cap="flat">
              <a:solidFill>
                <a:srgbClr val="FFFFFF"/>
              </a:solidFill>
              <a:miter lim="800000"/>
              <a:headEnd type="none" w="med" len="med"/>
              <a:tailEnd type="none" w="med" len="med"/>
            </a:ln>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03" name="Freeform 8"/>
            <p:cNvSpPr>
              <a:spLocks noEditPoints="1"/>
            </p:cNvSpPr>
            <p:nvPr/>
          </p:nvSpPr>
          <p:spPr bwMode="auto">
            <a:xfrm>
              <a:off x="2658543" y="1742563"/>
              <a:ext cx="119185" cy="121776"/>
            </a:xfrm>
            <a:custGeom>
              <a:avLst/>
              <a:gdLst>
                <a:gd name="T0" fmla="*/ 104 w 156"/>
                <a:gd name="T1" fmla="*/ 53 h 159"/>
                <a:gd name="T2" fmla="*/ 104 w 156"/>
                <a:gd name="T3" fmla="*/ 34 h 159"/>
                <a:gd name="T4" fmla="*/ 123 w 156"/>
                <a:gd name="T5" fmla="*/ 34 h 159"/>
                <a:gd name="T6" fmla="*/ 123 w 156"/>
                <a:gd name="T7" fmla="*/ 53 h 159"/>
                <a:gd name="T8" fmla="*/ 104 w 156"/>
                <a:gd name="T9" fmla="*/ 53 h 159"/>
                <a:gd name="T10" fmla="*/ 96 w 156"/>
                <a:gd name="T11" fmla="*/ 104 h 159"/>
                <a:gd name="T12" fmla="*/ 150 w 156"/>
                <a:gd name="T13" fmla="*/ 10 h 159"/>
                <a:gd name="T14" fmla="*/ 149 w 156"/>
                <a:gd name="T15" fmla="*/ 8 h 159"/>
                <a:gd name="T16" fmla="*/ 146 w 156"/>
                <a:gd name="T17" fmla="*/ 7 h 159"/>
                <a:gd name="T18" fmla="*/ 55 w 156"/>
                <a:gd name="T19" fmla="*/ 62 h 159"/>
                <a:gd name="T20" fmla="*/ 4 w 156"/>
                <a:gd name="T21" fmla="*/ 105 h 159"/>
                <a:gd name="T22" fmla="*/ 11 w 156"/>
                <a:gd name="T23" fmla="*/ 113 h 159"/>
                <a:gd name="T24" fmla="*/ 30 w 156"/>
                <a:gd name="T25" fmla="*/ 106 h 159"/>
                <a:gd name="T26" fmla="*/ 52 w 156"/>
                <a:gd name="T27" fmla="*/ 129 h 159"/>
                <a:gd name="T28" fmla="*/ 45 w 156"/>
                <a:gd name="T29" fmla="*/ 148 h 159"/>
                <a:gd name="T30" fmla="*/ 53 w 156"/>
                <a:gd name="T31" fmla="*/ 156 h 159"/>
                <a:gd name="T32" fmla="*/ 96 w 156"/>
                <a:gd name="T33" fmla="*/ 10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59">
                  <a:moveTo>
                    <a:pt x="104" y="53"/>
                  </a:moveTo>
                  <a:cubicBezTo>
                    <a:pt x="99" y="48"/>
                    <a:pt x="99" y="39"/>
                    <a:pt x="104" y="34"/>
                  </a:cubicBezTo>
                  <a:cubicBezTo>
                    <a:pt x="110" y="29"/>
                    <a:pt x="118" y="29"/>
                    <a:pt x="123" y="34"/>
                  </a:cubicBezTo>
                  <a:cubicBezTo>
                    <a:pt x="128" y="39"/>
                    <a:pt x="128" y="48"/>
                    <a:pt x="123" y="53"/>
                  </a:cubicBezTo>
                  <a:cubicBezTo>
                    <a:pt x="118" y="58"/>
                    <a:pt x="110" y="58"/>
                    <a:pt x="104" y="53"/>
                  </a:cubicBezTo>
                  <a:close/>
                  <a:moveTo>
                    <a:pt x="96" y="104"/>
                  </a:moveTo>
                  <a:cubicBezTo>
                    <a:pt x="96" y="104"/>
                    <a:pt x="156" y="60"/>
                    <a:pt x="150" y="10"/>
                  </a:cubicBezTo>
                  <a:cubicBezTo>
                    <a:pt x="149" y="9"/>
                    <a:pt x="149" y="8"/>
                    <a:pt x="149" y="8"/>
                  </a:cubicBezTo>
                  <a:cubicBezTo>
                    <a:pt x="148" y="7"/>
                    <a:pt x="147" y="7"/>
                    <a:pt x="146" y="7"/>
                  </a:cubicBezTo>
                  <a:cubicBezTo>
                    <a:pt x="98" y="0"/>
                    <a:pt x="55" y="62"/>
                    <a:pt x="55" y="62"/>
                  </a:cubicBezTo>
                  <a:cubicBezTo>
                    <a:pt x="18" y="57"/>
                    <a:pt x="20" y="65"/>
                    <a:pt x="4" y="105"/>
                  </a:cubicBezTo>
                  <a:cubicBezTo>
                    <a:pt x="0" y="113"/>
                    <a:pt x="6" y="116"/>
                    <a:pt x="11" y="113"/>
                  </a:cubicBezTo>
                  <a:cubicBezTo>
                    <a:pt x="17" y="111"/>
                    <a:pt x="30" y="106"/>
                    <a:pt x="30" y="106"/>
                  </a:cubicBezTo>
                  <a:cubicBezTo>
                    <a:pt x="52" y="129"/>
                    <a:pt x="52" y="129"/>
                    <a:pt x="52" y="129"/>
                  </a:cubicBezTo>
                  <a:cubicBezTo>
                    <a:pt x="52" y="129"/>
                    <a:pt x="47" y="142"/>
                    <a:pt x="45" y="148"/>
                  </a:cubicBezTo>
                  <a:cubicBezTo>
                    <a:pt x="43" y="154"/>
                    <a:pt x="46" y="159"/>
                    <a:pt x="53" y="156"/>
                  </a:cubicBezTo>
                  <a:cubicBezTo>
                    <a:pt x="93" y="139"/>
                    <a:pt x="100" y="141"/>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104" name="Rectangle 43"/>
          <p:cNvSpPr>
            <a:spLocks/>
          </p:cNvSpPr>
          <p:nvPr/>
        </p:nvSpPr>
        <p:spPr bwMode="auto">
          <a:xfrm>
            <a:off x="2102317" y="5028064"/>
            <a:ext cx="1454969" cy="6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cs typeface="Lato Regular" charset="0"/>
                <a:sym typeface="Lato Regular" charset="0"/>
              </a:rPr>
              <a:t>此处添加详细文本描述，建议与标题相关并符合整体语言风格</a:t>
            </a:r>
          </a:p>
        </p:txBody>
      </p:sp>
      <p:sp>
        <p:nvSpPr>
          <p:cNvPr id="105" name="Rectangle 43"/>
          <p:cNvSpPr>
            <a:spLocks/>
          </p:cNvSpPr>
          <p:nvPr/>
        </p:nvSpPr>
        <p:spPr bwMode="auto">
          <a:xfrm>
            <a:off x="4509258" y="5028064"/>
            <a:ext cx="1454969" cy="6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cs typeface="Lato Regular" charset="0"/>
                <a:sym typeface="Lato Regular" charset="0"/>
              </a:rPr>
              <a:t>此处添加详细文本描述，建议与标题相关并符合整体语言风格</a:t>
            </a:r>
          </a:p>
        </p:txBody>
      </p:sp>
      <p:sp>
        <p:nvSpPr>
          <p:cNvPr id="106" name="Rectangle 43"/>
          <p:cNvSpPr>
            <a:spLocks/>
          </p:cNvSpPr>
          <p:nvPr/>
        </p:nvSpPr>
        <p:spPr bwMode="auto">
          <a:xfrm>
            <a:off x="6916198" y="5028064"/>
            <a:ext cx="1454969" cy="6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cs typeface="Lato Regular" charset="0"/>
                <a:sym typeface="Lato Regular" charset="0"/>
              </a:rPr>
              <a:t>此处添加详细文本描述，建议与标题相关并符合整体语言风格</a:t>
            </a:r>
          </a:p>
        </p:txBody>
      </p:sp>
      <p:sp>
        <p:nvSpPr>
          <p:cNvPr id="107" name="Rectangle 43"/>
          <p:cNvSpPr>
            <a:spLocks/>
          </p:cNvSpPr>
          <p:nvPr/>
        </p:nvSpPr>
        <p:spPr bwMode="auto">
          <a:xfrm>
            <a:off x="9323138" y="5028064"/>
            <a:ext cx="1454969" cy="6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cs typeface="Lato Regular" charset="0"/>
                <a:sym typeface="Lato Regular" charset="0"/>
              </a:rPr>
              <a:t>此处添加详细文本描述，建议与标题相关并符合整体语言风格</a:t>
            </a:r>
          </a:p>
        </p:txBody>
      </p:sp>
      <p:grpSp>
        <p:nvGrpSpPr>
          <p:cNvPr id="108" name="Group 3"/>
          <p:cNvGrpSpPr/>
          <p:nvPr/>
        </p:nvGrpSpPr>
        <p:grpSpPr>
          <a:xfrm>
            <a:off x="5512769" y="1196269"/>
            <a:ext cx="451457" cy="455017"/>
            <a:chOff x="3698697" y="1200792"/>
            <a:chExt cx="209550" cy="213854"/>
          </a:xfrm>
        </p:grpSpPr>
        <p:sp>
          <p:nvSpPr>
            <p:cNvPr id="109" name="Oval 22"/>
            <p:cNvSpPr>
              <a:spLocks/>
            </p:cNvSpPr>
            <p:nvPr/>
          </p:nvSpPr>
          <p:spPr bwMode="auto">
            <a:xfrm>
              <a:off x="3698697" y="1205096"/>
              <a:ext cx="209550" cy="209550"/>
            </a:xfrm>
            <a:prstGeom prst="ellipse">
              <a:avLst/>
            </a:prstGeom>
            <a:solidFill>
              <a:srgbClr val="FF6D67"/>
            </a:solidFill>
            <a:ln w="50800" cap="flat">
              <a:solidFill>
                <a:srgbClr val="FFFFFF"/>
              </a:solidFill>
              <a:miter lim="800000"/>
              <a:headEnd type="none" w="med" len="med"/>
              <a:tailEnd type="none" w="med" len="med"/>
            </a:ln>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10" name="Freeform 7"/>
            <p:cNvSpPr>
              <a:spLocks/>
            </p:cNvSpPr>
            <p:nvPr/>
          </p:nvSpPr>
          <p:spPr bwMode="auto">
            <a:xfrm>
              <a:off x="3735369" y="1200792"/>
              <a:ext cx="150908" cy="179945"/>
            </a:xfrm>
            <a:custGeom>
              <a:avLst/>
              <a:gdLst>
                <a:gd name="T0" fmla="*/ 150 w 156"/>
                <a:gd name="T1" fmla="*/ 66 h 186"/>
                <a:gd name="T2" fmla="*/ 16 w 156"/>
                <a:gd name="T3" fmla="*/ 55 h 186"/>
                <a:gd name="T4" fmla="*/ 0 w 156"/>
                <a:gd name="T5" fmla="*/ 61 h 186"/>
                <a:gd name="T6" fmla="*/ 32 w 156"/>
                <a:gd name="T7" fmla="*/ 185 h 186"/>
                <a:gd name="T8" fmla="*/ 49 w 156"/>
                <a:gd name="T9" fmla="*/ 185 h 186"/>
                <a:gd name="T10" fmla="*/ 34 w 156"/>
                <a:gd name="T11" fmla="*/ 124 h 186"/>
                <a:gd name="T12" fmla="*/ 154 w 156"/>
                <a:gd name="T13" fmla="*/ 70 h 186"/>
                <a:gd name="T14" fmla="*/ 150 w 156"/>
                <a:gd name="T15" fmla="*/ 66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86">
                  <a:moveTo>
                    <a:pt x="150" y="66"/>
                  </a:moveTo>
                  <a:cubicBezTo>
                    <a:pt x="52" y="105"/>
                    <a:pt x="92" y="0"/>
                    <a:pt x="16" y="55"/>
                  </a:cubicBezTo>
                  <a:cubicBezTo>
                    <a:pt x="0" y="61"/>
                    <a:pt x="0" y="61"/>
                    <a:pt x="0" y="61"/>
                  </a:cubicBezTo>
                  <a:cubicBezTo>
                    <a:pt x="32" y="185"/>
                    <a:pt x="32" y="185"/>
                    <a:pt x="32" y="185"/>
                  </a:cubicBezTo>
                  <a:cubicBezTo>
                    <a:pt x="49" y="185"/>
                    <a:pt x="49" y="185"/>
                    <a:pt x="49" y="185"/>
                  </a:cubicBezTo>
                  <a:cubicBezTo>
                    <a:pt x="34" y="124"/>
                    <a:pt x="34" y="124"/>
                    <a:pt x="34" y="124"/>
                  </a:cubicBezTo>
                  <a:cubicBezTo>
                    <a:pt x="101" y="67"/>
                    <a:pt x="74" y="186"/>
                    <a:pt x="154" y="70"/>
                  </a:cubicBezTo>
                  <a:cubicBezTo>
                    <a:pt x="156" y="67"/>
                    <a:pt x="153" y="65"/>
                    <a:pt x="150"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11" name="Group 17"/>
          <p:cNvGrpSpPr>
            <a:grpSpLocks/>
          </p:cNvGrpSpPr>
          <p:nvPr/>
        </p:nvGrpSpPr>
        <p:grpSpPr bwMode="auto">
          <a:xfrm>
            <a:off x="1493202" y="1596196"/>
            <a:ext cx="2185502" cy="2158403"/>
            <a:chOff x="0" y="0"/>
            <a:chExt cx="3263" cy="3263"/>
          </a:xfrm>
        </p:grpSpPr>
        <p:grpSp>
          <p:nvGrpSpPr>
            <p:cNvPr id="112" name="Group 18"/>
            <p:cNvGrpSpPr>
              <a:grpSpLocks/>
            </p:cNvGrpSpPr>
            <p:nvPr/>
          </p:nvGrpSpPr>
          <p:grpSpPr bwMode="auto">
            <a:xfrm>
              <a:off x="0" y="0"/>
              <a:ext cx="3263" cy="3263"/>
              <a:chOff x="0" y="0"/>
              <a:chExt cx="3263" cy="3263"/>
            </a:xfrm>
          </p:grpSpPr>
          <p:sp>
            <p:nvSpPr>
              <p:cNvPr id="115" name="Oval 20"/>
              <p:cNvSpPr>
                <a:spLocks/>
              </p:cNvSpPr>
              <p:nvPr/>
            </p:nvSpPr>
            <p:spPr bwMode="auto">
              <a:xfrm>
                <a:off x="0" y="0"/>
                <a:ext cx="3263" cy="3263"/>
              </a:xfrm>
              <a:prstGeom prst="ellipse">
                <a:avLst/>
              </a:prstGeom>
              <a:solidFill>
                <a:srgbClr val="FFFFFF"/>
              </a:solidFill>
              <a:ln w="28575" cap="rnd">
                <a:solidFill>
                  <a:srgbClr val="3CCCC7">
                    <a:alpha val="84999"/>
                  </a:srgbClr>
                </a:solidFill>
                <a:prstDash val="sysDot"/>
                <a:miter lim="800000"/>
                <a:headEnd type="none" w="med" len="med"/>
                <a:tailEnd type="none" w="med" len="med"/>
              </a:ln>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116" name="Oval 19"/>
              <p:cNvSpPr>
                <a:spLocks/>
              </p:cNvSpPr>
              <p:nvPr/>
            </p:nvSpPr>
            <p:spPr bwMode="auto">
              <a:xfrm>
                <a:off x="195" y="193"/>
                <a:ext cx="2882" cy="2881"/>
              </a:xfrm>
              <a:prstGeom prst="ellipse">
                <a:avLst/>
              </a:prstGeom>
              <a:solidFill>
                <a:srgbClr val="F5C058"/>
              </a:solidFill>
              <a:ln>
                <a:noFill/>
              </a:ln>
              <a:extLst>
                <a:ext uri="{91240B29-F687-4F45-9708-019B960494DF}">
                  <a14:hiddenLine xmlns:a14="http://schemas.microsoft.com/office/drawing/2010/main" w="25400" cap="flat">
                    <a:solidFill>
                      <a:schemeClr val="tx1">
                        <a:alpha val="84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113" name="Rectangle 21"/>
            <p:cNvSpPr>
              <a:spLocks/>
            </p:cNvSpPr>
            <p:nvPr/>
          </p:nvSpPr>
          <p:spPr bwMode="auto">
            <a:xfrm>
              <a:off x="732" y="586"/>
              <a:ext cx="1808" cy="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5000"/>
                </a:lnSpc>
                <a:spcBef>
                  <a:spcPct val="0"/>
                </a:spcBef>
                <a:spcAft>
                  <a:spcPct val="0"/>
                </a:spcAft>
                <a:defRPr/>
              </a:pPr>
              <a:endParaRPr lang="zh-CN" altLang="en-US" b="1" kern="0" dirty="0" smtClean="0">
                <a:solidFill>
                  <a:srgbClr val="FFFFFF"/>
                </a:solidFill>
                <a:latin typeface="微软雅黑"/>
                <a:ea typeface="微软雅黑"/>
                <a:cs typeface="Bebas Neue" charset="0"/>
                <a:sym typeface="Bebas Neue" charset="0"/>
              </a:endParaRPr>
            </a:p>
            <a:p>
              <a:pPr algn="ctr" fontAlgn="base">
                <a:lnSpc>
                  <a:spcPct val="75000"/>
                </a:lnSpc>
                <a:spcBef>
                  <a:spcPct val="0"/>
                </a:spcBef>
                <a:spcAft>
                  <a:spcPct val="0"/>
                </a:spcAft>
                <a:defRPr/>
              </a:pPr>
              <a:r>
                <a:rPr lang="zh-CN" altLang="en-US" b="1" kern="0" dirty="0" smtClean="0">
                  <a:solidFill>
                    <a:srgbClr val="FFFFFF"/>
                  </a:solidFill>
                  <a:latin typeface="微软雅黑"/>
                  <a:ea typeface="微软雅黑"/>
                  <a:cs typeface="Bebas Neue" charset="0"/>
                  <a:sym typeface="Bebas Neue" charset="0"/>
                </a:rPr>
                <a:t>添加标题</a:t>
              </a:r>
            </a:p>
          </p:txBody>
        </p:sp>
        <p:sp>
          <p:nvSpPr>
            <p:cNvPr id="114" name="Rectangle 22"/>
            <p:cNvSpPr>
              <a:spLocks/>
            </p:cNvSpPr>
            <p:nvPr/>
          </p:nvSpPr>
          <p:spPr bwMode="auto">
            <a:xfrm>
              <a:off x="584" y="1378"/>
              <a:ext cx="2096" cy="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1400" kern="0" dirty="0" smtClean="0">
                  <a:solidFill>
                    <a:srgbClr val="FFFFFF"/>
                  </a:solidFill>
                  <a:latin typeface="微软雅黑"/>
                  <a:ea typeface="微软雅黑"/>
                  <a:cs typeface="Lato Light" charset="0"/>
                  <a:sym typeface="Lato Light" charset="0"/>
                </a:rPr>
                <a:t>此处添加详细文本描述，建议与标题相关。</a:t>
              </a:r>
              <a:endParaRPr lang="en-US" sz="1400" kern="0" dirty="0" smtClean="0">
                <a:solidFill>
                  <a:srgbClr val="FFFFFF"/>
                </a:solidFill>
                <a:latin typeface="微软雅黑"/>
                <a:ea typeface="微软雅黑"/>
                <a:cs typeface="Lato Light" charset="0"/>
                <a:sym typeface="Lato Light" charset="0"/>
              </a:endParaRPr>
            </a:p>
          </p:txBody>
        </p:sp>
      </p:grpSp>
      <p:grpSp>
        <p:nvGrpSpPr>
          <p:cNvPr id="117" name="Group 17"/>
          <p:cNvGrpSpPr>
            <a:grpSpLocks/>
          </p:cNvGrpSpPr>
          <p:nvPr/>
        </p:nvGrpSpPr>
        <p:grpSpPr bwMode="auto">
          <a:xfrm>
            <a:off x="9223320" y="2103215"/>
            <a:ext cx="1194747" cy="1179932"/>
            <a:chOff x="0" y="0"/>
            <a:chExt cx="3263" cy="3263"/>
          </a:xfrm>
        </p:grpSpPr>
        <p:grpSp>
          <p:nvGrpSpPr>
            <p:cNvPr id="118" name="Group 18"/>
            <p:cNvGrpSpPr>
              <a:grpSpLocks/>
            </p:cNvGrpSpPr>
            <p:nvPr/>
          </p:nvGrpSpPr>
          <p:grpSpPr bwMode="auto">
            <a:xfrm>
              <a:off x="0" y="0"/>
              <a:ext cx="3263" cy="3263"/>
              <a:chOff x="0" y="0"/>
              <a:chExt cx="3263" cy="3263"/>
            </a:xfrm>
          </p:grpSpPr>
          <p:sp>
            <p:nvSpPr>
              <p:cNvPr id="120" name="Oval 20"/>
              <p:cNvSpPr>
                <a:spLocks/>
              </p:cNvSpPr>
              <p:nvPr/>
            </p:nvSpPr>
            <p:spPr bwMode="auto">
              <a:xfrm>
                <a:off x="0" y="0"/>
                <a:ext cx="3263" cy="3263"/>
              </a:xfrm>
              <a:prstGeom prst="ellipse">
                <a:avLst/>
              </a:prstGeom>
              <a:solidFill>
                <a:srgbClr val="FFFFFF"/>
              </a:solidFill>
              <a:ln w="19050" cap="rnd">
                <a:solidFill>
                  <a:srgbClr val="3CCCC7">
                    <a:alpha val="84999"/>
                  </a:srgbClr>
                </a:solidFill>
                <a:prstDash val="sysDot"/>
                <a:miter lim="800000"/>
                <a:headEnd type="none" w="med" len="med"/>
                <a:tailEnd type="none" w="med" len="med"/>
              </a:ln>
              <a:extLst/>
            </p:spPr>
            <p:txBody>
              <a:bodyPr lIns="0" tIns="0" rIns="0" bIns="0"/>
              <a:lstStyle/>
              <a:p>
                <a:pPr algn="ctr" fontAlgn="base">
                  <a:spcBef>
                    <a:spcPct val="0"/>
                  </a:spcBef>
                  <a:spcAft>
                    <a:spcPct val="0"/>
                  </a:spcAft>
                  <a:defRPr/>
                </a:pPr>
                <a:endParaRPr lang="en-US" sz="1200" kern="0" smtClean="0">
                  <a:solidFill>
                    <a:srgbClr val="000000"/>
                  </a:solidFill>
                  <a:latin typeface="Impact MT Std" pitchFamily="34" charset="0"/>
                  <a:ea typeface="微软雅黑"/>
                  <a:sym typeface="Gill Sans" charset="0"/>
                </a:endParaRPr>
              </a:p>
            </p:txBody>
          </p:sp>
          <p:sp>
            <p:nvSpPr>
              <p:cNvPr id="121" name="Oval 19"/>
              <p:cNvSpPr>
                <a:spLocks/>
              </p:cNvSpPr>
              <p:nvPr/>
            </p:nvSpPr>
            <p:spPr bwMode="auto">
              <a:xfrm>
                <a:off x="195" y="193"/>
                <a:ext cx="2882" cy="2881"/>
              </a:xfrm>
              <a:prstGeom prst="ellipse">
                <a:avLst/>
              </a:prstGeom>
              <a:solidFill>
                <a:srgbClr val="5E779F"/>
              </a:solidFill>
              <a:ln>
                <a:noFill/>
              </a:ln>
              <a:extLst>
                <a:ext uri="{91240B29-F687-4F45-9708-019B960494DF}">
                  <a14:hiddenLine xmlns:a14="http://schemas.microsoft.com/office/drawing/2010/main" w="25400" cap="flat">
                    <a:solidFill>
                      <a:schemeClr val="tx1">
                        <a:alpha val="84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1200" kern="0" smtClean="0">
                  <a:solidFill>
                    <a:srgbClr val="000000"/>
                  </a:solidFill>
                  <a:latin typeface="Impact MT Std" pitchFamily="34" charset="0"/>
                  <a:ea typeface="微软雅黑"/>
                  <a:sym typeface="Gill Sans" charset="0"/>
                </a:endParaRPr>
              </a:p>
            </p:txBody>
          </p:sp>
        </p:grpSp>
        <p:sp>
          <p:nvSpPr>
            <p:cNvPr id="119" name="Rectangle 21"/>
            <p:cNvSpPr>
              <a:spLocks/>
            </p:cNvSpPr>
            <p:nvPr/>
          </p:nvSpPr>
          <p:spPr bwMode="auto">
            <a:xfrm>
              <a:off x="588" y="1351"/>
              <a:ext cx="2188"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defRPr/>
              </a:pPr>
              <a:r>
                <a:rPr lang="en-US" sz="3600" b="1" kern="0" dirty="0" smtClean="0">
                  <a:solidFill>
                    <a:srgbClr val="FFFFFF"/>
                  </a:solidFill>
                  <a:latin typeface="Impact MT Std" pitchFamily="34" charset="0"/>
                  <a:ea typeface="微软雅黑"/>
                  <a:cs typeface="Bebas Neue" charset="0"/>
                  <a:sym typeface="Bebas Neue" charset="0"/>
                </a:rPr>
                <a:t>13%</a:t>
              </a:r>
            </a:p>
          </p:txBody>
        </p:sp>
      </p:grpSp>
      <p:grpSp>
        <p:nvGrpSpPr>
          <p:cNvPr id="122" name="Group 11"/>
          <p:cNvGrpSpPr/>
          <p:nvPr/>
        </p:nvGrpSpPr>
        <p:grpSpPr>
          <a:xfrm>
            <a:off x="1466386" y="5044162"/>
            <a:ext cx="488208" cy="482154"/>
            <a:chOff x="944950" y="4029717"/>
            <a:chExt cx="382700" cy="382700"/>
          </a:xfrm>
        </p:grpSpPr>
        <p:sp>
          <p:nvSpPr>
            <p:cNvPr id="123" name="Oval 214"/>
            <p:cNvSpPr/>
            <p:nvPr/>
          </p:nvSpPr>
          <p:spPr bwMode="auto">
            <a:xfrm>
              <a:off x="944950" y="4029717"/>
              <a:ext cx="382700" cy="382700"/>
            </a:xfrm>
            <a:prstGeom prst="ellipse">
              <a:avLst/>
            </a:prstGeom>
            <a:solidFill>
              <a:srgbClr val="FF6D67"/>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smtClean="0">
                <a:solidFill>
                  <a:srgbClr val="000000"/>
                </a:solidFill>
                <a:latin typeface="微软雅黑"/>
                <a:ea typeface="微软雅黑"/>
                <a:sym typeface="Gill Sans" charset="0"/>
              </a:endParaRPr>
            </a:p>
          </p:txBody>
        </p:sp>
        <p:sp>
          <p:nvSpPr>
            <p:cNvPr id="124" name="Freeform 8"/>
            <p:cNvSpPr>
              <a:spLocks noEditPoints="1"/>
            </p:cNvSpPr>
            <p:nvPr/>
          </p:nvSpPr>
          <p:spPr bwMode="auto">
            <a:xfrm>
              <a:off x="1014178" y="4107508"/>
              <a:ext cx="223229" cy="228082"/>
            </a:xfrm>
            <a:custGeom>
              <a:avLst/>
              <a:gdLst>
                <a:gd name="T0" fmla="*/ 104 w 156"/>
                <a:gd name="T1" fmla="*/ 53 h 159"/>
                <a:gd name="T2" fmla="*/ 104 w 156"/>
                <a:gd name="T3" fmla="*/ 34 h 159"/>
                <a:gd name="T4" fmla="*/ 123 w 156"/>
                <a:gd name="T5" fmla="*/ 34 h 159"/>
                <a:gd name="T6" fmla="*/ 123 w 156"/>
                <a:gd name="T7" fmla="*/ 53 h 159"/>
                <a:gd name="T8" fmla="*/ 104 w 156"/>
                <a:gd name="T9" fmla="*/ 53 h 159"/>
                <a:gd name="T10" fmla="*/ 96 w 156"/>
                <a:gd name="T11" fmla="*/ 104 h 159"/>
                <a:gd name="T12" fmla="*/ 150 w 156"/>
                <a:gd name="T13" fmla="*/ 10 h 159"/>
                <a:gd name="T14" fmla="*/ 149 w 156"/>
                <a:gd name="T15" fmla="*/ 8 h 159"/>
                <a:gd name="T16" fmla="*/ 146 w 156"/>
                <a:gd name="T17" fmla="*/ 7 h 159"/>
                <a:gd name="T18" fmla="*/ 55 w 156"/>
                <a:gd name="T19" fmla="*/ 62 h 159"/>
                <a:gd name="T20" fmla="*/ 4 w 156"/>
                <a:gd name="T21" fmla="*/ 105 h 159"/>
                <a:gd name="T22" fmla="*/ 11 w 156"/>
                <a:gd name="T23" fmla="*/ 113 h 159"/>
                <a:gd name="T24" fmla="*/ 30 w 156"/>
                <a:gd name="T25" fmla="*/ 106 h 159"/>
                <a:gd name="T26" fmla="*/ 52 w 156"/>
                <a:gd name="T27" fmla="*/ 129 h 159"/>
                <a:gd name="T28" fmla="*/ 45 w 156"/>
                <a:gd name="T29" fmla="*/ 148 h 159"/>
                <a:gd name="T30" fmla="*/ 53 w 156"/>
                <a:gd name="T31" fmla="*/ 156 h 159"/>
                <a:gd name="T32" fmla="*/ 96 w 156"/>
                <a:gd name="T33" fmla="*/ 10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59">
                  <a:moveTo>
                    <a:pt x="104" y="53"/>
                  </a:moveTo>
                  <a:cubicBezTo>
                    <a:pt x="99" y="48"/>
                    <a:pt x="99" y="39"/>
                    <a:pt x="104" y="34"/>
                  </a:cubicBezTo>
                  <a:cubicBezTo>
                    <a:pt x="110" y="29"/>
                    <a:pt x="118" y="29"/>
                    <a:pt x="123" y="34"/>
                  </a:cubicBezTo>
                  <a:cubicBezTo>
                    <a:pt x="128" y="39"/>
                    <a:pt x="128" y="48"/>
                    <a:pt x="123" y="53"/>
                  </a:cubicBezTo>
                  <a:cubicBezTo>
                    <a:pt x="118" y="58"/>
                    <a:pt x="110" y="58"/>
                    <a:pt x="104" y="53"/>
                  </a:cubicBezTo>
                  <a:close/>
                  <a:moveTo>
                    <a:pt x="96" y="104"/>
                  </a:moveTo>
                  <a:cubicBezTo>
                    <a:pt x="96" y="104"/>
                    <a:pt x="156" y="60"/>
                    <a:pt x="150" y="10"/>
                  </a:cubicBezTo>
                  <a:cubicBezTo>
                    <a:pt x="149" y="9"/>
                    <a:pt x="149" y="8"/>
                    <a:pt x="149" y="8"/>
                  </a:cubicBezTo>
                  <a:cubicBezTo>
                    <a:pt x="148" y="7"/>
                    <a:pt x="147" y="7"/>
                    <a:pt x="146" y="7"/>
                  </a:cubicBezTo>
                  <a:cubicBezTo>
                    <a:pt x="98" y="0"/>
                    <a:pt x="55" y="62"/>
                    <a:pt x="55" y="62"/>
                  </a:cubicBezTo>
                  <a:cubicBezTo>
                    <a:pt x="18" y="57"/>
                    <a:pt x="20" y="65"/>
                    <a:pt x="4" y="105"/>
                  </a:cubicBezTo>
                  <a:cubicBezTo>
                    <a:pt x="0" y="113"/>
                    <a:pt x="6" y="116"/>
                    <a:pt x="11" y="113"/>
                  </a:cubicBezTo>
                  <a:cubicBezTo>
                    <a:pt x="17" y="111"/>
                    <a:pt x="30" y="106"/>
                    <a:pt x="30" y="106"/>
                  </a:cubicBezTo>
                  <a:cubicBezTo>
                    <a:pt x="52" y="129"/>
                    <a:pt x="52" y="129"/>
                    <a:pt x="52" y="129"/>
                  </a:cubicBezTo>
                  <a:cubicBezTo>
                    <a:pt x="52" y="129"/>
                    <a:pt x="47" y="142"/>
                    <a:pt x="45" y="148"/>
                  </a:cubicBezTo>
                  <a:cubicBezTo>
                    <a:pt x="43" y="154"/>
                    <a:pt x="46" y="159"/>
                    <a:pt x="53" y="156"/>
                  </a:cubicBezTo>
                  <a:cubicBezTo>
                    <a:pt x="93" y="139"/>
                    <a:pt x="100" y="141"/>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25" name="Group 12"/>
          <p:cNvGrpSpPr/>
          <p:nvPr/>
        </p:nvGrpSpPr>
        <p:grpSpPr>
          <a:xfrm>
            <a:off x="3889634" y="5044162"/>
            <a:ext cx="488208" cy="482154"/>
            <a:chOff x="2844502" y="4029717"/>
            <a:chExt cx="382700" cy="382700"/>
          </a:xfrm>
        </p:grpSpPr>
        <p:sp>
          <p:nvSpPr>
            <p:cNvPr id="126" name="Oval 211"/>
            <p:cNvSpPr/>
            <p:nvPr/>
          </p:nvSpPr>
          <p:spPr bwMode="auto">
            <a:xfrm>
              <a:off x="2844502" y="4029717"/>
              <a:ext cx="382700" cy="382700"/>
            </a:xfrm>
            <a:prstGeom prst="ellipse">
              <a:avLst/>
            </a:prstGeom>
            <a:solidFill>
              <a:srgbClr val="FF6D67"/>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smtClean="0">
                <a:solidFill>
                  <a:srgbClr val="000000"/>
                </a:solidFill>
                <a:latin typeface="微软雅黑"/>
                <a:ea typeface="微软雅黑"/>
                <a:sym typeface="Gill Sans" charset="0"/>
              </a:endParaRPr>
            </a:p>
          </p:txBody>
        </p:sp>
        <p:sp>
          <p:nvSpPr>
            <p:cNvPr id="127" name="Freeform 7"/>
            <p:cNvSpPr>
              <a:spLocks/>
            </p:cNvSpPr>
            <p:nvPr/>
          </p:nvSpPr>
          <p:spPr bwMode="auto">
            <a:xfrm>
              <a:off x="2927761" y="4069053"/>
              <a:ext cx="220945" cy="263458"/>
            </a:xfrm>
            <a:custGeom>
              <a:avLst/>
              <a:gdLst>
                <a:gd name="T0" fmla="*/ 150 w 156"/>
                <a:gd name="T1" fmla="*/ 66 h 186"/>
                <a:gd name="T2" fmla="*/ 16 w 156"/>
                <a:gd name="T3" fmla="*/ 55 h 186"/>
                <a:gd name="T4" fmla="*/ 0 w 156"/>
                <a:gd name="T5" fmla="*/ 61 h 186"/>
                <a:gd name="T6" fmla="*/ 32 w 156"/>
                <a:gd name="T7" fmla="*/ 185 h 186"/>
                <a:gd name="T8" fmla="*/ 49 w 156"/>
                <a:gd name="T9" fmla="*/ 185 h 186"/>
                <a:gd name="T10" fmla="*/ 34 w 156"/>
                <a:gd name="T11" fmla="*/ 124 h 186"/>
                <a:gd name="T12" fmla="*/ 154 w 156"/>
                <a:gd name="T13" fmla="*/ 70 h 186"/>
                <a:gd name="T14" fmla="*/ 150 w 156"/>
                <a:gd name="T15" fmla="*/ 66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86">
                  <a:moveTo>
                    <a:pt x="150" y="66"/>
                  </a:moveTo>
                  <a:cubicBezTo>
                    <a:pt x="52" y="105"/>
                    <a:pt x="92" y="0"/>
                    <a:pt x="16" y="55"/>
                  </a:cubicBezTo>
                  <a:cubicBezTo>
                    <a:pt x="0" y="61"/>
                    <a:pt x="0" y="61"/>
                    <a:pt x="0" y="61"/>
                  </a:cubicBezTo>
                  <a:cubicBezTo>
                    <a:pt x="32" y="185"/>
                    <a:pt x="32" y="185"/>
                    <a:pt x="32" y="185"/>
                  </a:cubicBezTo>
                  <a:cubicBezTo>
                    <a:pt x="49" y="185"/>
                    <a:pt x="49" y="185"/>
                    <a:pt x="49" y="185"/>
                  </a:cubicBezTo>
                  <a:cubicBezTo>
                    <a:pt x="34" y="124"/>
                    <a:pt x="34" y="124"/>
                    <a:pt x="34" y="124"/>
                  </a:cubicBezTo>
                  <a:cubicBezTo>
                    <a:pt x="101" y="67"/>
                    <a:pt x="74" y="186"/>
                    <a:pt x="154" y="70"/>
                  </a:cubicBezTo>
                  <a:cubicBezTo>
                    <a:pt x="156" y="67"/>
                    <a:pt x="153" y="65"/>
                    <a:pt x="150"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28" name="Group 13"/>
          <p:cNvGrpSpPr/>
          <p:nvPr/>
        </p:nvGrpSpPr>
        <p:grpSpPr>
          <a:xfrm>
            <a:off x="6312881" y="5044162"/>
            <a:ext cx="488208" cy="482154"/>
            <a:chOff x="4744054" y="4029717"/>
            <a:chExt cx="382700" cy="382700"/>
          </a:xfrm>
        </p:grpSpPr>
        <p:sp>
          <p:nvSpPr>
            <p:cNvPr id="129" name="Oval 217"/>
            <p:cNvSpPr/>
            <p:nvPr/>
          </p:nvSpPr>
          <p:spPr bwMode="auto">
            <a:xfrm>
              <a:off x="4744054" y="4029717"/>
              <a:ext cx="382700" cy="382700"/>
            </a:xfrm>
            <a:prstGeom prst="ellipse">
              <a:avLst/>
            </a:prstGeom>
            <a:solidFill>
              <a:srgbClr val="FF6D67"/>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smtClean="0">
                <a:solidFill>
                  <a:srgbClr val="000000"/>
                </a:solidFill>
                <a:latin typeface="微软雅黑"/>
                <a:ea typeface="微软雅黑"/>
                <a:sym typeface="Gill Sans" charset="0"/>
              </a:endParaRPr>
            </a:p>
          </p:txBody>
        </p:sp>
        <p:sp>
          <p:nvSpPr>
            <p:cNvPr id="130" name="Freeform 6"/>
            <p:cNvSpPr>
              <a:spLocks noEditPoints="1"/>
            </p:cNvSpPr>
            <p:nvPr/>
          </p:nvSpPr>
          <p:spPr bwMode="auto">
            <a:xfrm>
              <a:off x="4813750" y="4119643"/>
              <a:ext cx="204349" cy="204349"/>
            </a:xfrm>
            <a:custGeom>
              <a:avLst/>
              <a:gdLst>
                <a:gd name="T0" fmla="*/ 129 w 150"/>
                <a:gd name="T1" fmla="*/ 22 h 150"/>
                <a:gd name="T2" fmla="*/ 82 w 150"/>
                <a:gd name="T3" fmla="*/ 110 h 150"/>
                <a:gd name="T4" fmla="*/ 77 w 150"/>
                <a:gd name="T5" fmla="*/ 70 h 150"/>
                <a:gd name="T6" fmla="*/ 129 w 150"/>
                <a:gd name="T7" fmla="*/ 22 h 150"/>
                <a:gd name="T8" fmla="*/ 145 w 150"/>
                <a:gd name="T9" fmla="*/ 5 h 150"/>
                <a:gd name="T10" fmla="*/ 119 w 150"/>
                <a:gd name="T11" fmla="*/ 13 h 150"/>
                <a:gd name="T12" fmla="*/ 0 w 150"/>
                <a:gd name="T13" fmla="*/ 76 h 150"/>
                <a:gd name="T14" fmla="*/ 65 w 150"/>
                <a:gd name="T15" fmla="*/ 85 h 150"/>
                <a:gd name="T16" fmla="*/ 74 w 150"/>
                <a:gd name="T17" fmla="*/ 150 h 150"/>
                <a:gd name="T18" fmla="*/ 137 w 150"/>
                <a:gd name="T19" fmla="*/ 31 h 150"/>
                <a:gd name="T20" fmla="*/ 145 w 150"/>
                <a:gd name="T21" fmla="*/ 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50">
                  <a:moveTo>
                    <a:pt x="129" y="22"/>
                  </a:moveTo>
                  <a:cubicBezTo>
                    <a:pt x="82" y="110"/>
                    <a:pt x="82" y="110"/>
                    <a:pt x="82" y="110"/>
                  </a:cubicBezTo>
                  <a:cubicBezTo>
                    <a:pt x="77" y="70"/>
                    <a:pt x="77" y="70"/>
                    <a:pt x="77" y="70"/>
                  </a:cubicBezTo>
                  <a:cubicBezTo>
                    <a:pt x="129" y="22"/>
                    <a:pt x="129" y="22"/>
                    <a:pt x="129" y="22"/>
                  </a:cubicBezTo>
                  <a:close/>
                  <a:moveTo>
                    <a:pt x="145" y="5"/>
                  </a:moveTo>
                  <a:cubicBezTo>
                    <a:pt x="140" y="0"/>
                    <a:pt x="135" y="5"/>
                    <a:pt x="119" y="13"/>
                  </a:cubicBezTo>
                  <a:cubicBezTo>
                    <a:pt x="75" y="33"/>
                    <a:pt x="0" y="76"/>
                    <a:pt x="0" y="76"/>
                  </a:cubicBezTo>
                  <a:cubicBezTo>
                    <a:pt x="65" y="85"/>
                    <a:pt x="65" y="85"/>
                    <a:pt x="65" y="85"/>
                  </a:cubicBezTo>
                  <a:cubicBezTo>
                    <a:pt x="74" y="150"/>
                    <a:pt x="74" y="150"/>
                    <a:pt x="74" y="150"/>
                  </a:cubicBezTo>
                  <a:cubicBezTo>
                    <a:pt x="74" y="150"/>
                    <a:pt x="116" y="75"/>
                    <a:pt x="137" y="31"/>
                  </a:cubicBezTo>
                  <a:cubicBezTo>
                    <a:pt x="145" y="15"/>
                    <a:pt x="150" y="10"/>
                    <a:pt x="145" y="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131" name="Group 14"/>
          <p:cNvGrpSpPr/>
          <p:nvPr/>
        </p:nvGrpSpPr>
        <p:grpSpPr>
          <a:xfrm>
            <a:off x="8736129" y="5044162"/>
            <a:ext cx="488208" cy="482154"/>
            <a:chOff x="6643606" y="4029717"/>
            <a:chExt cx="382700" cy="382700"/>
          </a:xfrm>
        </p:grpSpPr>
        <p:sp>
          <p:nvSpPr>
            <p:cNvPr id="132" name="Oval 220"/>
            <p:cNvSpPr/>
            <p:nvPr/>
          </p:nvSpPr>
          <p:spPr bwMode="auto">
            <a:xfrm>
              <a:off x="6643606" y="4029717"/>
              <a:ext cx="382700" cy="382700"/>
            </a:xfrm>
            <a:prstGeom prst="ellipse">
              <a:avLst/>
            </a:prstGeom>
            <a:solidFill>
              <a:srgbClr val="FF6D67"/>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smtClean="0">
                <a:solidFill>
                  <a:srgbClr val="000000"/>
                </a:solidFill>
                <a:latin typeface="微软雅黑"/>
                <a:ea typeface="微软雅黑"/>
                <a:sym typeface="Gill Sans" charset="0"/>
              </a:endParaRPr>
            </a:p>
          </p:txBody>
        </p:sp>
        <p:sp>
          <p:nvSpPr>
            <p:cNvPr id="133" name="Freeform 9"/>
            <p:cNvSpPr>
              <a:spLocks noEditPoints="1"/>
            </p:cNvSpPr>
            <p:nvPr/>
          </p:nvSpPr>
          <p:spPr bwMode="auto">
            <a:xfrm>
              <a:off x="6707521" y="4115328"/>
              <a:ext cx="250582" cy="200961"/>
            </a:xfrm>
            <a:custGeom>
              <a:avLst/>
              <a:gdLst>
                <a:gd name="T0" fmla="*/ 144 w 171"/>
                <a:gd name="T1" fmla="*/ 69 h 137"/>
                <a:gd name="T2" fmla="*/ 133 w 171"/>
                <a:gd name="T3" fmla="*/ 79 h 137"/>
                <a:gd name="T4" fmla="*/ 86 w 171"/>
                <a:gd name="T5" fmla="*/ 117 h 137"/>
                <a:gd name="T6" fmla="*/ 52 w 171"/>
                <a:gd name="T7" fmla="*/ 103 h 137"/>
                <a:gd name="T8" fmla="*/ 37 w 171"/>
                <a:gd name="T9" fmla="*/ 103 h 137"/>
                <a:gd name="T10" fmla="*/ 37 w 171"/>
                <a:gd name="T11" fmla="*/ 117 h 137"/>
                <a:gd name="T12" fmla="*/ 86 w 171"/>
                <a:gd name="T13" fmla="*/ 137 h 137"/>
                <a:gd name="T14" fmla="*/ 151 w 171"/>
                <a:gd name="T15" fmla="*/ 89 h 137"/>
                <a:gd name="T16" fmla="*/ 171 w 171"/>
                <a:gd name="T17" fmla="*/ 89 h 137"/>
                <a:gd name="T18" fmla="*/ 171 w 171"/>
                <a:gd name="T19" fmla="*/ 69 h 137"/>
                <a:gd name="T20" fmla="*/ 144 w 171"/>
                <a:gd name="T21" fmla="*/ 69 h 137"/>
                <a:gd name="T22" fmla="*/ 39 w 171"/>
                <a:gd name="T23" fmla="*/ 58 h 137"/>
                <a:gd name="T24" fmla="*/ 86 w 171"/>
                <a:gd name="T25" fmla="*/ 21 h 137"/>
                <a:gd name="T26" fmla="*/ 120 w 171"/>
                <a:gd name="T27" fmla="*/ 35 h 137"/>
                <a:gd name="T28" fmla="*/ 134 w 171"/>
                <a:gd name="T29" fmla="*/ 35 h 137"/>
                <a:gd name="T30" fmla="*/ 134 w 171"/>
                <a:gd name="T31" fmla="*/ 20 h 137"/>
                <a:gd name="T32" fmla="*/ 86 w 171"/>
                <a:gd name="T33" fmla="*/ 0 h 137"/>
                <a:gd name="T34" fmla="*/ 20 w 171"/>
                <a:gd name="T35" fmla="*/ 48 h 137"/>
                <a:gd name="T36" fmla="*/ 0 w 171"/>
                <a:gd name="T37" fmla="*/ 48 h 137"/>
                <a:gd name="T38" fmla="*/ 0 w 171"/>
                <a:gd name="T39" fmla="*/ 69 h 137"/>
                <a:gd name="T40" fmla="*/ 27 w 171"/>
                <a:gd name="T41" fmla="*/ 69 h 137"/>
                <a:gd name="T42" fmla="*/ 39 w 171"/>
                <a:gd name="T43" fmla="*/ 58 h 137"/>
                <a:gd name="T44" fmla="*/ 58 w 171"/>
                <a:gd name="T45" fmla="*/ 69 h 137"/>
                <a:gd name="T46" fmla="*/ 86 w 171"/>
                <a:gd name="T47" fmla="*/ 96 h 137"/>
                <a:gd name="T48" fmla="*/ 113 w 171"/>
                <a:gd name="T49" fmla="*/ 69 h 137"/>
                <a:gd name="T50" fmla="*/ 86 w 171"/>
                <a:gd name="T51" fmla="*/ 41 h 137"/>
                <a:gd name="T52" fmla="*/ 58 w 171"/>
                <a:gd name="T53"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 h="137">
                  <a:moveTo>
                    <a:pt x="144" y="69"/>
                  </a:moveTo>
                  <a:cubicBezTo>
                    <a:pt x="135" y="69"/>
                    <a:pt x="133" y="76"/>
                    <a:pt x="133" y="79"/>
                  </a:cubicBezTo>
                  <a:cubicBezTo>
                    <a:pt x="128" y="101"/>
                    <a:pt x="109" y="117"/>
                    <a:pt x="86" y="117"/>
                  </a:cubicBezTo>
                  <a:cubicBezTo>
                    <a:pt x="72" y="117"/>
                    <a:pt x="60" y="111"/>
                    <a:pt x="52" y="103"/>
                  </a:cubicBezTo>
                  <a:cubicBezTo>
                    <a:pt x="48" y="99"/>
                    <a:pt x="41" y="99"/>
                    <a:pt x="37" y="103"/>
                  </a:cubicBezTo>
                  <a:cubicBezTo>
                    <a:pt x="33" y="107"/>
                    <a:pt x="33" y="113"/>
                    <a:pt x="37" y="117"/>
                  </a:cubicBezTo>
                  <a:cubicBezTo>
                    <a:pt x="50" y="130"/>
                    <a:pt x="67" y="137"/>
                    <a:pt x="86" y="137"/>
                  </a:cubicBezTo>
                  <a:cubicBezTo>
                    <a:pt x="116" y="137"/>
                    <a:pt x="142" y="117"/>
                    <a:pt x="151" y="89"/>
                  </a:cubicBezTo>
                  <a:cubicBezTo>
                    <a:pt x="171" y="89"/>
                    <a:pt x="171" y="89"/>
                    <a:pt x="171" y="89"/>
                  </a:cubicBezTo>
                  <a:cubicBezTo>
                    <a:pt x="171" y="69"/>
                    <a:pt x="171" y="69"/>
                    <a:pt x="171" y="69"/>
                  </a:cubicBezTo>
                  <a:cubicBezTo>
                    <a:pt x="144" y="69"/>
                    <a:pt x="144" y="69"/>
                    <a:pt x="144" y="69"/>
                  </a:cubicBezTo>
                  <a:close/>
                  <a:moveTo>
                    <a:pt x="39" y="58"/>
                  </a:moveTo>
                  <a:cubicBezTo>
                    <a:pt x="43" y="37"/>
                    <a:pt x="63" y="21"/>
                    <a:pt x="86" y="21"/>
                  </a:cubicBezTo>
                  <a:cubicBezTo>
                    <a:pt x="99" y="21"/>
                    <a:pt x="111" y="26"/>
                    <a:pt x="120" y="35"/>
                  </a:cubicBezTo>
                  <a:cubicBezTo>
                    <a:pt x="124" y="39"/>
                    <a:pt x="130" y="39"/>
                    <a:pt x="134" y="35"/>
                  </a:cubicBezTo>
                  <a:cubicBezTo>
                    <a:pt x="138" y="31"/>
                    <a:pt x="138" y="24"/>
                    <a:pt x="134" y="20"/>
                  </a:cubicBezTo>
                  <a:cubicBezTo>
                    <a:pt x="122" y="8"/>
                    <a:pt x="105" y="0"/>
                    <a:pt x="86" y="0"/>
                  </a:cubicBezTo>
                  <a:cubicBezTo>
                    <a:pt x="55" y="0"/>
                    <a:pt x="29" y="20"/>
                    <a:pt x="20" y="48"/>
                  </a:cubicBezTo>
                  <a:cubicBezTo>
                    <a:pt x="0" y="48"/>
                    <a:pt x="0" y="48"/>
                    <a:pt x="0" y="48"/>
                  </a:cubicBezTo>
                  <a:cubicBezTo>
                    <a:pt x="0" y="69"/>
                    <a:pt x="0" y="69"/>
                    <a:pt x="0" y="69"/>
                  </a:cubicBezTo>
                  <a:cubicBezTo>
                    <a:pt x="27" y="69"/>
                    <a:pt x="27" y="69"/>
                    <a:pt x="27" y="69"/>
                  </a:cubicBezTo>
                  <a:cubicBezTo>
                    <a:pt x="36" y="69"/>
                    <a:pt x="38" y="62"/>
                    <a:pt x="39" y="58"/>
                  </a:cubicBezTo>
                  <a:close/>
                  <a:moveTo>
                    <a:pt x="58" y="69"/>
                  </a:moveTo>
                  <a:cubicBezTo>
                    <a:pt x="58" y="84"/>
                    <a:pt x="71" y="96"/>
                    <a:pt x="86" y="96"/>
                  </a:cubicBezTo>
                  <a:cubicBezTo>
                    <a:pt x="101" y="96"/>
                    <a:pt x="113" y="84"/>
                    <a:pt x="113" y="69"/>
                  </a:cubicBezTo>
                  <a:cubicBezTo>
                    <a:pt x="113" y="54"/>
                    <a:pt x="101" y="41"/>
                    <a:pt x="86" y="41"/>
                  </a:cubicBezTo>
                  <a:cubicBezTo>
                    <a:pt x="71" y="41"/>
                    <a:pt x="58" y="54"/>
                    <a:pt x="58" y="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143" name="矩形 142"/>
          <p:cNvSpPr/>
          <p:nvPr/>
        </p:nvSpPr>
        <p:spPr>
          <a:xfrm flipH="1">
            <a:off x="-3" y="6525344"/>
            <a:ext cx="12195177" cy="360511"/>
          </a:xfrm>
          <a:prstGeom prst="rect">
            <a:avLst/>
          </a:prstGeom>
          <a:gradFill>
            <a:gsLst>
              <a:gs pos="0">
                <a:srgbClr val="92D050"/>
              </a:gs>
              <a:gs pos="52000">
                <a:srgbClr val="3CCCC7"/>
              </a:gs>
              <a:gs pos="100000">
                <a:srgbClr val="25BFF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en-US" altLang="zh-CN" dirty="0">
                <a:latin typeface="方正兰亭超细黑简体" panose="02000000000000000000" pitchFamily="2" charset="-122"/>
                <a:ea typeface="方正兰亭超细黑简体" panose="02000000000000000000" pitchFamily="2" charset="-122"/>
              </a:rPr>
              <a:t>5</a:t>
            </a:r>
            <a:endParaRPr lang="zh-CN" dirty="0">
              <a:latin typeface="方正兰亭超细黑简体" panose="02000000000000000000" pitchFamily="2" charset="-122"/>
              <a:ea typeface="方正兰亭超细黑简体" panose="02000000000000000000" pitchFamily="2" charset="-122"/>
            </a:endParaRPr>
          </a:p>
        </p:txBody>
      </p:sp>
      <p:sp>
        <p:nvSpPr>
          <p:cNvPr id="148" name="TextBox 1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149" name="矩形 14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192931" y="0"/>
            <a:ext cx="576064" cy="836712"/>
            <a:chOff x="841003" y="360040"/>
            <a:chExt cx="504056" cy="836712"/>
          </a:xfrm>
          <a:solidFill>
            <a:srgbClr val="3CCCC7"/>
          </a:solidFill>
        </p:grpSpPr>
        <p:sp>
          <p:nvSpPr>
            <p:cNvPr id="151" name="矩形 15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等腰三角形 15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3" name="文本框 9"/>
          <p:cNvSpPr txBox="1"/>
          <p:nvPr/>
        </p:nvSpPr>
        <p:spPr>
          <a:xfrm>
            <a:off x="841003" y="202431"/>
            <a:ext cx="1584176" cy="346249"/>
          </a:xfrm>
          <a:prstGeom prst="rect">
            <a:avLst/>
          </a:prstGeom>
          <a:noFill/>
        </p:spPr>
        <p:txBody>
          <a:bodyPr wrap="square" lIns="68580" tIns="34290" rIns="68580" bIns="34290" rtlCol="0">
            <a:spAutoFit/>
          </a:bodyPr>
          <a:lstStyle/>
          <a:p>
            <a:pPr marL="0" lvl="1"/>
            <a:r>
              <a:rPr lang="zh-CN" altLang="en-US" dirty="0">
                <a:solidFill>
                  <a:srgbClr val="3CCCC7"/>
                </a:solidFill>
                <a:latin typeface="微软雅黑" pitchFamily="34" charset="-122"/>
                <a:ea typeface="微软雅黑" pitchFamily="34" charset="-122"/>
              </a:rPr>
              <a:t>销售</a:t>
            </a:r>
            <a:r>
              <a:rPr lang="zh-CN" altLang="en-US" dirty="0" smtClean="0">
                <a:solidFill>
                  <a:srgbClr val="3CCCC7"/>
                </a:solidFill>
                <a:latin typeface="微软雅黑" pitchFamily="34" charset="-122"/>
                <a:ea typeface="微软雅黑" pitchFamily="34" charset="-122"/>
              </a:rPr>
              <a:t>网络布局</a:t>
            </a:r>
            <a:endParaRPr lang="zh-CN" altLang="en-US" dirty="0">
              <a:solidFill>
                <a:srgbClr val="3CCCC7"/>
              </a:solidFill>
              <a:latin typeface="微软雅黑" pitchFamily="34" charset="-122"/>
              <a:ea typeface="微软雅黑" pitchFamily="34" charset="-122"/>
            </a:endParaRPr>
          </a:p>
        </p:txBody>
      </p:sp>
      <p:sp>
        <p:nvSpPr>
          <p:cNvPr id="154" name="KSO_Shape"/>
          <p:cNvSpPr>
            <a:spLocks/>
          </p:cNvSpPr>
          <p:nvPr/>
        </p:nvSpPr>
        <p:spPr bwMode="auto">
          <a:xfrm>
            <a:off x="321762" y="160736"/>
            <a:ext cx="341493" cy="29026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4131638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300"/>
                                        <p:tgtEl>
                                          <p:spTgt spid="73"/>
                                        </p:tgtEl>
                                      </p:cBhvr>
                                    </p:animEffect>
                                    <p:anim calcmode="lin" valueType="num">
                                      <p:cBhvr>
                                        <p:cTn id="8" dur="300" fill="hold"/>
                                        <p:tgtEl>
                                          <p:spTgt spid="73"/>
                                        </p:tgtEl>
                                        <p:attrNameLst>
                                          <p:attrName>ppt_x</p:attrName>
                                        </p:attrNameLst>
                                      </p:cBhvr>
                                      <p:tavLst>
                                        <p:tav tm="0">
                                          <p:val>
                                            <p:strVal val="#ppt_x"/>
                                          </p:val>
                                        </p:tav>
                                        <p:tav tm="100000">
                                          <p:val>
                                            <p:strVal val="#ppt_x"/>
                                          </p:val>
                                        </p:tav>
                                      </p:tavLst>
                                    </p:anim>
                                    <p:anim calcmode="lin" valueType="num">
                                      <p:cBhvr>
                                        <p:cTn id="9" dur="30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98"/>
                                        </p:tgtEl>
                                        <p:attrNameLst>
                                          <p:attrName>style.visibility</p:attrName>
                                        </p:attrNameLst>
                                      </p:cBhvr>
                                      <p:to>
                                        <p:strVal val="visible"/>
                                      </p:to>
                                    </p:set>
                                    <p:anim calcmode="lin" valueType="num">
                                      <p:cBhvr>
                                        <p:cTn id="13" dur="500" fill="hold"/>
                                        <p:tgtEl>
                                          <p:spTgt spid="98"/>
                                        </p:tgtEl>
                                        <p:attrNameLst>
                                          <p:attrName>ppt_w</p:attrName>
                                        </p:attrNameLst>
                                      </p:cBhvr>
                                      <p:tavLst>
                                        <p:tav tm="0">
                                          <p:val>
                                            <p:fltVal val="0"/>
                                          </p:val>
                                        </p:tav>
                                        <p:tav tm="100000">
                                          <p:val>
                                            <p:strVal val="#ppt_w"/>
                                          </p:val>
                                        </p:tav>
                                      </p:tavLst>
                                    </p:anim>
                                    <p:anim calcmode="lin" valueType="num">
                                      <p:cBhvr>
                                        <p:cTn id="14" dur="500" fill="hold"/>
                                        <p:tgtEl>
                                          <p:spTgt spid="98"/>
                                        </p:tgtEl>
                                        <p:attrNameLst>
                                          <p:attrName>ppt_h</p:attrName>
                                        </p:attrNameLst>
                                      </p:cBhvr>
                                      <p:tavLst>
                                        <p:tav tm="0">
                                          <p:val>
                                            <p:fltVal val="0"/>
                                          </p:val>
                                        </p:tav>
                                        <p:tav tm="100000">
                                          <p:val>
                                            <p:strVal val="#ppt_h"/>
                                          </p:val>
                                        </p:tav>
                                      </p:tavLst>
                                    </p:anim>
                                    <p:animEffect transition="in" filter="fade">
                                      <p:cBhvr>
                                        <p:cTn id="15" dur="500"/>
                                        <p:tgtEl>
                                          <p:spTgt spid="98"/>
                                        </p:tgtEl>
                                      </p:cBhvr>
                                    </p:animEffect>
                                  </p:childTnLst>
                                </p:cTn>
                              </p:par>
                            </p:childTnLst>
                          </p:cTn>
                        </p:par>
                        <p:par>
                          <p:cTn id="16" fill="hold">
                            <p:stCondLst>
                              <p:cond delay="800"/>
                            </p:stCondLst>
                            <p:childTnLst>
                              <p:par>
                                <p:cTn id="17" presetID="53" presetClass="entr" presetSubtype="16" fill="hold" nodeType="after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childTnLst>
                          </p:cTn>
                        </p:par>
                        <p:par>
                          <p:cTn id="22" fill="hold">
                            <p:stCondLst>
                              <p:cond delay="1300"/>
                            </p:stCondLst>
                            <p:childTnLst>
                              <p:par>
                                <p:cTn id="23" presetID="53" presetClass="entr" presetSubtype="16"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500" fill="hold"/>
                                        <p:tgtEl>
                                          <p:spTgt spid="108"/>
                                        </p:tgtEl>
                                        <p:attrNameLst>
                                          <p:attrName>ppt_w</p:attrName>
                                        </p:attrNameLst>
                                      </p:cBhvr>
                                      <p:tavLst>
                                        <p:tav tm="0">
                                          <p:val>
                                            <p:fltVal val="0"/>
                                          </p:val>
                                        </p:tav>
                                        <p:tav tm="100000">
                                          <p:val>
                                            <p:strVal val="#ppt_w"/>
                                          </p:val>
                                        </p:tav>
                                      </p:tavLst>
                                    </p:anim>
                                    <p:anim calcmode="lin" valueType="num">
                                      <p:cBhvr>
                                        <p:cTn id="26" dur="500" fill="hold"/>
                                        <p:tgtEl>
                                          <p:spTgt spid="108"/>
                                        </p:tgtEl>
                                        <p:attrNameLst>
                                          <p:attrName>ppt_h</p:attrName>
                                        </p:attrNameLst>
                                      </p:cBhvr>
                                      <p:tavLst>
                                        <p:tav tm="0">
                                          <p:val>
                                            <p:fltVal val="0"/>
                                          </p:val>
                                        </p:tav>
                                        <p:tav tm="100000">
                                          <p:val>
                                            <p:strVal val="#ppt_h"/>
                                          </p:val>
                                        </p:tav>
                                      </p:tavLst>
                                    </p:anim>
                                    <p:animEffect transition="in" filter="fade">
                                      <p:cBhvr>
                                        <p:cTn id="27" dur="500"/>
                                        <p:tgtEl>
                                          <p:spTgt spid="108"/>
                                        </p:tgtEl>
                                      </p:cBhvr>
                                    </p:animEffect>
                                  </p:childTnLst>
                                </p:cTn>
                              </p:par>
                            </p:childTnLst>
                          </p:cTn>
                        </p:par>
                        <p:par>
                          <p:cTn id="28" fill="hold">
                            <p:stCondLst>
                              <p:cond delay="1800"/>
                            </p:stCondLst>
                            <p:childTnLst>
                              <p:par>
                                <p:cTn id="29" presetID="53" presetClass="entr" presetSubtype="16" fill="hold" nodeType="afterEffect">
                                  <p:stCondLst>
                                    <p:cond delay="0"/>
                                  </p:stCondLst>
                                  <p:childTnLst>
                                    <p:set>
                                      <p:cBhvr>
                                        <p:cTn id="30" dur="1" fill="hold">
                                          <p:stCondLst>
                                            <p:cond delay="0"/>
                                          </p:stCondLst>
                                        </p:cTn>
                                        <p:tgtEl>
                                          <p:spTgt spid="101"/>
                                        </p:tgtEl>
                                        <p:attrNameLst>
                                          <p:attrName>style.visibility</p:attrName>
                                        </p:attrNameLst>
                                      </p:cBhvr>
                                      <p:to>
                                        <p:strVal val="visible"/>
                                      </p:to>
                                    </p:set>
                                    <p:anim calcmode="lin" valueType="num">
                                      <p:cBhvr>
                                        <p:cTn id="31" dur="500" fill="hold"/>
                                        <p:tgtEl>
                                          <p:spTgt spid="101"/>
                                        </p:tgtEl>
                                        <p:attrNameLst>
                                          <p:attrName>ppt_w</p:attrName>
                                        </p:attrNameLst>
                                      </p:cBhvr>
                                      <p:tavLst>
                                        <p:tav tm="0">
                                          <p:val>
                                            <p:fltVal val="0"/>
                                          </p:val>
                                        </p:tav>
                                        <p:tav tm="100000">
                                          <p:val>
                                            <p:strVal val="#ppt_w"/>
                                          </p:val>
                                        </p:tav>
                                      </p:tavLst>
                                    </p:anim>
                                    <p:anim calcmode="lin" valueType="num">
                                      <p:cBhvr>
                                        <p:cTn id="32" dur="500" fill="hold"/>
                                        <p:tgtEl>
                                          <p:spTgt spid="101"/>
                                        </p:tgtEl>
                                        <p:attrNameLst>
                                          <p:attrName>ppt_h</p:attrName>
                                        </p:attrNameLst>
                                      </p:cBhvr>
                                      <p:tavLst>
                                        <p:tav tm="0">
                                          <p:val>
                                            <p:fltVal val="0"/>
                                          </p:val>
                                        </p:tav>
                                        <p:tav tm="100000">
                                          <p:val>
                                            <p:strVal val="#ppt_h"/>
                                          </p:val>
                                        </p:tav>
                                      </p:tavLst>
                                    </p:anim>
                                    <p:animEffect transition="in" filter="fade">
                                      <p:cBhvr>
                                        <p:cTn id="33" dur="500"/>
                                        <p:tgtEl>
                                          <p:spTgt spid="101"/>
                                        </p:tgtEl>
                                      </p:cBhvr>
                                    </p:animEffect>
                                  </p:childTnLst>
                                </p:cTn>
                              </p:par>
                            </p:childTnLst>
                          </p:cTn>
                        </p:par>
                        <p:par>
                          <p:cTn id="34" fill="hold">
                            <p:stCondLst>
                              <p:cond delay="2300"/>
                            </p:stCondLst>
                            <p:childTnLst>
                              <p:par>
                                <p:cTn id="35" presetID="23" presetClass="entr" presetSubtype="36" fill="hold" nodeType="after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p:cTn id="37" dur="500" fill="hold"/>
                                        <p:tgtEl>
                                          <p:spTgt spid="74"/>
                                        </p:tgtEl>
                                        <p:attrNameLst>
                                          <p:attrName>ppt_w</p:attrName>
                                        </p:attrNameLst>
                                      </p:cBhvr>
                                      <p:tavLst>
                                        <p:tav tm="0">
                                          <p:val>
                                            <p:strVal val="(6*min(max(#ppt_w*#ppt_h,.3),1)-7.4)/-.7*#ppt_w"/>
                                          </p:val>
                                        </p:tav>
                                        <p:tav tm="100000">
                                          <p:val>
                                            <p:strVal val="#ppt_w"/>
                                          </p:val>
                                        </p:tav>
                                      </p:tavLst>
                                    </p:anim>
                                    <p:anim calcmode="lin" valueType="num">
                                      <p:cBhvr>
                                        <p:cTn id="38" dur="500" fill="hold"/>
                                        <p:tgtEl>
                                          <p:spTgt spid="74"/>
                                        </p:tgtEl>
                                        <p:attrNameLst>
                                          <p:attrName>ppt_h</p:attrName>
                                        </p:attrNameLst>
                                      </p:cBhvr>
                                      <p:tavLst>
                                        <p:tav tm="0">
                                          <p:val>
                                            <p:strVal val="(6*min(max(#ppt_w*#ppt_h,.3),1)-7.4)/-.7*#ppt_h"/>
                                          </p:val>
                                        </p:tav>
                                        <p:tav tm="100000">
                                          <p:val>
                                            <p:strVal val="#ppt_h"/>
                                          </p:val>
                                        </p:tav>
                                      </p:tavLst>
                                    </p:anim>
                                    <p:anim calcmode="lin" valueType="num">
                                      <p:cBhvr>
                                        <p:cTn id="39" dur="500" fill="hold"/>
                                        <p:tgtEl>
                                          <p:spTgt spid="74"/>
                                        </p:tgtEl>
                                        <p:attrNameLst>
                                          <p:attrName>ppt_x</p:attrName>
                                        </p:attrNameLst>
                                      </p:cBhvr>
                                      <p:tavLst>
                                        <p:tav tm="0">
                                          <p:val>
                                            <p:fltVal val="0.5"/>
                                          </p:val>
                                        </p:tav>
                                        <p:tav tm="100000">
                                          <p:val>
                                            <p:strVal val="#ppt_x"/>
                                          </p:val>
                                        </p:tav>
                                      </p:tavLst>
                                    </p:anim>
                                    <p:anim calcmode="lin" valueType="num">
                                      <p:cBhvr>
                                        <p:cTn id="40"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2800"/>
                            </p:stCondLst>
                            <p:childTnLst>
                              <p:par>
                                <p:cTn id="42" presetID="23" presetClass="entr" presetSubtype="32" fill="hold" nodeType="afterEffect">
                                  <p:stCondLst>
                                    <p:cond delay="0"/>
                                  </p:stCondLst>
                                  <p:childTnLst>
                                    <p:set>
                                      <p:cBhvr>
                                        <p:cTn id="43" dur="1" fill="hold">
                                          <p:stCondLst>
                                            <p:cond delay="0"/>
                                          </p:stCondLst>
                                        </p:cTn>
                                        <p:tgtEl>
                                          <p:spTgt spid="80"/>
                                        </p:tgtEl>
                                        <p:attrNameLst>
                                          <p:attrName>style.visibility</p:attrName>
                                        </p:attrNameLst>
                                      </p:cBhvr>
                                      <p:to>
                                        <p:strVal val="visible"/>
                                      </p:to>
                                    </p:set>
                                    <p:anim calcmode="lin" valueType="num">
                                      <p:cBhvr>
                                        <p:cTn id="44" dur="500" fill="hold"/>
                                        <p:tgtEl>
                                          <p:spTgt spid="80"/>
                                        </p:tgtEl>
                                        <p:attrNameLst>
                                          <p:attrName>ppt_w</p:attrName>
                                        </p:attrNameLst>
                                      </p:cBhvr>
                                      <p:tavLst>
                                        <p:tav tm="0">
                                          <p:val>
                                            <p:strVal val="4*#ppt_w"/>
                                          </p:val>
                                        </p:tav>
                                        <p:tav tm="100000">
                                          <p:val>
                                            <p:strVal val="#ppt_w"/>
                                          </p:val>
                                        </p:tav>
                                      </p:tavLst>
                                    </p:anim>
                                    <p:anim calcmode="lin" valueType="num">
                                      <p:cBhvr>
                                        <p:cTn id="45" dur="500" fill="hold"/>
                                        <p:tgtEl>
                                          <p:spTgt spid="80"/>
                                        </p:tgtEl>
                                        <p:attrNameLst>
                                          <p:attrName>ppt_h</p:attrName>
                                        </p:attrNameLst>
                                      </p:cBhvr>
                                      <p:tavLst>
                                        <p:tav tm="0">
                                          <p:val>
                                            <p:strVal val="4*#ppt_h"/>
                                          </p:val>
                                        </p:tav>
                                        <p:tav tm="100000">
                                          <p:val>
                                            <p:strVal val="#ppt_h"/>
                                          </p:val>
                                        </p:tav>
                                      </p:tavLst>
                                    </p:anim>
                                  </p:childTnLst>
                                </p:cTn>
                              </p:par>
                            </p:childTnLst>
                          </p:cTn>
                        </p:par>
                        <p:par>
                          <p:cTn id="46" fill="hold">
                            <p:stCondLst>
                              <p:cond delay="3300"/>
                            </p:stCondLst>
                            <p:childTnLst>
                              <p:par>
                                <p:cTn id="47" presetID="23" presetClass="entr" presetSubtype="32" fill="hold"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strVal val="4*#ppt_w"/>
                                          </p:val>
                                        </p:tav>
                                        <p:tav tm="100000">
                                          <p:val>
                                            <p:strVal val="#ppt_w"/>
                                          </p:val>
                                        </p:tav>
                                      </p:tavLst>
                                    </p:anim>
                                    <p:anim calcmode="lin" valueType="num">
                                      <p:cBhvr>
                                        <p:cTn id="50" dur="500" fill="hold"/>
                                        <p:tgtEl>
                                          <p:spTgt spid="77"/>
                                        </p:tgtEl>
                                        <p:attrNameLst>
                                          <p:attrName>ppt_h</p:attrName>
                                        </p:attrNameLst>
                                      </p:cBhvr>
                                      <p:tavLst>
                                        <p:tav tm="0">
                                          <p:val>
                                            <p:strVal val="4*#ppt_h"/>
                                          </p:val>
                                        </p:tav>
                                        <p:tav tm="100000">
                                          <p:val>
                                            <p:strVal val="#ppt_h"/>
                                          </p:val>
                                        </p:tav>
                                      </p:tavLst>
                                    </p:anim>
                                  </p:childTnLst>
                                </p:cTn>
                              </p:par>
                            </p:childTnLst>
                          </p:cTn>
                        </p:par>
                        <p:par>
                          <p:cTn id="51" fill="hold">
                            <p:stCondLst>
                              <p:cond delay="3800"/>
                            </p:stCondLst>
                            <p:childTnLst>
                              <p:par>
                                <p:cTn id="52" presetID="22" presetClass="entr" presetSubtype="4" fill="hold"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wipe(down)">
                                      <p:cBhvr>
                                        <p:cTn id="54" dur="300"/>
                                        <p:tgtEl>
                                          <p:spTgt spid="90"/>
                                        </p:tgtEl>
                                      </p:cBhvr>
                                    </p:animEffect>
                                  </p:childTnLst>
                                </p:cTn>
                              </p:par>
                            </p:childTnLst>
                          </p:cTn>
                        </p:par>
                        <p:par>
                          <p:cTn id="55" fill="hold">
                            <p:stCondLst>
                              <p:cond delay="4100"/>
                            </p:stCondLst>
                            <p:childTnLst>
                              <p:par>
                                <p:cTn id="56" presetID="22" presetClass="entr" presetSubtype="8"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wipe(left)">
                                      <p:cBhvr>
                                        <p:cTn id="58" dur="300"/>
                                        <p:tgtEl>
                                          <p:spTgt spid="89"/>
                                        </p:tgtEl>
                                      </p:cBhvr>
                                    </p:animEffect>
                                  </p:childTnLst>
                                </p:cTn>
                              </p:par>
                            </p:childTnLst>
                          </p:cTn>
                        </p:par>
                        <p:par>
                          <p:cTn id="59" fill="hold">
                            <p:stCondLst>
                              <p:cond delay="4400"/>
                            </p:stCondLst>
                            <p:childTnLst>
                              <p:par>
                                <p:cTn id="60" presetID="22" presetClass="entr" presetSubtype="2" fill="hold" nodeType="afterEffect">
                                  <p:stCondLst>
                                    <p:cond delay="0"/>
                                  </p:stCondLst>
                                  <p:childTnLst>
                                    <p:set>
                                      <p:cBhvr>
                                        <p:cTn id="61" dur="1" fill="hold">
                                          <p:stCondLst>
                                            <p:cond delay="0"/>
                                          </p:stCondLst>
                                        </p:cTn>
                                        <p:tgtEl>
                                          <p:spTgt spid="92"/>
                                        </p:tgtEl>
                                        <p:attrNameLst>
                                          <p:attrName>style.visibility</p:attrName>
                                        </p:attrNameLst>
                                      </p:cBhvr>
                                      <p:to>
                                        <p:strVal val="visible"/>
                                      </p:to>
                                    </p:set>
                                    <p:animEffect transition="in" filter="wipe(right)">
                                      <p:cBhvr>
                                        <p:cTn id="62" dur="300"/>
                                        <p:tgtEl>
                                          <p:spTgt spid="92"/>
                                        </p:tgtEl>
                                      </p:cBhvr>
                                    </p:animEffect>
                                  </p:childTnLst>
                                </p:cTn>
                              </p:par>
                            </p:childTnLst>
                          </p:cTn>
                        </p:par>
                        <p:par>
                          <p:cTn id="63" fill="hold">
                            <p:stCondLst>
                              <p:cond delay="4700"/>
                            </p:stCondLst>
                            <p:childTnLst>
                              <p:par>
                                <p:cTn id="64" presetID="22" presetClass="entr" presetSubtype="8" fill="hold" nodeType="after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left)">
                                      <p:cBhvr>
                                        <p:cTn id="66" dur="300"/>
                                        <p:tgtEl>
                                          <p:spTgt spid="86"/>
                                        </p:tgtEl>
                                      </p:cBhvr>
                                    </p:animEffect>
                                  </p:childTnLst>
                                </p:cTn>
                              </p:par>
                            </p:childTnLst>
                          </p:cTn>
                        </p:par>
                        <p:par>
                          <p:cTn id="67" fill="hold">
                            <p:stCondLst>
                              <p:cond delay="5000"/>
                            </p:stCondLst>
                            <p:childTnLst>
                              <p:par>
                                <p:cTn id="68" presetID="22" presetClass="entr" presetSubtype="4" fill="hold" nodeType="after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wipe(down)">
                                      <p:cBhvr>
                                        <p:cTn id="70" dur="300"/>
                                        <p:tgtEl>
                                          <p:spTgt spid="94"/>
                                        </p:tgtEl>
                                      </p:cBhvr>
                                    </p:animEffect>
                                  </p:childTnLst>
                                </p:cTn>
                              </p:par>
                            </p:childTnLst>
                          </p:cTn>
                        </p:par>
                        <p:par>
                          <p:cTn id="71" fill="hold">
                            <p:stCondLst>
                              <p:cond delay="5300"/>
                            </p:stCondLst>
                            <p:childTnLst>
                              <p:par>
                                <p:cTn id="72" presetID="22" presetClass="entr" presetSubtype="1" fill="hold" nodeType="afterEffect">
                                  <p:stCondLst>
                                    <p:cond delay="0"/>
                                  </p:stCondLst>
                                  <p:childTnLst>
                                    <p:set>
                                      <p:cBhvr>
                                        <p:cTn id="73" dur="1" fill="hold">
                                          <p:stCondLst>
                                            <p:cond delay="0"/>
                                          </p:stCondLst>
                                        </p:cTn>
                                        <p:tgtEl>
                                          <p:spTgt spid="88"/>
                                        </p:tgtEl>
                                        <p:attrNameLst>
                                          <p:attrName>style.visibility</p:attrName>
                                        </p:attrNameLst>
                                      </p:cBhvr>
                                      <p:to>
                                        <p:strVal val="visible"/>
                                      </p:to>
                                    </p:set>
                                    <p:animEffect transition="in" filter="wipe(up)">
                                      <p:cBhvr>
                                        <p:cTn id="74" dur="300"/>
                                        <p:tgtEl>
                                          <p:spTgt spid="88"/>
                                        </p:tgtEl>
                                      </p:cBhvr>
                                    </p:animEffect>
                                  </p:childTnLst>
                                </p:cTn>
                              </p:par>
                            </p:childTnLst>
                          </p:cTn>
                        </p:par>
                        <p:par>
                          <p:cTn id="75" fill="hold">
                            <p:stCondLst>
                              <p:cond delay="5600"/>
                            </p:stCondLst>
                            <p:childTnLst>
                              <p:par>
                                <p:cTn id="76" presetID="22" presetClass="entr" presetSubtype="8" fill="hold" nodeType="afterEffect">
                                  <p:stCondLst>
                                    <p:cond delay="0"/>
                                  </p:stCondLst>
                                  <p:childTnLst>
                                    <p:set>
                                      <p:cBhvr>
                                        <p:cTn id="77" dur="1" fill="hold">
                                          <p:stCondLst>
                                            <p:cond delay="0"/>
                                          </p:stCondLst>
                                        </p:cTn>
                                        <p:tgtEl>
                                          <p:spTgt spid="93"/>
                                        </p:tgtEl>
                                        <p:attrNameLst>
                                          <p:attrName>style.visibility</p:attrName>
                                        </p:attrNameLst>
                                      </p:cBhvr>
                                      <p:to>
                                        <p:strVal val="visible"/>
                                      </p:to>
                                    </p:set>
                                    <p:animEffect transition="in" filter="wipe(left)">
                                      <p:cBhvr>
                                        <p:cTn id="78" dur="300"/>
                                        <p:tgtEl>
                                          <p:spTgt spid="93"/>
                                        </p:tgtEl>
                                      </p:cBhvr>
                                    </p:animEffect>
                                  </p:childTnLst>
                                </p:cTn>
                              </p:par>
                            </p:childTnLst>
                          </p:cTn>
                        </p:par>
                        <p:par>
                          <p:cTn id="79" fill="hold">
                            <p:stCondLst>
                              <p:cond delay="5900"/>
                            </p:stCondLst>
                            <p:childTnLst>
                              <p:par>
                                <p:cTn id="80" presetID="22" presetClass="entr" presetSubtype="2" fill="hold" nodeType="after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wipe(right)">
                                      <p:cBhvr>
                                        <p:cTn id="82" dur="300"/>
                                        <p:tgtEl>
                                          <p:spTgt spid="87"/>
                                        </p:tgtEl>
                                      </p:cBhvr>
                                    </p:animEffect>
                                  </p:childTnLst>
                                </p:cTn>
                              </p:par>
                            </p:childTnLst>
                          </p:cTn>
                        </p:par>
                        <p:par>
                          <p:cTn id="83" fill="hold">
                            <p:stCondLst>
                              <p:cond delay="6200"/>
                            </p:stCondLst>
                            <p:childTnLst>
                              <p:par>
                                <p:cTn id="84" presetID="22" presetClass="entr" presetSubtype="4" fill="hold"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wipe(down)">
                                      <p:cBhvr>
                                        <p:cTn id="86" dur="300"/>
                                        <p:tgtEl>
                                          <p:spTgt spid="83"/>
                                        </p:tgtEl>
                                      </p:cBhvr>
                                    </p:animEffect>
                                  </p:childTnLst>
                                </p:cTn>
                              </p:par>
                            </p:childTnLst>
                          </p:cTn>
                        </p:par>
                        <p:par>
                          <p:cTn id="87" fill="hold">
                            <p:stCondLst>
                              <p:cond delay="6500"/>
                            </p:stCondLst>
                            <p:childTnLst>
                              <p:par>
                                <p:cTn id="88" presetID="22" presetClass="entr" presetSubtype="4" fill="hold" nodeType="afterEffect">
                                  <p:stCondLst>
                                    <p:cond delay="0"/>
                                  </p:stCondLst>
                                  <p:childTnLst>
                                    <p:set>
                                      <p:cBhvr>
                                        <p:cTn id="89" dur="1" fill="hold">
                                          <p:stCondLst>
                                            <p:cond delay="0"/>
                                          </p:stCondLst>
                                        </p:cTn>
                                        <p:tgtEl>
                                          <p:spTgt spid="85"/>
                                        </p:tgtEl>
                                        <p:attrNameLst>
                                          <p:attrName>style.visibility</p:attrName>
                                        </p:attrNameLst>
                                      </p:cBhvr>
                                      <p:to>
                                        <p:strVal val="visible"/>
                                      </p:to>
                                    </p:set>
                                    <p:animEffect transition="in" filter="wipe(down)">
                                      <p:cBhvr>
                                        <p:cTn id="90" dur="300"/>
                                        <p:tgtEl>
                                          <p:spTgt spid="85"/>
                                        </p:tgtEl>
                                      </p:cBhvr>
                                    </p:animEffect>
                                  </p:childTnLst>
                                </p:cTn>
                              </p:par>
                            </p:childTnLst>
                          </p:cTn>
                        </p:par>
                        <p:par>
                          <p:cTn id="91" fill="hold">
                            <p:stCondLst>
                              <p:cond delay="6800"/>
                            </p:stCondLst>
                            <p:childTnLst>
                              <p:par>
                                <p:cTn id="92" presetID="22" presetClass="entr" presetSubtype="1" fill="hold" nodeType="afterEffect">
                                  <p:stCondLst>
                                    <p:cond delay="0"/>
                                  </p:stCondLst>
                                  <p:childTnLst>
                                    <p:set>
                                      <p:cBhvr>
                                        <p:cTn id="93" dur="1" fill="hold">
                                          <p:stCondLst>
                                            <p:cond delay="0"/>
                                          </p:stCondLst>
                                        </p:cTn>
                                        <p:tgtEl>
                                          <p:spTgt spid="84"/>
                                        </p:tgtEl>
                                        <p:attrNameLst>
                                          <p:attrName>style.visibility</p:attrName>
                                        </p:attrNameLst>
                                      </p:cBhvr>
                                      <p:to>
                                        <p:strVal val="visible"/>
                                      </p:to>
                                    </p:set>
                                    <p:animEffect transition="in" filter="wipe(up)">
                                      <p:cBhvr>
                                        <p:cTn id="94" dur="300"/>
                                        <p:tgtEl>
                                          <p:spTgt spid="84"/>
                                        </p:tgtEl>
                                      </p:cBhvr>
                                    </p:animEffect>
                                  </p:childTnLst>
                                </p:cTn>
                              </p:par>
                            </p:childTnLst>
                          </p:cTn>
                        </p:par>
                        <p:par>
                          <p:cTn id="95" fill="hold">
                            <p:stCondLst>
                              <p:cond delay="7100"/>
                            </p:stCondLst>
                            <p:childTnLst>
                              <p:par>
                                <p:cTn id="96" presetID="22" presetClass="entr" presetSubtype="4" fill="hold" nodeType="afterEffect">
                                  <p:stCondLst>
                                    <p:cond delay="0"/>
                                  </p:stCondLst>
                                  <p:childTnLst>
                                    <p:set>
                                      <p:cBhvr>
                                        <p:cTn id="97" dur="1" fill="hold">
                                          <p:stCondLst>
                                            <p:cond delay="0"/>
                                          </p:stCondLst>
                                        </p:cTn>
                                        <p:tgtEl>
                                          <p:spTgt spid="91"/>
                                        </p:tgtEl>
                                        <p:attrNameLst>
                                          <p:attrName>style.visibility</p:attrName>
                                        </p:attrNameLst>
                                      </p:cBhvr>
                                      <p:to>
                                        <p:strVal val="visible"/>
                                      </p:to>
                                    </p:set>
                                    <p:animEffect transition="in" filter="wipe(down)">
                                      <p:cBhvr>
                                        <p:cTn id="98" dur="300"/>
                                        <p:tgtEl>
                                          <p:spTgt spid="91"/>
                                        </p:tgtEl>
                                      </p:cBhvr>
                                    </p:animEffect>
                                  </p:childTnLst>
                                </p:cTn>
                              </p:par>
                            </p:childTnLst>
                          </p:cTn>
                        </p:par>
                        <p:par>
                          <p:cTn id="99" fill="hold">
                            <p:stCondLst>
                              <p:cond delay="7400"/>
                            </p:stCondLst>
                            <p:childTnLst>
                              <p:par>
                                <p:cTn id="100" presetID="53" presetClass="entr" presetSubtype="16" fill="hold" nodeType="afterEffect">
                                  <p:stCondLst>
                                    <p:cond delay="0"/>
                                  </p:stCondLst>
                                  <p:childTnLst>
                                    <p:set>
                                      <p:cBhvr>
                                        <p:cTn id="101" dur="1" fill="hold">
                                          <p:stCondLst>
                                            <p:cond delay="0"/>
                                          </p:stCondLst>
                                        </p:cTn>
                                        <p:tgtEl>
                                          <p:spTgt spid="111"/>
                                        </p:tgtEl>
                                        <p:attrNameLst>
                                          <p:attrName>style.visibility</p:attrName>
                                        </p:attrNameLst>
                                      </p:cBhvr>
                                      <p:to>
                                        <p:strVal val="visible"/>
                                      </p:to>
                                    </p:set>
                                    <p:anim calcmode="lin" valueType="num">
                                      <p:cBhvr>
                                        <p:cTn id="102" dur="500" fill="hold"/>
                                        <p:tgtEl>
                                          <p:spTgt spid="111"/>
                                        </p:tgtEl>
                                        <p:attrNameLst>
                                          <p:attrName>ppt_w</p:attrName>
                                        </p:attrNameLst>
                                      </p:cBhvr>
                                      <p:tavLst>
                                        <p:tav tm="0">
                                          <p:val>
                                            <p:fltVal val="0"/>
                                          </p:val>
                                        </p:tav>
                                        <p:tav tm="100000">
                                          <p:val>
                                            <p:strVal val="#ppt_w"/>
                                          </p:val>
                                        </p:tav>
                                      </p:tavLst>
                                    </p:anim>
                                    <p:anim calcmode="lin" valueType="num">
                                      <p:cBhvr>
                                        <p:cTn id="103" dur="500" fill="hold"/>
                                        <p:tgtEl>
                                          <p:spTgt spid="111"/>
                                        </p:tgtEl>
                                        <p:attrNameLst>
                                          <p:attrName>ppt_h</p:attrName>
                                        </p:attrNameLst>
                                      </p:cBhvr>
                                      <p:tavLst>
                                        <p:tav tm="0">
                                          <p:val>
                                            <p:fltVal val="0"/>
                                          </p:val>
                                        </p:tav>
                                        <p:tav tm="100000">
                                          <p:val>
                                            <p:strVal val="#ppt_h"/>
                                          </p:val>
                                        </p:tav>
                                      </p:tavLst>
                                    </p:anim>
                                    <p:animEffect transition="in" filter="fade">
                                      <p:cBhvr>
                                        <p:cTn id="104" dur="500"/>
                                        <p:tgtEl>
                                          <p:spTgt spid="111"/>
                                        </p:tgtEl>
                                      </p:cBhvr>
                                    </p:animEffect>
                                  </p:childTnLst>
                                </p:cTn>
                              </p:par>
                            </p:childTnLst>
                          </p:cTn>
                        </p:par>
                        <p:par>
                          <p:cTn id="105" fill="hold">
                            <p:stCondLst>
                              <p:cond delay="7900"/>
                            </p:stCondLst>
                            <p:childTnLst>
                              <p:par>
                                <p:cTn id="106" presetID="23" presetClass="entr" presetSubtype="288" fill="hold" nodeType="afterEffect">
                                  <p:stCondLst>
                                    <p:cond delay="0"/>
                                  </p:stCondLst>
                                  <p:childTnLst>
                                    <p:set>
                                      <p:cBhvr>
                                        <p:cTn id="107" dur="1" fill="hold">
                                          <p:stCondLst>
                                            <p:cond delay="0"/>
                                          </p:stCondLst>
                                        </p:cTn>
                                        <p:tgtEl>
                                          <p:spTgt spid="117"/>
                                        </p:tgtEl>
                                        <p:attrNameLst>
                                          <p:attrName>style.visibility</p:attrName>
                                        </p:attrNameLst>
                                      </p:cBhvr>
                                      <p:to>
                                        <p:strVal val="visible"/>
                                      </p:to>
                                    </p:set>
                                    <p:anim calcmode="lin" valueType="num">
                                      <p:cBhvr>
                                        <p:cTn id="108" dur="500" fill="hold"/>
                                        <p:tgtEl>
                                          <p:spTgt spid="117"/>
                                        </p:tgtEl>
                                        <p:attrNameLst>
                                          <p:attrName>ppt_w</p:attrName>
                                        </p:attrNameLst>
                                      </p:cBhvr>
                                      <p:tavLst>
                                        <p:tav tm="0">
                                          <p:val>
                                            <p:strVal val="4/3*#ppt_w"/>
                                          </p:val>
                                        </p:tav>
                                        <p:tav tm="100000">
                                          <p:val>
                                            <p:strVal val="#ppt_w"/>
                                          </p:val>
                                        </p:tav>
                                      </p:tavLst>
                                    </p:anim>
                                    <p:anim calcmode="lin" valueType="num">
                                      <p:cBhvr>
                                        <p:cTn id="109" dur="500" fill="hold"/>
                                        <p:tgtEl>
                                          <p:spTgt spid="117"/>
                                        </p:tgtEl>
                                        <p:attrNameLst>
                                          <p:attrName>ppt_h</p:attrName>
                                        </p:attrNameLst>
                                      </p:cBhvr>
                                      <p:tavLst>
                                        <p:tav tm="0">
                                          <p:val>
                                            <p:strVal val="4/3*#ppt_h"/>
                                          </p:val>
                                        </p:tav>
                                        <p:tav tm="100000">
                                          <p:val>
                                            <p:strVal val="#ppt_h"/>
                                          </p:val>
                                        </p:tav>
                                      </p:tavLst>
                                    </p:anim>
                                  </p:childTnLst>
                                </p:cTn>
                              </p:par>
                            </p:childTnLst>
                          </p:cTn>
                        </p:par>
                        <p:par>
                          <p:cTn id="110" fill="hold">
                            <p:stCondLst>
                              <p:cond delay="8400"/>
                            </p:stCondLst>
                            <p:childTnLst>
                              <p:par>
                                <p:cTn id="111" presetID="53" presetClass="entr" presetSubtype="16" fill="hold" nodeType="afterEffect">
                                  <p:stCondLst>
                                    <p:cond delay="0"/>
                                  </p:stCondLst>
                                  <p:childTnLst>
                                    <p:set>
                                      <p:cBhvr>
                                        <p:cTn id="112" dur="1" fill="hold">
                                          <p:stCondLst>
                                            <p:cond delay="0"/>
                                          </p:stCondLst>
                                        </p:cTn>
                                        <p:tgtEl>
                                          <p:spTgt spid="122"/>
                                        </p:tgtEl>
                                        <p:attrNameLst>
                                          <p:attrName>style.visibility</p:attrName>
                                        </p:attrNameLst>
                                      </p:cBhvr>
                                      <p:to>
                                        <p:strVal val="visible"/>
                                      </p:to>
                                    </p:set>
                                    <p:anim calcmode="lin" valueType="num">
                                      <p:cBhvr>
                                        <p:cTn id="113" dur="500" fill="hold"/>
                                        <p:tgtEl>
                                          <p:spTgt spid="122"/>
                                        </p:tgtEl>
                                        <p:attrNameLst>
                                          <p:attrName>ppt_w</p:attrName>
                                        </p:attrNameLst>
                                      </p:cBhvr>
                                      <p:tavLst>
                                        <p:tav tm="0">
                                          <p:val>
                                            <p:fltVal val="0"/>
                                          </p:val>
                                        </p:tav>
                                        <p:tav tm="100000">
                                          <p:val>
                                            <p:strVal val="#ppt_w"/>
                                          </p:val>
                                        </p:tav>
                                      </p:tavLst>
                                    </p:anim>
                                    <p:anim calcmode="lin" valueType="num">
                                      <p:cBhvr>
                                        <p:cTn id="114" dur="500" fill="hold"/>
                                        <p:tgtEl>
                                          <p:spTgt spid="122"/>
                                        </p:tgtEl>
                                        <p:attrNameLst>
                                          <p:attrName>ppt_h</p:attrName>
                                        </p:attrNameLst>
                                      </p:cBhvr>
                                      <p:tavLst>
                                        <p:tav tm="0">
                                          <p:val>
                                            <p:fltVal val="0"/>
                                          </p:val>
                                        </p:tav>
                                        <p:tav tm="100000">
                                          <p:val>
                                            <p:strVal val="#ppt_h"/>
                                          </p:val>
                                        </p:tav>
                                      </p:tavLst>
                                    </p:anim>
                                    <p:animEffect transition="in" filter="fade">
                                      <p:cBhvr>
                                        <p:cTn id="115" dur="500"/>
                                        <p:tgtEl>
                                          <p:spTgt spid="122"/>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04"/>
                                        </p:tgtEl>
                                        <p:attrNameLst>
                                          <p:attrName>style.visibility</p:attrName>
                                        </p:attrNameLst>
                                      </p:cBhvr>
                                      <p:to>
                                        <p:strVal val="visible"/>
                                      </p:to>
                                    </p:set>
                                    <p:animEffect transition="in" filter="wipe(left)">
                                      <p:cBhvr>
                                        <p:cTn id="118" dur="500"/>
                                        <p:tgtEl>
                                          <p:spTgt spid="104"/>
                                        </p:tgtEl>
                                      </p:cBhvr>
                                    </p:animEffect>
                                  </p:childTnLst>
                                </p:cTn>
                              </p:par>
                            </p:childTnLst>
                          </p:cTn>
                        </p:par>
                        <p:par>
                          <p:cTn id="119" fill="hold">
                            <p:stCondLst>
                              <p:cond delay="8900"/>
                            </p:stCondLst>
                            <p:childTnLst>
                              <p:par>
                                <p:cTn id="120" presetID="53" presetClass="entr" presetSubtype="16" fill="hold" nodeType="afterEffect">
                                  <p:stCondLst>
                                    <p:cond delay="0"/>
                                  </p:stCondLst>
                                  <p:childTnLst>
                                    <p:set>
                                      <p:cBhvr>
                                        <p:cTn id="121" dur="1" fill="hold">
                                          <p:stCondLst>
                                            <p:cond delay="0"/>
                                          </p:stCondLst>
                                        </p:cTn>
                                        <p:tgtEl>
                                          <p:spTgt spid="125"/>
                                        </p:tgtEl>
                                        <p:attrNameLst>
                                          <p:attrName>style.visibility</p:attrName>
                                        </p:attrNameLst>
                                      </p:cBhvr>
                                      <p:to>
                                        <p:strVal val="visible"/>
                                      </p:to>
                                    </p:set>
                                    <p:anim calcmode="lin" valueType="num">
                                      <p:cBhvr>
                                        <p:cTn id="122" dur="500" fill="hold"/>
                                        <p:tgtEl>
                                          <p:spTgt spid="125"/>
                                        </p:tgtEl>
                                        <p:attrNameLst>
                                          <p:attrName>ppt_w</p:attrName>
                                        </p:attrNameLst>
                                      </p:cBhvr>
                                      <p:tavLst>
                                        <p:tav tm="0">
                                          <p:val>
                                            <p:fltVal val="0"/>
                                          </p:val>
                                        </p:tav>
                                        <p:tav tm="100000">
                                          <p:val>
                                            <p:strVal val="#ppt_w"/>
                                          </p:val>
                                        </p:tav>
                                      </p:tavLst>
                                    </p:anim>
                                    <p:anim calcmode="lin" valueType="num">
                                      <p:cBhvr>
                                        <p:cTn id="123" dur="500" fill="hold"/>
                                        <p:tgtEl>
                                          <p:spTgt spid="125"/>
                                        </p:tgtEl>
                                        <p:attrNameLst>
                                          <p:attrName>ppt_h</p:attrName>
                                        </p:attrNameLst>
                                      </p:cBhvr>
                                      <p:tavLst>
                                        <p:tav tm="0">
                                          <p:val>
                                            <p:fltVal val="0"/>
                                          </p:val>
                                        </p:tav>
                                        <p:tav tm="100000">
                                          <p:val>
                                            <p:strVal val="#ppt_h"/>
                                          </p:val>
                                        </p:tav>
                                      </p:tavLst>
                                    </p:anim>
                                    <p:animEffect transition="in" filter="fade">
                                      <p:cBhvr>
                                        <p:cTn id="124" dur="500"/>
                                        <p:tgtEl>
                                          <p:spTgt spid="125"/>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105"/>
                                        </p:tgtEl>
                                        <p:attrNameLst>
                                          <p:attrName>style.visibility</p:attrName>
                                        </p:attrNameLst>
                                      </p:cBhvr>
                                      <p:to>
                                        <p:strVal val="visible"/>
                                      </p:to>
                                    </p:set>
                                    <p:animEffect transition="in" filter="wipe(left)">
                                      <p:cBhvr>
                                        <p:cTn id="127" dur="500"/>
                                        <p:tgtEl>
                                          <p:spTgt spid="105"/>
                                        </p:tgtEl>
                                      </p:cBhvr>
                                    </p:animEffect>
                                  </p:childTnLst>
                                </p:cTn>
                              </p:par>
                            </p:childTnLst>
                          </p:cTn>
                        </p:par>
                        <p:par>
                          <p:cTn id="128" fill="hold">
                            <p:stCondLst>
                              <p:cond delay="9400"/>
                            </p:stCondLst>
                            <p:childTnLst>
                              <p:par>
                                <p:cTn id="129" presetID="53" presetClass="entr" presetSubtype="16" fill="hold" nodeType="afterEffect">
                                  <p:stCondLst>
                                    <p:cond delay="0"/>
                                  </p:stCondLst>
                                  <p:childTnLst>
                                    <p:set>
                                      <p:cBhvr>
                                        <p:cTn id="130" dur="1" fill="hold">
                                          <p:stCondLst>
                                            <p:cond delay="0"/>
                                          </p:stCondLst>
                                        </p:cTn>
                                        <p:tgtEl>
                                          <p:spTgt spid="128"/>
                                        </p:tgtEl>
                                        <p:attrNameLst>
                                          <p:attrName>style.visibility</p:attrName>
                                        </p:attrNameLst>
                                      </p:cBhvr>
                                      <p:to>
                                        <p:strVal val="visible"/>
                                      </p:to>
                                    </p:set>
                                    <p:anim calcmode="lin" valueType="num">
                                      <p:cBhvr>
                                        <p:cTn id="131" dur="500" fill="hold"/>
                                        <p:tgtEl>
                                          <p:spTgt spid="128"/>
                                        </p:tgtEl>
                                        <p:attrNameLst>
                                          <p:attrName>ppt_w</p:attrName>
                                        </p:attrNameLst>
                                      </p:cBhvr>
                                      <p:tavLst>
                                        <p:tav tm="0">
                                          <p:val>
                                            <p:fltVal val="0"/>
                                          </p:val>
                                        </p:tav>
                                        <p:tav tm="100000">
                                          <p:val>
                                            <p:strVal val="#ppt_w"/>
                                          </p:val>
                                        </p:tav>
                                      </p:tavLst>
                                    </p:anim>
                                    <p:anim calcmode="lin" valueType="num">
                                      <p:cBhvr>
                                        <p:cTn id="132" dur="500" fill="hold"/>
                                        <p:tgtEl>
                                          <p:spTgt spid="128"/>
                                        </p:tgtEl>
                                        <p:attrNameLst>
                                          <p:attrName>ppt_h</p:attrName>
                                        </p:attrNameLst>
                                      </p:cBhvr>
                                      <p:tavLst>
                                        <p:tav tm="0">
                                          <p:val>
                                            <p:fltVal val="0"/>
                                          </p:val>
                                        </p:tav>
                                        <p:tav tm="100000">
                                          <p:val>
                                            <p:strVal val="#ppt_h"/>
                                          </p:val>
                                        </p:tav>
                                      </p:tavLst>
                                    </p:anim>
                                    <p:animEffect transition="in" filter="fade">
                                      <p:cBhvr>
                                        <p:cTn id="133" dur="500"/>
                                        <p:tgtEl>
                                          <p:spTgt spid="128"/>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06"/>
                                        </p:tgtEl>
                                        <p:attrNameLst>
                                          <p:attrName>style.visibility</p:attrName>
                                        </p:attrNameLst>
                                      </p:cBhvr>
                                      <p:to>
                                        <p:strVal val="visible"/>
                                      </p:to>
                                    </p:set>
                                    <p:animEffect transition="in" filter="wipe(left)">
                                      <p:cBhvr>
                                        <p:cTn id="136" dur="500"/>
                                        <p:tgtEl>
                                          <p:spTgt spid="106"/>
                                        </p:tgtEl>
                                      </p:cBhvr>
                                    </p:animEffect>
                                  </p:childTnLst>
                                </p:cTn>
                              </p:par>
                            </p:childTnLst>
                          </p:cTn>
                        </p:par>
                        <p:par>
                          <p:cTn id="137" fill="hold">
                            <p:stCondLst>
                              <p:cond delay="9900"/>
                            </p:stCondLst>
                            <p:childTnLst>
                              <p:par>
                                <p:cTn id="138" presetID="53" presetClass="entr" presetSubtype="16" fill="hold" nodeType="afterEffect">
                                  <p:stCondLst>
                                    <p:cond delay="0"/>
                                  </p:stCondLst>
                                  <p:childTnLst>
                                    <p:set>
                                      <p:cBhvr>
                                        <p:cTn id="139" dur="1" fill="hold">
                                          <p:stCondLst>
                                            <p:cond delay="0"/>
                                          </p:stCondLst>
                                        </p:cTn>
                                        <p:tgtEl>
                                          <p:spTgt spid="131"/>
                                        </p:tgtEl>
                                        <p:attrNameLst>
                                          <p:attrName>style.visibility</p:attrName>
                                        </p:attrNameLst>
                                      </p:cBhvr>
                                      <p:to>
                                        <p:strVal val="visible"/>
                                      </p:to>
                                    </p:set>
                                    <p:anim calcmode="lin" valueType="num">
                                      <p:cBhvr>
                                        <p:cTn id="140" dur="500" fill="hold"/>
                                        <p:tgtEl>
                                          <p:spTgt spid="131"/>
                                        </p:tgtEl>
                                        <p:attrNameLst>
                                          <p:attrName>ppt_w</p:attrName>
                                        </p:attrNameLst>
                                      </p:cBhvr>
                                      <p:tavLst>
                                        <p:tav tm="0">
                                          <p:val>
                                            <p:fltVal val="0"/>
                                          </p:val>
                                        </p:tav>
                                        <p:tav tm="100000">
                                          <p:val>
                                            <p:strVal val="#ppt_w"/>
                                          </p:val>
                                        </p:tav>
                                      </p:tavLst>
                                    </p:anim>
                                    <p:anim calcmode="lin" valueType="num">
                                      <p:cBhvr>
                                        <p:cTn id="141" dur="500" fill="hold"/>
                                        <p:tgtEl>
                                          <p:spTgt spid="131"/>
                                        </p:tgtEl>
                                        <p:attrNameLst>
                                          <p:attrName>ppt_h</p:attrName>
                                        </p:attrNameLst>
                                      </p:cBhvr>
                                      <p:tavLst>
                                        <p:tav tm="0">
                                          <p:val>
                                            <p:fltVal val="0"/>
                                          </p:val>
                                        </p:tav>
                                        <p:tav tm="100000">
                                          <p:val>
                                            <p:strVal val="#ppt_h"/>
                                          </p:val>
                                        </p:tav>
                                      </p:tavLst>
                                    </p:anim>
                                    <p:animEffect transition="in" filter="fade">
                                      <p:cBhvr>
                                        <p:cTn id="142" dur="500"/>
                                        <p:tgtEl>
                                          <p:spTgt spid="131"/>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107"/>
                                        </p:tgtEl>
                                        <p:attrNameLst>
                                          <p:attrName>style.visibility</p:attrName>
                                        </p:attrNameLst>
                                      </p:cBhvr>
                                      <p:to>
                                        <p:strVal val="visible"/>
                                      </p:to>
                                    </p:set>
                                    <p:animEffect transition="in" filter="wipe(left)">
                                      <p:cBhvr>
                                        <p:cTn id="145" dur="500"/>
                                        <p:tgtEl>
                                          <p:spTgt spid="107"/>
                                        </p:tgtEl>
                                      </p:cBhvr>
                                    </p:animEffect>
                                  </p:childTnLst>
                                </p:cTn>
                              </p:par>
                            </p:childTnLst>
                          </p:cTn>
                        </p:par>
                        <p:par>
                          <p:cTn id="146" fill="hold">
                            <p:stCondLst>
                              <p:cond delay="10400"/>
                            </p:stCondLst>
                            <p:childTnLst>
                              <p:par>
                                <p:cTn id="147" presetID="10" presetClass="entr" presetSubtype="0" fill="hold" grpId="0" nodeType="afterEffect">
                                  <p:stCondLst>
                                    <p:cond delay="0"/>
                                  </p:stCondLst>
                                  <p:childTnLst>
                                    <p:set>
                                      <p:cBhvr>
                                        <p:cTn id="148" dur="1" fill="hold">
                                          <p:stCondLst>
                                            <p:cond delay="0"/>
                                          </p:stCondLst>
                                        </p:cTn>
                                        <p:tgtEl>
                                          <p:spTgt spid="148"/>
                                        </p:tgtEl>
                                        <p:attrNameLst>
                                          <p:attrName>style.visibility</p:attrName>
                                        </p:attrNameLst>
                                      </p:cBhvr>
                                      <p:to>
                                        <p:strVal val="visible"/>
                                      </p:to>
                                    </p:set>
                                    <p:animEffect transition="in" filter="fade">
                                      <p:cBhvr>
                                        <p:cTn id="149" dur="125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104" grpId="0"/>
      <p:bldP spid="105" grpId="0"/>
      <p:bldP spid="106" grpId="0"/>
      <p:bldP spid="107" grpId="0"/>
      <p:bldP spid="14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1993131" y="3319975"/>
            <a:ext cx="2485289" cy="2485289"/>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 name="TextBox 18"/>
          <p:cNvSpPr txBox="1"/>
          <p:nvPr/>
        </p:nvSpPr>
        <p:spPr>
          <a:xfrm>
            <a:off x="2232247" y="4355812"/>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smtClean="0">
                <a:solidFill>
                  <a:schemeClr val="bg1"/>
                </a:solidFill>
              </a:rPr>
              <a:t>利润来源分析</a:t>
            </a:r>
            <a:endParaRPr lang="en-US" altLang="zh-CN" sz="2400" b="1" dirty="0">
              <a:solidFill>
                <a:schemeClr val="bg1"/>
              </a:solidFill>
            </a:endParaRPr>
          </a:p>
        </p:txBody>
      </p:sp>
      <p:sp>
        <p:nvSpPr>
          <p:cNvPr id="20" name="椭圆 19"/>
          <p:cNvSpPr/>
          <p:nvPr/>
        </p:nvSpPr>
        <p:spPr>
          <a:xfrm>
            <a:off x="1993131" y="1303751"/>
            <a:ext cx="2485289" cy="2485289"/>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KSO_Shape"/>
          <p:cNvSpPr>
            <a:spLocks/>
          </p:cNvSpPr>
          <p:nvPr/>
        </p:nvSpPr>
        <p:spPr bwMode="auto">
          <a:xfrm>
            <a:off x="2409167" y="1970925"/>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2" name="椭圆 21"/>
          <p:cNvSpPr/>
          <p:nvPr/>
        </p:nvSpPr>
        <p:spPr>
          <a:xfrm>
            <a:off x="4945459" y="1509846"/>
            <a:ext cx="576622" cy="576785"/>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23" name="直接连接符 22"/>
          <p:cNvCxnSpPr/>
          <p:nvPr/>
        </p:nvCxnSpPr>
        <p:spPr>
          <a:xfrm>
            <a:off x="5522597" y="181467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674339" y="1340768"/>
            <a:ext cx="2385512" cy="369324"/>
          </a:xfrm>
          <a:prstGeom prst="rect">
            <a:avLst/>
          </a:prstGeom>
        </p:spPr>
        <p:txBody>
          <a:bodyPr wrap="square" lIns="91431" tIns="45716" rIns="91431" bIns="45716">
            <a:spAutoFit/>
          </a:bodyPr>
          <a:lstStyle/>
          <a:p>
            <a:pPr>
              <a:spcBef>
                <a:spcPct val="0"/>
              </a:spcBef>
            </a:pPr>
            <a:r>
              <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5" name="矩形 47"/>
          <p:cNvSpPr>
            <a:spLocks noChangeArrowheads="1"/>
          </p:cNvSpPr>
          <p:nvPr/>
        </p:nvSpPr>
        <p:spPr bwMode="auto">
          <a:xfrm>
            <a:off x="6673650" y="1663766"/>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itchFamily="34" charset="-122"/>
            </a:endParaRPr>
          </a:p>
        </p:txBody>
      </p:sp>
      <p:sp>
        <p:nvSpPr>
          <p:cNvPr id="30" name="椭圆 29"/>
          <p:cNvSpPr/>
          <p:nvPr/>
        </p:nvSpPr>
        <p:spPr>
          <a:xfrm>
            <a:off x="4945459" y="2364959"/>
            <a:ext cx="576622" cy="576785"/>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31" name="直接连接符 30"/>
          <p:cNvCxnSpPr/>
          <p:nvPr/>
        </p:nvCxnSpPr>
        <p:spPr>
          <a:xfrm>
            <a:off x="5522597" y="266979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674339" y="2276872"/>
            <a:ext cx="2385512" cy="369324"/>
          </a:xfrm>
          <a:prstGeom prst="rect">
            <a:avLst/>
          </a:prstGeom>
        </p:spPr>
        <p:txBody>
          <a:bodyPr wrap="square" lIns="91431" tIns="45716" rIns="91431" bIns="45716">
            <a:spAutoFit/>
          </a:bodyPr>
          <a:lstStyle/>
          <a:p>
            <a:pPr>
              <a:spcBef>
                <a:spcPct val="0"/>
              </a:spcBef>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F5C05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47"/>
          <p:cNvSpPr>
            <a:spLocks noChangeArrowheads="1"/>
          </p:cNvSpPr>
          <p:nvPr/>
        </p:nvSpPr>
        <p:spPr bwMode="auto">
          <a:xfrm>
            <a:off x="6673650" y="2599870"/>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itchFamily="34" charset="-122"/>
            </a:endParaRPr>
          </a:p>
        </p:txBody>
      </p:sp>
      <p:sp>
        <p:nvSpPr>
          <p:cNvPr id="38" name="椭圆 37"/>
          <p:cNvSpPr/>
          <p:nvPr/>
        </p:nvSpPr>
        <p:spPr>
          <a:xfrm>
            <a:off x="4945459" y="3229055"/>
            <a:ext cx="576622" cy="576785"/>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41" name="直接连接符 40"/>
          <p:cNvCxnSpPr/>
          <p:nvPr/>
        </p:nvCxnSpPr>
        <p:spPr>
          <a:xfrm>
            <a:off x="5522597" y="3533887"/>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674339" y="3203993"/>
            <a:ext cx="2385512" cy="369324"/>
          </a:xfrm>
          <a:prstGeom prst="rect">
            <a:avLst/>
          </a:prstGeom>
        </p:spPr>
        <p:txBody>
          <a:bodyPr wrap="square" lIns="91431" tIns="45716" rIns="91431" bIns="45716">
            <a:spAutoFit/>
          </a:bodyPr>
          <a:lstStyle/>
          <a:p>
            <a:pPr>
              <a:spcBef>
                <a:spcPct val="0"/>
              </a:spcBef>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5E779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矩形 47"/>
          <p:cNvSpPr>
            <a:spLocks noChangeArrowheads="1"/>
          </p:cNvSpPr>
          <p:nvPr/>
        </p:nvSpPr>
        <p:spPr bwMode="auto">
          <a:xfrm>
            <a:off x="6673650" y="3526991"/>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itchFamily="34" charset="-122"/>
            </a:endParaRPr>
          </a:p>
        </p:txBody>
      </p:sp>
      <p:sp>
        <p:nvSpPr>
          <p:cNvPr id="49" name="椭圆 48"/>
          <p:cNvSpPr/>
          <p:nvPr/>
        </p:nvSpPr>
        <p:spPr>
          <a:xfrm>
            <a:off x="4945459" y="4093151"/>
            <a:ext cx="576622" cy="576785"/>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50" name="直接连接符 49"/>
          <p:cNvCxnSpPr/>
          <p:nvPr/>
        </p:nvCxnSpPr>
        <p:spPr>
          <a:xfrm>
            <a:off x="5522597" y="4309175"/>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6674339" y="4102718"/>
            <a:ext cx="2385512" cy="369324"/>
          </a:xfrm>
          <a:prstGeom prst="rect">
            <a:avLst/>
          </a:prstGeom>
        </p:spPr>
        <p:txBody>
          <a:bodyPr wrap="square" lIns="91431" tIns="45716" rIns="91431" bIns="45716">
            <a:spAutoFit/>
          </a:bodyPr>
          <a:lstStyle/>
          <a:p>
            <a:pPr>
              <a:spcBef>
                <a:spcPct val="0"/>
              </a:spcBef>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5E779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矩形 47"/>
          <p:cNvSpPr>
            <a:spLocks noChangeArrowheads="1"/>
          </p:cNvSpPr>
          <p:nvPr/>
        </p:nvSpPr>
        <p:spPr bwMode="auto">
          <a:xfrm>
            <a:off x="6673650" y="4425716"/>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itchFamily="34" charset="-122"/>
            </a:endParaRPr>
          </a:p>
        </p:txBody>
      </p:sp>
      <p:sp>
        <p:nvSpPr>
          <p:cNvPr id="53" name="椭圆 52"/>
          <p:cNvSpPr/>
          <p:nvPr/>
        </p:nvSpPr>
        <p:spPr>
          <a:xfrm>
            <a:off x="4945459" y="5012455"/>
            <a:ext cx="576622" cy="576785"/>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5</a:t>
            </a:r>
            <a:endParaRPr lang="zh-CN" altLang="en-US" dirty="0">
              <a:latin typeface="Impact MT Std" pitchFamily="34" charset="0"/>
              <a:ea typeface="微软雅黑" pitchFamily="34" charset="-122"/>
            </a:endParaRPr>
          </a:p>
        </p:txBody>
      </p:sp>
      <p:cxnSp>
        <p:nvCxnSpPr>
          <p:cNvPr id="54" name="直接连接符 53"/>
          <p:cNvCxnSpPr/>
          <p:nvPr/>
        </p:nvCxnSpPr>
        <p:spPr>
          <a:xfrm>
            <a:off x="5522597" y="5317287"/>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6674340" y="5016892"/>
            <a:ext cx="2385512" cy="369324"/>
          </a:xfrm>
          <a:prstGeom prst="rect">
            <a:avLst/>
          </a:prstGeom>
        </p:spPr>
        <p:txBody>
          <a:bodyPr wrap="square" lIns="91431" tIns="45716" rIns="91431" bIns="45716">
            <a:spAutoFit/>
          </a:bodyPr>
          <a:lstStyle/>
          <a:p>
            <a:pPr>
              <a:spcBef>
                <a:spcPct val="0"/>
              </a:spcBef>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5E779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矩形 47"/>
          <p:cNvSpPr>
            <a:spLocks noChangeArrowheads="1"/>
          </p:cNvSpPr>
          <p:nvPr/>
        </p:nvSpPr>
        <p:spPr bwMode="auto">
          <a:xfrm>
            <a:off x="6673651" y="5339890"/>
            <a:ext cx="424104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50000"/>
                    <a:lumOff val="50000"/>
                  </a:schemeClr>
                </a:solidFill>
              </a:rPr>
              <a:t>在</a:t>
            </a: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itchFamily="34" charset="-122"/>
            </a:endParaRPr>
          </a:p>
        </p:txBody>
      </p:sp>
      <p:sp>
        <p:nvSpPr>
          <p:cNvPr id="66" name="矩形 65"/>
          <p:cNvSpPr/>
          <p:nvPr/>
        </p:nvSpPr>
        <p:spPr>
          <a:xfrm flipH="1">
            <a:off x="-3" y="6525344"/>
            <a:ext cx="12195177" cy="360511"/>
          </a:xfrm>
          <a:prstGeom prst="rect">
            <a:avLst/>
          </a:prstGeom>
          <a:gradFill>
            <a:gsLst>
              <a:gs pos="0">
                <a:srgbClr val="92D050"/>
              </a:gs>
              <a:gs pos="52000">
                <a:srgbClr val="3CCCC7"/>
              </a:gs>
              <a:gs pos="100000">
                <a:srgbClr val="25BFF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en-US" altLang="zh-CN" dirty="0">
                <a:latin typeface="方正兰亭超细黑简体" panose="02000000000000000000" pitchFamily="2" charset="-122"/>
                <a:ea typeface="方正兰亭超细黑简体" panose="02000000000000000000" pitchFamily="2" charset="-122"/>
              </a:rPr>
              <a:t>6</a:t>
            </a:r>
            <a:endParaRPr lang="zh-CN" dirty="0">
              <a:latin typeface="方正兰亭超细黑简体" panose="02000000000000000000" pitchFamily="2" charset="-122"/>
              <a:ea typeface="方正兰亭超细黑简体" panose="02000000000000000000" pitchFamily="2" charset="-122"/>
            </a:endParaRPr>
          </a:p>
        </p:txBody>
      </p:sp>
      <p:sp>
        <p:nvSpPr>
          <p:cNvPr id="71" name="TextBox 7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2" name="矩形 4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92931" y="0"/>
            <a:ext cx="576064" cy="836712"/>
            <a:chOff x="841003" y="360040"/>
            <a:chExt cx="504056" cy="836712"/>
          </a:xfrm>
          <a:solidFill>
            <a:srgbClr val="3CCCC7"/>
          </a:solidFill>
        </p:grpSpPr>
        <p:sp>
          <p:nvSpPr>
            <p:cNvPr id="44" name="矩形 4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文本框 9"/>
          <p:cNvSpPr txBox="1"/>
          <p:nvPr/>
        </p:nvSpPr>
        <p:spPr>
          <a:xfrm>
            <a:off x="841003" y="202431"/>
            <a:ext cx="1872208"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短期盈利方式</a:t>
            </a:r>
            <a:endParaRPr lang="zh-CN" altLang="en-US" dirty="0">
              <a:solidFill>
                <a:srgbClr val="3CCCC7"/>
              </a:solidFill>
              <a:latin typeface="微软雅黑" pitchFamily="34" charset="-122"/>
              <a:ea typeface="微软雅黑" pitchFamily="34" charset="-122"/>
            </a:endParaRPr>
          </a:p>
        </p:txBody>
      </p:sp>
      <p:sp>
        <p:nvSpPr>
          <p:cNvPr id="72" name="KSO_Shape"/>
          <p:cNvSpPr>
            <a:spLocks/>
          </p:cNvSpPr>
          <p:nvPr/>
        </p:nvSpPr>
        <p:spPr bwMode="auto">
          <a:xfrm>
            <a:off x="321762" y="160736"/>
            <a:ext cx="341493" cy="29026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18503209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anim calcmode="lin" valueType="num">
                                      <p:cBhvr>
                                        <p:cTn id="18" dur="500" fill="hold"/>
                                        <p:tgtEl>
                                          <p:spTgt spid="21"/>
                                        </p:tgtEl>
                                        <p:attrNameLst>
                                          <p:attrName>ppt_x</p:attrName>
                                        </p:attrNameLst>
                                      </p:cBhvr>
                                      <p:tavLst>
                                        <p:tav tm="0">
                                          <p:val>
                                            <p:fltVal val="0.5"/>
                                          </p:val>
                                        </p:tav>
                                        <p:tav tm="100000">
                                          <p:val>
                                            <p:strVal val="#ppt_x"/>
                                          </p:val>
                                        </p:tav>
                                      </p:tavLst>
                                    </p:anim>
                                    <p:anim calcmode="lin" valueType="num">
                                      <p:cBhvr>
                                        <p:cTn id="19" dur="500" fill="hold"/>
                                        <p:tgtEl>
                                          <p:spTgt spid="21"/>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25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anim calcmode="lin" valueType="num">
                                      <p:cBhvr>
                                        <p:cTn id="25" dur="500" fill="hold"/>
                                        <p:tgtEl>
                                          <p:spTgt spid="19"/>
                                        </p:tgtEl>
                                        <p:attrNameLst>
                                          <p:attrName>ppt_x</p:attrName>
                                        </p:attrNameLst>
                                      </p:cBhvr>
                                      <p:tavLst>
                                        <p:tav tm="0">
                                          <p:val>
                                            <p:fltVal val="0.5"/>
                                          </p:val>
                                        </p:tav>
                                        <p:tav tm="100000">
                                          <p:val>
                                            <p:strVal val="#ppt_x"/>
                                          </p:val>
                                        </p:tav>
                                      </p:tavLst>
                                    </p:anim>
                                    <p:anim calcmode="lin" valueType="num">
                                      <p:cBhvr>
                                        <p:cTn id="26" dur="500" fill="hold"/>
                                        <p:tgtEl>
                                          <p:spTgt spid="19"/>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2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anim calcmode="lin" valueType="num">
                                      <p:cBhvr>
                                        <p:cTn id="32" dur="500" fill="hold"/>
                                        <p:tgtEl>
                                          <p:spTgt spid="18"/>
                                        </p:tgtEl>
                                        <p:attrNameLst>
                                          <p:attrName>ppt_x</p:attrName>
                                        </p:attrNameLst>
                                      </p:cBhvr>
                                      <p:tavLst>
                                        <p:tav tm="0">
                                          <p:val>
                                            <p:fltVal val="0.5"/>
                                          </p:val>
                                        </p:tav>
                                        <p:tav tm="100000">
                                          <p:val>
                                            <p:strVal val="#ppt_x"/>
                                          </p:val>
                                        </p:tav>
                                      </p:tavLst>
                                    </p:anim>
                                    <p:anim calcmode="lin" valueType="num">
                                      <p:cBhvr>
                                        <p:cTn id="33" dur="500" fill="hold"/>
                                        <p:tgtEl>
                                          <p:spTgt spid="18"/>
                                        </p:tgtEl>
                                        <p:attrNameLst>
                                          <p:attrName>ppt_y</p:attrName>
                                        </p:attrNameLst>
                                      </p:cBhvr>
                                      <p:tavLst>
                                        <p:tav tm="0">
                                          <p:val>
                                            <p:fltVal val="0.5"/>
                                          </p:val>
                                        </p:tav>
                                        <p:tav tm="100000">
                                          <p:val>
                                            <p:strVal val="#ppt_y"/>
                                          </p:val>
                                        </p:tav>
                                      </p:tavLst>
                                    </p:anim>
                                  </p:childTnLst>
                                </p:cTn>
                              </p:par>
                            </p:childTnLst>
                          </p:cTn>
                        </p:par>
                        <p:par>
                          <p:cTn id="34" fill="hold">
                            <p:stCondLst>
                              <p:cond delay="125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1750"/>
                            </p:stCondLst>
                            <p:childTnLst>
                              <p:par>
                                <p:cTn id="39" presetID="22" presetClass="entr" presetSubtype="8"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left)">
                                      <p:cBhvr>
                                        <p:cTn id="41" dur="500"/>
                                        <p:tgtEl>
                                          <p:spTgt spid="23"/>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4"/>
                                        </p:tgtEl>
                                        <p:attrNameLst>
                                          <p:attrName>style.visibility</p:attrName>
                                        </p:attrNameLst>
                                      </p:cBhvr>
                                      <p:to>
                                        <p:strVal val="visible"/>
                                      </p:to>
                                    </p:set>
                                    <p:animEffect transition="in" filter="randombar(horizontal)">
                                      <p:cBhvr>
                                        <p:cTn id="44" dur="400"/>
                                        <p:tgtEl>
                                          <p:spTgt spid="24"/>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5"/>
                                        </p:tgtEl>
                                        <p:attrNameLst>
                                          <p:attrName>style.visibility</p:attrName>
                                        </p:attrNameLst>
                                      </p:cBhvr>
                                      <p:to>
                                        <p:strVal val="visible"/>
                                      </p:to>
                                    </p:set>
                                    <p:animEffect transition="in" filter="randombar(horizontal)">
                                      <p:cBhvr>
                                        <p:cTn id="47" dur="400"/>
                                        <p:tgtEl>
                                          <p:spTgt spid="25"/>
                                        </p:tgtEl>
                                      </p:cBhvr>
                                    </p:animEffect>
                                  </p:childTnLst>
                                </p:cTn>
                              </p:par>
                            </p:childTnLst>
                          </p:cTn>
                        </p:par>
                        <p:par>
                          <p:cTn id="48" fill="hold">
                            <p:stCondLst>
                              <p:cond delay="2650"/>
                            </p:stCondLst>
                            <p:childTnLst>
                              <p:par>
                                <p:cTn id="49" presetID="10" presetClass="entr" presetSubtype="0"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3150"/>
                            </p:stCondLst>
                            <p:childTnLst>
                              <p:par>
                                <p:cTn id="53" presetID="22" presetClass="entr" presetSubtype="8"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par>
                                <p:cTn id="56" presetID="14" presetClass="entr" presetSubtype="10" fill="hold" grpId="0" nodeType="withEffect">
                                  <p:stCondLst>
                                    <p:cond delay="500"/>
                                  </p:stCondLst>
                                  <p:childTnLst>
                                    <p:set>
                                      <p:cBhvr>
                                        <p:cTn id="57" dur="1" fill="hold">
                                          <p:stCondLst>
                                            <p:cond delay="0"/>
                                          </p:stCondLst>
                                        </p:cTn>
                                        <p:tgtEl>
                                          <p:spTgt spid="32"/>
                                        </p:tgtEl>
                                        <p:attrNameLst>
                                          <p:attrName>style.visibility</p:attrName>
                                        </p:attrNameLst>
                                      </p:cBhvr>
                                      <p:to>
                                        <p:strVal val="visible"/>
                                      </p:to>
                                    </p:set>
                                    <p:animEffect transition="in" filter="randombar(horizontal)">
                                      <p:cBhvr>
                                        <p:cTn id="58" dur="400"/>
                                        <p:tgtEl>
                                          <p:spTgt spid="32"/>
                                        </p:tgtEl>
                                      </p:cBhvr>
                                    </p:animEffect>
                                  </p:childTnLst>
                                </p:cTn>
                              </p:par>
                              <p:par>
                                <p:cTn id="59" presetID="14" presetClass="entr" presetSubtype="10" fill="hold" grpId="0" nodeType="withEffect">
                                  <p:stCondLst>
                                    <p:cond delay="500"/>
                                  </p:stCondLst>
                                  <p:childTnLst>
                                    <p:set>
                                      <p:cBhvr>
                                        <p:cTn id="60" dur="1" fill="hold">
                                          <p:stCondLst>
                                            <p:cond delay="0"/>
                                          </p:stCondLst>
                                        </p:cTn>
                                        <p:tgtEl>
                                          <p:spTgt spid="33"/>
                                        </p:tgtEl>
                                        <p:attrNameLst>
                                          <p:attrName>style.visibility</p:attrName>
                                        </p:attrNameLst>
                                      </p:cBhvr>
                                      <p:to>
                                        <p:strVal val="visible"/>
                                      </p:to>
                                    </p:set>
                                    <p:animEffect transition="in" filter="randombar(horizontal)">
                                      <p:cBhvr>
                                        <p:cTn id="61" dur="400"/>
                                        <p:tgtEl>
                                          <p:spTgt spid="33"/>
                                        </p:tgtEl>
                                      </p:cBhvr>
                                    </p:animEffect>
                                  </p:childTnLst>
                                </p:cTn>
                              </p:par>
                            </p:childTnLst>
                          </p:cTn>
                        </p:par>
                        <p:par>
                          <p:cTn id="62" fill="hold">
                            <p:stCondLst>
                              <p:cond delay="4050"/>
                            </p:stCondLst>
                            <p:childTnLst>
                              <p:par>
                                <p:cTn id="63" presetID="10" presetClass="entr" presetSubtype="0"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par>
                          <p:cTn id="66" fill="hold">
                            <p:stCondLst>
                              <p:cond delay="4550"/>
                            </p:stCondLst>
                            <p:childTnLst>
                              <p:par>
                                <p:cTn id="67" presetID="22" presetClass="entr" presetSubtype="8"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left)">
                                      <p:cBhvr>
                                        <p:cTn id="69" dur="500"/>
                                        <p:tgtEl>
                                          <p:spTgt spid="41"/>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46"/>
                                        </p:tgtEl>
                                        <p:attrNameLst>
                                          <p:attrName>style.visibility</p:attrName>
                                        </p:attrNameLst>
                                      </p:cBhvr>
                                      <p:to>
                                        <p:strVal val="visible"/>
                                      </p:to>
                                    </p:set>
                                    <p:animEffect transition="in" filter="randombar(horizontal)">
                                      <p:cBhvr>
                                        <p:cTn id="72" dur="400"/>
                                        <p:tgtEl>
                                          <p:spTgt spid="46"/>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48"/>
                                        </p:tgtEl>
                                        <p:attrNameLst>
                                          <p:attrName>style.visibility</p:attrName>
                                        </p:attrNameLst>
                                      </p:cBhvr>
                                      <p:to>
                                        <p:strVal val="visible"/>
                                      </p:to>
                                    </p:set>
                                    <p:animEffect transition="in" filter="randombar(horizontal)">
                                      <p:cBhvr>
                                        <p:cTn id="75" dur="400"/>
                                        <p:tgtEl>
                                          <p:spTgt spid="48"/>
                                        </p:tgtEl>
                                      </p:cBhvr>
                                    </p:animEffect>
                                  </p:childTnLst>
                                </p:cTn>
                              </p:par>
                            </p:childTnLst>
                          </p:cTn>
                        </p:par>
                        <p:par>
                          <p:cTn id="76" fill="hold">
                            <p:stCondLst>
                              <p:cond delay="5450"/>
                            </p:stCondLst>
                            <p:childTnLst>
                              <p:par>
                                <p:cTn id="77" presetID="10" presetClass="entr" presetSubtype="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500"/>
                                        <p:tgtEl>
                                          <p:spTgt spid="49"/>
                                        </p:tgtEl>
                                      </p:cBhvr>
                                    </p:animEffect>
                                  </p:childTnLst>
                                </p:cTn>
                              </p:par>
                            </p:childTnLst>
                          </p:cTn>
                        </p:par>
                        <p:par>
                          <p:cTn id="80" fill="hold">
                            <p:stCondLst>
                              <p:cond delay="5950"/>
                            </p:stCondLst>
                            <p:childTnLst>
                              <p:par>
                                <p:cTn id="81" presetID="22" presetClass="entr" presetSubtype="8"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left)">
                                      <p:cBhvr>
                                        <p:cTn id="83" dur="500"/>
                                        <p:tgtEl>
                                          <p:spTgt spid="50"/>
                                        </p:tgtEl>
                                      </p:cBhvr>
                                    </p:animEffect>
                                  </p:childTnLst>
                                </p:cTn>
                              </p:par>
                              <p:par>
                                <p:cTn id="84" presetID="14" presetClass="entr" presetSubtype="10" fill="hold" grpId="0" nodeType="withEffect">
                                  <p:stCondLst>
                                    <p:cond delay="50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400"/>
                                        <p:tgtEl>
                                          <p:spTgt spid="51"/>
                                        </p:tgtEl>
                                      </p:cBhvr>
                                    </p:animEffect>
                                  </p:childTnLst>
                                </p:cTn>
                              </p:par>
                              <p:par>
                                <p:cTn id="87" presetID="14" presetClass="entr" presetSubtype="10" fill="hold" grpId="0" nodeType="withEffect">
                                  <p:stCondLst>
                                    <p:cond delay="500"/>
                                  </p:stCondLst>
                                  <p:childTnLst>
                                    <p:set>
                                      <p:cBhvr>
                                        <p:cTn id="88" dur="1" fill="hold">
                                          <p:stCondLst>
                                            <p:cond delay="0"/>
                                          </p:stCondLst>
                                        </p:cTn>
                                        <p:tgtEl>
                                          <p:spTgt spid="52"/>
                                        </p:tgtEl>
                                        <p:attrNameLst>
                                          <p:attrName>style.visibility</p:attrName>
                                        </p:attrNameLst>
                                      </p:cBhvr>
                                      <p:to>
                                        <p:strVal val="visible"/>
                                      </p:to>
                                    </p:set>
                                    <p:animEffect transition="in" filter="randombar(horizontal)">
                                      <p:cBhvr>
                                        <p:cTn id="89" dur="400"/>
                                        <p:tgtEl>
                                          <p:spTgt spid="52"/>
                                        </p:tgtEl>
                                      </p:cBhvr>
                                    </p:animEffect>
                                  </p:childTnLst>
                                </p:cTn>
                              </p:par>
                            </p:childTnLst>
                          </p:cTn>
                        </p:par>
                        <p:par>
                          <p:cTn id="90" fill="hold">
                            <p:stCondLst>
                              <p:cond delay="6850"/>
                            </p:stCondLst>
                            <p:childTnLst>
                              <p:par>
                                <p:cTn id="91" presetID="10" presetClass="entr" presetSubtype="0" fill="hold" grpId="0" nodeType="after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fade">
                                      <p:cBhvr>
                                        <p:cTn id="93" dur="500"/>
                                        <p:tgtEl>
                                          <p:spTgt spid="53"/>
                                        </p:tgtEl>
                                      </p:cBhvr>
                                    </p:animEffect>
                                  </p:childTnLst>
                                </p:cTn>
                              </p:par>
                            </p:childTnLst>
                          </p:cTn>
                        </p:par>
                        <p:par>
                          <p:cTn id="94" fill="hold">
                            <p:stCondLst>
                              <p:cond delay="7350"/>
                            </p:stCondLst>
                            <p:childTnLst>
                              <p:par>
                                <p:cTn id="95" presetID="22" presetClass="entr" presetSubtype="8" fill="hold" nodeType="after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wipe(left)">
                                      <p:cBhvr>
                                        <p:cTn id="97" dur="500"/>
                                        <p:tgtEl>
                                          <p:spTgt spid="54"/>
                                        </p:tgtEl>
                                      </p:cBhvr>
                                    </p:animEffect>
                                  </p:childTnLst>
                                </p:cTn>
                              </p:par>
                              <p:par>
                                <p:cTn id="98" presetID="14" presetClass="entr" presetSubtype="10" fill="hold" grpId="0" nodeType="withEffect">
                                  <p:stCondLst>
                                    <p:cond delay="500"/>
                                  </p:stCondLst>
                                  <p:childTnLst>
                                    <p:set>
                                      <p:cBhvr>
                                        <p:cTn id="99" dur="1" fill="hold">
                                          <p:stCondLst>
                                            <p:cond delay="0"/>
                                          </p:stCondLst>
                                        </p:cTn>
                                        <p:tgtEl>
                                          <p:spTgt spid="55"/>
                                        </p:tgtEl>
                                        <p:attrNameLst>
                                          <p:attrName>style.visibility</p:attrName>
                                        </p:attrNameLst>
                                      </p:cBhvr>
                                      <p:to>
                                        <p:strVal val="visible"/>
                                      </p:to>
                                    </p:set>
                                    <p:animEffect transition="in" filter="randombar(horizontal)">
                                      <p:cBhvr>
                                        <p:cTn id="100" dur="400"/>
                                        <p:tgtEl>
                                          <p:spTgt spid="55"/>
                                        </p:tgtEl>
                                      </p:cBhvr>
                                    </p:animEffect>
                                  </p:childTnLst>
                                </p:cTn>
                              </p:par>
                              <p:par>
                                <p:cTn id="101" presetID="14" presetClass="entr" presetSubtype="10" fill="hold" grpId="0" nodeType="withEffect">
                                  <p:stCondLst>
                                    <p:cond delay="500"/>
                                  </p:stCondLst>
                                  <p:childTnLst>
                                    <p:set>
                                      <p:cBhvr>
                                        <p:cTn id="102" dur="1" fill="hold">
                                          <p:stCondLst>
                                            <p:cond delay="0"/>
                                          </p:stCondLst>
                                        </p:cTn>
                                        <p:tgtEl>
                                          <p:spTgt spid="56"/>
                                        </p:tgtEl>
                                        <p:attrNameLst>
                                          <p:attrName>style.visibility</p:attrName>
                                        </p:attrNameLst>
                                      </p:cBhvr>
                                      <p:to>
                                        <p:strVal val="visible"/>
                                      </p:to>
                                    </p:set>
                                    <p:animEffect transition="in" filter="randombar(horizontal)">
                                      <p:cBhvr>
                                        <p:cTn id="103" dur="400"/>
                                        <p:tgtEl>
                                          <p:spTgt spid="56"/>
                                        </p:tgtEl>
                                      </p:cBhvr>
                                    </p:animEffect>
                                  </p:childTnLst>
                                </p:cTn>
                              </p:par>
                            </p:childTnLst>
                          </p:cTn>
                        </p:par>
                        <p:par>
                          <p:cTn id="104" fill="hold">
                            <p:stCondLst>
                              <p:cond delay="8250"/>
                            </p:stCondLst>
                            <p:childTnLst>
                              <p:par>
                                <p:cTn id="105" presetID="10" presetClass="entr" presetSubtype="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Effect transition="in" filter="fade">
                                      <p:cBhvr>
                                        <p:cTn id="107"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nimBg="1"/>
      <p:bldP spid="21" grpId="0" animBg="1"/>
      <p:bldP spid="22" grpId="0" animBg="1"/>
      <p:bldP spid="24" grpId="0"/>
      <p:bldP spid="25" grpId="0"/>
      <p:bldP spid="30" grpId="0" animBg="1"/>
      <p:bldP spid="32" grpId="0"/>
      <p:bldP spid="33" grpId="0"/>
      <p:bldP spid="38" grpId="0" animBg="1"/>
      <p:bldP spid="46" grpId="0"/>
      <p:bldP spid="48" grpId="0"/>
      <p:bldP spid="49" grpId="0" animBg="1"/>
      <p:bldP spid="51" grpId="0"/>
      <p:bldP spid="52" grpId="0"/>
      <p:bldP spid="53" grpId="0" animBg="1"/>
      <p:bldP spid="55" grpId="0"/>
      <p:bldP spid="56" grpId="0"/>
      <p:bldP spid="7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6"/>
          <p:cNvSpPr>
            <a:spLocks/>
          </p:cNvSpPr>
          <p:nvPr/>
        </p:nvSpPr>
        <p:spPr bwMode="auto">
          <a:xfrm>
            <a:off x="8036283"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8EB55A"/>
          </a:solidFill>
          <a:ln>
            <a:noFill/>
          </a:ln>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latin typeface="Impact MT Std" pitchFamily="34" charset="0"/>
                <a:ea typeface="微软雅黑" panose="020B0503020204020204" pitchFamily="34" charset="-122"/>
                <a:cs typeface="UKIJ Qolyazma" pitchFamily="18" charset="0"/>
              </a:rPr>
              <a:t>6</a:t>
            </a:r>
            <a:r>
              <a:rPr lang="en-US" altLang="zh-CN" sz="5400" dirty="0" smtClean="0">
                <a:solidFill>
                  <a:schemeClr val="bg1"/>
                </a:solidFill>
                <a:latin typeface="Impact MT Std" pitchFamily="34" charset="0"/>
                <a:ea typeface="微软雅黑" panose="020B0503020204020204" pitchFamily="34" charset="-122"/>
                <a:cs typeface="UKIJ Qolyazma" pitchFamily="18" charset="0"/>
              </a:rPr>
              <a:t>2</a:t>
            </a:r>
            <a:r>
              <a:rPr lang="en-US" altLang="zh-CN" sz="2400" dirty="0" smtClean="0">
                <a:solidFill>
                  <a:schemeClr val="bg1"/>
                </a:solidFill>
                <a:latin typeface="Impact MT Std" pitchFamily="34" charset="0"/>
                <a:ea typeface="微软雅黑" panose="020B0503020204020204" pitchFamily="34" charset="-122"/>
                <a:cs typeface="UKIJ Qolyazma" pitchFamily="18" charset="0"/>
              </a:rPr>
              <a:t>%</a:t>
            </a:r>
          </a:p>
          <a:p>
            <a:pPr algn="ctr">
              <a:lnSpc>
                <a:spcPts val="1500"/>
              </a:lnSpc>
            </a:pPr>
            <a:r>
              <a:rPr lang="zh-CN" altLang="en-US" sz="1200" dirty="0" smtClean="0">
                <a:solidFill>
                  <a:schemeClr val="bg1"/>
                </a:solidFill>
                <a:latin typeface="Impact MT Std" pitchFamily="34" charset="0"/>
                <a:ea typeface="微软雅黑" pitchFamily="34" charset="-122"/>
              </a:rPr>
              <a:t>您的内容打在这里，或者通过复制您的文本后，在此框中选择粘贴。</a:t>
            </a:r>
          </a:p>
        </p:txBody>
      </p:sp>
      <p:sp>
        <p:nvSpPr>
          <p:cNvPr id="19" name="Freeform 7"/>
          <p:cNvSpPr>
            <a:spLocks/>
          </p:cNvSpPr>
          <p:nvPr/>
        </p:nvSpPr>
        <p:spPr bwMode="auto">
          <a:xfrm>
            <a:off x="8036283"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FF6D67"/>
          </a:solidFill>
          <a:ln>
            <a:noFill/>
          </a:ln>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smtClean="0">
                <a:solidFill>
                  <a:prstClr val="white"/>
                </a:solidFill>
                <a:latin typeface="Impact MT Std" pitchFamily="34" charset="0"/>
                <a:ea typeface="微软雅黑" panose="020B0503020204020204" pitchFamily="34" charset="-122"/>
                <a:cs typeface="UKIJ Qolyazma" pitchFamily="18" charset="0"/>
              </a:rPr>
              <a:t>38</a:t>
            </a:r>
            <a:r>
              <a:rPr lang="en-US" altLang="zh-CN" sz="2400" dirty="0" smtClean="0">
                <a:solidFill>
                  <a:prstClr val="white"/>
                </a:solidFill>
                <a:latin typeface="Impact MT Std" pitchFamily="34" charset="0"/>
                <a:ea typeface="微软雅黑" panose="020B0503020204020204" pitchFamily="34" charset="-122"/>
                <a:cs typeface="UKIJ Qolyazma" pitchFamily="18" charset="0"/>
              </a:rPr>
              <a:t>%</a:t>
            </a:r>
            <a:endParaRPr lang="en-US" altLang="zh-CN" sz="2400" dirty="0">
              <a:solidFill>
                <a:prstClr val="white"/>
              </a:solidFill>
              <a:latin typeface="Impact MT Std" pitchFamily="34" charset="0"/>
              <a:ea typeface="微软雅黑" panose="020B0503020204020204" pitchFamily="34" charset="-122"/>
              <a:cs typeface="UKIJ Qolyazma" pitchFamily="18" charset="0"/>
            </a:endParaRPr>
          </a:p>
          <a:p>
            <a:endParaRPr lang="zh-CN" altLang="en-US" dirty="0">
              <a:latin typeface="Impact MT Std" pitchFamily="34" charset="0"/>
              <a:ea typeface="微软雅黑" panose="020B0503020204020204" pitchFamily="34" charset="-122"/>
            </a:endParaRPr>
          </a:p>
        </p:txBody>
      </p:sp>
      <p:cxnSp>
        <p:nvCxnSpPr>
          <p:cNvPr id="20" name="直接连接符 19"/>
          <p:cNvCxnSpPr/>
          <p:nvPr/>
        </p:nvCxnSpPr>
        <p:spPr>
          <a:xfrm flipH="1">
            <a:off x="1807591" y="3127306"/>
            <a:ext cx="62286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9" idx="0"/>
          </p:cNvCxnSpPr>
          <p:nvPr/>
        </p:nvCxnSpPr>
        <p:spPr>
          <a:xfrm flipH="1">
            <a:off x="1807591" y="3349916"/>
            <a:ext cx="62286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Box 13"/>
          <p:cNvSpPr txBox="1"/>
          <p:nvPr/>
        </p:nvSpPr>
        <p:spPr>
          <a:xfrm flipH="1">
            <a:off x="1807591" y="1628800"/>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8EB55A"/>
                </a:solidFill>
                <a:cs typeface="Arial" panose="020B0604020202020204" pitchFamily="34" charset="0"/>
              </a:rPr>
              <a:t>点击输入标题</a:t>
            </a:r>
          </a:p>
        </p:txBody>
      </p:sp>
      <p:sp>
        <p:nvSpPr>
          <p:cNvPr id="23" name="TextBox 14"/>
          <p:cNvSpPr txBox="1"/>
          <p:nvPr/>
        </p:nvSpPr>
        <p:spPr>
          <a:xfrm>
            <a:off x="1807591" y="1993450"/>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a:t>
            </a:r>
            <a:r>
              <a:rPr lang="zh-CN" altLang="en-US" sz="1400" dirty="0">
                <a:solidFill>
                  <a:schemeClr val="tx1">
                    <a:lumMod val="50000"/>
                    <a:lumOff val="50000"/>
                  </a:schemeClr>
                </a:solidFill>
                <a:latin typeface="微软雅黑" pitchFamily="34" charset="-122"/>
                <a:ea typeface="微软雅黑" pitchFamily="34" charset="-122"/>
              </a:rPr>
              <a:t>后您的内容打在这里</a:t>
            </a:r>
            <a:r>
              <a:rPr lang="zh-CN" altLang="en-US" sz="1400" dirty="0" smtClean="0">
                <a:solidFill>
                  <a:schemeClr val="tx1">
                    <a:lumMod val="50000"/>
                    <a:lumOff val="50000"/>
                  </a:schemeClr>
                </a:solidFill>
                <a:latin typeface="微软雅黑" pitchFamily="34" charset="-122"/>
                <a:ea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24" name="TextBox 15"/>
          <p:cNvSpPr txBox="1"/>
          <p:nvPr/>
        </p:nvSpPr>
        <p:spPr>
          <a:xfrm flipH="1">
            <a:off x="1807591" y="3609418"/>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spcBef>
                <a:spcPct val="0"/>
              </a:spcBef>
              <a:buFont typeface="Arial" charset="0"/>
              <a:buNone/>
            </a:pPr>
            <a:r>
              <a:rPr lang="zh-CN" altLang="en-US" sz="1800" dirty="0">
                <a:solidFill>
                  <a:srgbClr val="FF6D67"/>
                </a:solidFill>
                <a:cs typeface="Arial" panose="020B0604020202020204" pitchFamily="34" charset="0"/>
              </a:rPr>
              <a:t>点击输入标题</a:t>
            </a:r>
          </a:p>
        </p:txBody>
      </p:sp>
      <p:sp>
        <p:nvSpPr>
          <p:cNvPr id="25" name="TextBox 16"/>
          <p:cNvSpPr txBox="1"/>
          <p:nvPr/>
        </p:nvSpPr>
        <p:spPr>
          <a:xfrm>
            <a:off x="1807591" y="3974068"/>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a:t>
            </a:r>
            <a:r>
              <a:rPr lang="zh-CN" altLang="en-US" sz="1400" smtClean="0">
                <a:solidFill>
                  <a:schemeClr val="tx1">
                    <a:lumMod val="50000"/>
                    <a:lumOff val="50000"/>
                  </a:schemeClr>
                </a:solidFill>
                <a:latin typeface="微软雅黑" pitchFamily="34" charset="-122"/>
                <a:ea typeface="微软雅黑" pitchFamily="34" charset="-122"/>
              </a:rPr>
              <a:t>文本</a:t>
            </a:r>
            <a:r>
              <a:rPr lang="zh-CN" altLang="en-US" sz="1400">
                <a:solidFill>
                  <a:schemeClr val="tx1">
                    <a:lumMod val="50000"/>
                    <a:lumOff val="50000"/>
                  </a:schemeClr>
                </a:solidFill>
                <a:latin typeface="微软雅黑" pitchFamily="34" charset="-122"/>
                <a:ea typeface="微软雅黑" pitchFamily="34" charset="-122"/>
              </a:rPr>
              <a:t>后您的内容打在这里</a:t>
            </a:r>
            <a:r>
              <a:rPr lang="zh-CN" altLang="en-US" sz="1400" smtClean="0">
                <a:solidFill>
                  <a:schemeClr val="tx1">
                    <a:lumMod val="50000"/>
                    <a:lumOff val="50000"/>
                  </a:schemeClr>
                </a:solidFill>
                <a:latin typeface="微软雅黑" pitchFamily="34" charset="-122"/>
                <a:ea typeface="微软雅黑" pitchFamily="34" charset="-122"/>
              </a:rPr>
              <a:t>。</a:t>
            </a:r>
            <a:endParaRPr lang="zh-CN" altLang="en-US" sz="1400">
              <a:solidFill>
                <a:schemeClr val="tx1">
                  <a:lumMod val="50000"/>
                  <a:lumOff val="50000"/>
                </a:schemeClr>
              </a:solidFill>
              <a:latin typeface="微软雅黑" pitchFamily="34" charset="-122"/>
              <a:ea typeface="微软雅黑" pitchFamily="34" charset="-122"/>
            </a:endParaRPr>
          </a:p>
        </p:txBody>
      </p:sp>
      <p:sp>
        <p:nvSpPr>
          <p:cNvPr id="30" name="矩形 47"/>
          <p:cNvSpPr>
            <a:spLocks noChangeArrowheads="1"/>
          </p:cNvSpPr>
          <p:nvPr/>
        </p:nvSpPr>
        <p:spPr bwMode="auto">
          <a:xfrm>
            <a:off x="1705099"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sym typeface="微软雅黑" pitchFamily="34" charset="-122"/>
            </a:endParaRPr>
          </a:p>
        </p:txBody>
      </p:sp>
      <p:sp>
        <p:nvSpPr>
          <p:cNvPr id="51" name="矩形 50"/>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en-US" altLang="zh-CN" dirty="0">
                <a:latin typeface="方正兰亭超细黑简体" panose="02000000000000000000" pitchFamily="2" charset="-122"/>
                <a:ea typeface="方正兰亭超细黑简体" panose="02000000000000000000" pitchFamily="2" charset="-122"/>
              </a:rPr>
              <a:t>7</a:t>
            </a:r>
            <a:endParaRPr lang="zh-CN" dirty="0">
              <a:latin typeface="方正兰亭超细黑简体" panose="02000000000000000000" pitchFamily="2" charset="-122"/>
              <a:ea typeface="方正兰亭超细黑简体" panose="02000000000000000000" pitchFamily="2" charset="-122"/>
            </a:endParaRPr>
          </a:p>
        </p:txBody>
      </p:sp>
      <p:sp>
        <p:nvSpPr>
          <p:cNvPr id="56" name="TextBox 55"/>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26" name="矩形 25"/>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92931" y="0"/>
            <a:ext cx="576064" cy="836712"/>
            <a:chOff x="841003" y="360040"/>
            <a:chExt cx="504056" cy="836712"/>
          </a:xfrm>
          <a:solidFill>
            <a:srgbClr val="3CCCC7"/>
          </a:solidFill>
        </p:grpSpPr>
        <p:sp>
          <p:nvSpPr>
            <p:cNvPr id="28" name="矩形 27"/>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9"/>
          <p:cNvSpPr txBox="1"/>
          <p:nvPr/>
        </p:nvSpPr>
        <p:spPr>
          <a:xfrm>
            <a:off x="841003" y="202431"/>
            <a:ext cx="172819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过程难点评估</a:t>
            </a:r>
            <a:endParaRPr lang="zh-CN" altLang="en-US" dirty="0">
              <a:solidFill>
                <a:srgbClr val="3CCCC7"/>
              </a:solidFill>
              <a:latin typeface="微软雅黑" pitchFamily="34" charset="-122"/>
              <a:ea typeface="微软雅黑" pitchFamily="34" charset="-122"/>
            </a:endParaRPr>
          </a:p>
        </p:txBody>
      </p:sp>
      <p:sp>
        <p:nvSpPr>
          <p:cNvPr id="35" name="KSO_Shape"/>
          <p:cNvSpPr>
            <a:spLocks/>
          </p:cNvSpPr>
          <p:nvPr/>
        </p:nvSpPr>
        <p:spPr bwMode="auto">
          <a:xfrm>
            <a:off x="321762" y="160736"/>
            <a:ext cx="341493" cy="29026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3902759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up)">
                                      <p:cBhvr>
                                        <p:cTn id="8" dur="500"/>
                                        <p:tgtEl>
                                          <p:spTgt spid="18"/>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p:tgtEl>
                                          <p:spTgt spid="19"/>
                                        </p:tgtEl>
                                        <p:attrNameLst>
                                          <p:attrName>ppt_y</p:attrName>
                                        </p:attrNameLst>
                                      </p:cBhvr>
                                      <p:tavLst>
                                        <p:tav tm="0">
                                          <p:val>
                                            <p:strVal val="#ppt_y-#ppt_h*1.125000"/>
                                          </p:val>
                                        </p:tav>
                                        <p:tav tm="100000">
                                          <p:val>
                                            <p:strVal val="#ppt_y"/>
                                          </p:val>
                                        </p:tav>
                                      </p:tavLst>
                                    </p:anim>
                                    <p:animEffect transition="in" filter="wipe(down)">
                                      <p:cBhvr>
                                        <p:cTn id="12" dur="500"/>
                                        <p:tgtEl>
                                          <p:spTgt spid="19"/>
                                        </p:tgtEl>
                                      </p:cBhvr>
                                    </p:animEffect>
                                  </p:childTnLst>
                                </p:cTn>
                              </p:par>
                              <p:par>
                                <p:cTn id="13" presetID="22" presetClass="entr" presetSubtype="2" fill="hold" nodeType="withEffect">
                                  <p:stCondLst>
                                    <p:cond delay="40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2" presetClass="entr" presetSubtype="2" fill="hold" nodeType="withEffect">
                                  <p:stCondLst>
                                    <p:cond delay="400"/>
                                  </p:stCondLst>
                                  <p:childTnLst>
                                    <p:set>
                                      <p:cBhvr>
                                        <p:cTn id="17" dur="1" fill="hold">
                                          <p:stCondLst>
                                            <p:cond delay="0"/>
                                          </p:stCondLst>
                                        </p:cTn>
                                        <p:tgtEl>
                                          <p:spTgt spid="21"/>
                                        </p:tgtEl>
                                        <p:attrNameLst>
                                          <p:attrName>style.visibility</p:attrName>
                                        </p:attrNameLst>
                                      </p:cBhvr>
                                      <p:to>
                                        <p:strVal val="visible"/>
                                      </p:to>
                                    </p:set>
                                    <p:animEffect transition="in" filter="wipe(right)">
                                      <p:cBhvr>
                                        <p:cTn id="18" dur="500"/>
                                        <p:tgtEl>
                                          <p:spTgt spid="21"/>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22"/>
                                        </p:tgtEl>
                                        <p:attrNameLst>
                                          <p:attrName>style.visibility</p:attrName>
                                        </p:attrNameLst>
                                      </p:cBhvr>
                                      <p:to>
                                        <p:strVal val="visible"/>
                                      </p:to>
                                    </p:set>
                                    <p:animEffect transition="in" filter="fade">
                                      <p:cBhvr>
                                        <p:cTn id="21" dur="100"/>
                                        <p:tgtEl>
                                          <p:spTgt spid="22"/>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23"/>
                                        </p:tgtEl>
                                        <p:attrNameLst>
                                          <p:attrName>style.visibility</p:attrName>
                                        </p:attrNameLst>
                                      </p:cBhvr>
                                      <p:to>
                                        <p:strVal val="visible"/>
                                      </p:to>
                                    </p:set>
                                    <p:animEffect transition="in" filter="fade">
                                      <p:cBhvr>
                                        <p:cTn id="24" dur="100"/>
                                        <p:tgtEl>
                                          <p:spTgt spid="23"/>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24"/>
                                        </p:tgtEl>
                                        <p:attrNameLst>
                                          <p:attrName>style.visibility</p:attrName>
                                        </p:attrNameLst>
                                      </p:cBhvr>
                                      <p:to>
                                        <p:strVal val="visible"/>
                                      </p:to>
                                    </p:set>
                                    <p:animEffect transition="in" filter="fade">
                                      <p:cBhvr>
                                        <p:cTn id="27" dur="100"/>
                                        <p:tgtEl>
                                          <p:spTgt spid="24"/>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25"/>
                                        </p:tgtEl>
                                        <p:attrNameLst>
                                          <p:attrName>style.visibility</p:attrName>
                                        </p:attrNameLst>
                                      </p:cBhvr>
                                      <p:to>
                                        <p:strVal val="visible"/>
                                      </p:to>
                                    </p:set>
                                    <p:animEffect transition="in" filter="fade">
                                      <p:cBhvr>
                                        <p:cTn id="30" dur="100"/>
                                        <p:tgtEl>
                                          <p:spTgt spid="25"/>
                                        </p:tgtEl>
                                      </p:cBhvr>
                                    </p:animEffect>
                                  </p:childTnLst>
                                </p:cTn>
                              </p:par>
                            </p:childTnLst>
                          </p:cTn>
                        </p:par>
                        <p:par>
                          <p:cTn id="31" fill="hold">
                            <p:stCondLst>
                              <p:cond delay="177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2270"/>
                            </p:stCondLst>
                            <p:childTnLst>
                              <p:par>
                                <p:cTn id="36" presetID="10" presetClass="entr" presetSubtype="0" fill="hold" grpId="0"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p:bldP spid="23" grpId="0"/>
      <p:bldP spid="24" grpId="0"/>
      <p:bldP spid="25" grpId="0"/>
      <p:bldP spid="30" grpId="0"/>
      <p:bldP spid="56"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stretch>
            <a:fillRect l="-2911" t="-6812" r="-2911" b="-6812"/>
          </a:stretch>
        </a:blipFill>
        <a:effectLst/>
      </p:bgPr>
    </p:bg>
    <p:spTree>
      <p:nvGrpSpPr>
        <p:cNvPr id="1" name=""/>
        <p:cNvGrpSpPr/>
        <p:nvPr/>
      </p:nvGrpSpPr>
      <p:grpSpPr>
        <a:xfrm>
          <a:off x="0" y="0"/>
          <a:ext cx="0" cy="0"/>
          <a:chOff x="0" y="0"/>
          <a:chExt cx="0" cy="0"/>
        </a:xfrm>
      </p:grpSpPr>
      <p:sp>
        <p:nvSpPr>
          <p:cNvPr id="65" name="椭圆 64"/>
          <p:cNvSpPr/>
          <p:nvPr/>
        </p:nvSpPr>
        <p:spPr>
          <a:xfrm>
            <a:off x="2879" y="0"/>
            <a:ext cx="5545449" cy="5545449"/>
          </a:xfrm>
          <a:prstGeom prst="ellipse">
            <a:avLst/>
          </a:prstGeom>
          <a:solidFill>
            <a:schemeClr val="accent1">
              <a:lumMod val="50000"/>
              <a:alpha val="2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594364"/>
            <a:ext cx="4356720" cy="435672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1345059" y="1628800"/>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财务与融资</a:t>
            </a:r>
          </a:p>
        </p:txBody>
      </p:sp>
      <p:sp>
        <p:nvSpPr>
          <p:cNvPr id="70" name="标题 4"/>
          <p:cNvSpPr txBox="1">
            <a:spLocks/>
          </p:cNvSpPr>
          <p:nvPr/>
        </p:nvSpPr>
        <p:spPr>
          <a:xfrm>
            <a:off x="1345059" y="2163428"/>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商务合作方式</a:t>
            </a:r>
          </a:p>
        </p:txBody>
      </p:sp>
      <p:grpSp>
        <p:nvGrpSpPr>
          <p:cNvPr id="71" name="组合 70"/>
          <p:cNvGrpSpPr/>
          <p:nvPr/>
        </p:nvGrpSpPr>
        <p:grpSpPr>
          <a:xfrm>
            <a:off x="1417067" y="2996952"/>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成本预算</a:t>
              </a:r>
              <a:endParaRPr lang="zh-CN" altLang="en-US" sz="1400" dirty="0">
                <a:solidFill>
                  <a:schemeClr val="bg1"/>
                </a:solidFill>
                <a:latin typeface="微软雅黑" pitchFamily="34" charset="-122"/>
                <a:ea typeface="微软雅黑"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2996952"/>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资金缺口</a:t>
              </a:r>
              <a:endParaRPr lang="zh-CN" altLang="en-US" sz="1400" dirty="0">
                <a:solidFill>
                  <a:schemeClr val="bg1"/>
                </a:solidFill>
                <a:latin typeface="微软雅黑" pitchFamily="34" charset="-122"/>
                <a:ea typeface="微软雅黑"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3285564"/>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融资计划</a:t>
              </a:r>
              <a:endParaRPr lang="zh-CN" altLang="en-US" sz="1400" dirty="0">
                <a:solidFill>
                  <a:schemeClr val="bg1"/>
                </a:solidFill>
                <a:latin typeface="微软雅黑" pitchFamily="34" charset="-122"/>
                <a:ea typeface="微软雅黑"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3285564"/>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资金用途</a:t>
              </a:r>
              <a:endParaRPr lang="zh-CN" altLang="en-US" sz="1400" dirty="0">
                <a:solidFill>
                  <a:schemeClr val="bg1"/>
                </a:solidFill>
                <a:latin typeface="微软雅黑" pitchFamily="34" charset="-122"/>
                <a:ea typeface="微软雅黑"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3573016"/>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结束语</a:t>
              </a: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2780928"/>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5" name="Oval 4"/>
          <p:cNvSpPr/>
          <p:nvPr/>
        </p:nvSpPr>
        <p:spPr>
          <a:xfrm>
            <a:off x="4227876" y="1192928"/>
            <a:ext cx="864096" cy="867920"/>
          </a:xfrm>
          <a:prstGeom prst="ellipse">
            <a:avLst/>
          </a:prstGeom>
          <a:solidFill>
            <a:srgbClr val="3CCCC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46" name="Rectangle 4"/>
          <p:cNvSpPr txBox="1">
            <a:spLocks noChangeArrowheads="1"/>
          </p:cNvSpPr>
          <p:nvPr/>
        </p:nvSpPr>
        <p:spPr bwMode="auto">
          <a:xfrm>
            <a:off x="4153371" y="1356372"/>
            <a:ext cx="1005615" cy="541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第五章</a:t>
            </a:r>
            <a:endParaRPr lang="zh-CN" sz="1800" b="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054848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46"/>
                                        </p:tgtEl>
                                        <p:attrNameLst>
                                          <p:attrName>style.visibility</p:attrName>
                                        </p:attrNameLst>
                                      </p:cBhvr>
                                      <p:to>
                                        <p:strVal val="visible"/>
                                      </p:to>
                                    </p:set>
                                    <p:anim calcmode="lin" valueType="num">
                                      <p:cBhvr>
                                        <p:cTn id="23" dur="500" fill="hold"/>
                                        <p:tgtEl>
                                          <p:spTgt spid="46"/>
                                        </p:tgtEl>
                                        <p:attrNameLst>
                                          <p:attrName>ppt_w</p:attrName>
                                        </p:attrNameLst>
                                      </p:cBhvr>
                                      <p:tavLst>
                                        <p:tav tm="0">
                                          <p:val>
                                            <p:fltVal val="0"/>
                                          </p:val>
                                        </p:tav>
                                        <p:tav tm="100000">
                                          <p:val>
                                            <p:strVal val="#ppt_w"/>
                                          </p:val>
                                        </p:tav>
                                      </p:tavLst>
                                    </p:anim>
                                    <p:anim calcmode="lin" valueType="num">
                                      <p:cBhvr>
                                        <p:cTn id="24" dur="500" fill="hold"/>
                                        <p:tgtEl>
                                          <p:spTgt spid="46"/>
                                        </p:tgtEl>
                                        <p:attrNameLst>
                                          <p:attrName>ppt_h</p:attrName>
                                        </p:attrNameLst>
                                      </p:cBhvr>
                                      <p:tavLst>
                                        <p:tav tm="0">
                                          <p:val>
                                            <p:fltVal val="0"/>
                                          </p:val>
                                        </p:tav>
                                        <p:tav tm="100000">
                                          <p:val>
                                            <p:strVal val="#ppt_h"/>
                                          </p:val>
                                        </p:tav>
                                      </p:tavLst>
                                    </p:anim>
                                    <p:animEffect transition="in" filter="fade">
                                      <p:cBhvr>
                                        <p:cTn id="25" dur="500"/>
                                        <p:tgtEl>
                                          <p:spTgt spid="4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animEffect transition="in" filter="fade">
                                      <p:cBhvr>
                                        <p:cTn id="37" dur="500"/>
                                        <p:tgtEl>
                                          <p:spTgt spid="70"/>
                                        </p:tgtEl>
                                      </p:cBhvr>
                                    </p:animEffect>
                                  </p:childTnLst>
                                </p:cTn>
                              </p:par>
                              <p:par>
                                <p:cTn id="38" presetID="53" presetClass="entr" presetSubtype="16" fill="hold" nodeType="withEffect">
                                  <p:stCondLst>
                                    <p:cond delay="5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childTnLst>
                                </p:cTn>
                              </p:par>
                              <p:par>
                                <p:cTn id="43" presetID="53" presetClass="entr" presetSubtype="16"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anim calcmode="lin" valueType="num">
                                      <p:cBhvr>
                                        <p:cTn id="45" dur="500" fill="hold"/>
                                        <p:tgtEl>
                                          <p:spTgt spid="76"/>
                                        </p:tgtEl>
                                        <p:attrNameLst>
                                          <p:attrName>ppt_w</p:attrName>
                                        </p:attrNameLst>
                                      </p:cBhvr>
                                      <p:tavLst>
                                        <p:tav tm="0">
                                          <p:val>
                                            <p:fltVal val="0"/>
                                          </p:val>
                                        </p:tav>
                                        <p:tav tm="100000">
                                          <p:val>
                                            <p:strVal val="#ppt_w"/>
                                          </p:val>
                                        </p:tav>
                                      </p:tavLst>
                                    </p:anim>
                                    <p:anim calcmode="lin" valueType="num">
                                      <p:cBhvr>
                                        <p:cTn id="46" dur="500" fill="hold"/>
                                        <p:tgtEl>
                                          <p:spTgt spid="76"/>
                                        </p:tgtEl>
                                        <p:attrNameLst>
                                          <p:attrName>ppt_h</p:attrName>
                                        </p:attrNameLst>
                                      </p:cBhvr>
                                      <p:tavLst>
                                        <p:tav tm="0">
                                          <p:val>
                                            <p:fltVal val="0"/>
                                          </p:val>
                                        </p:tav>
                                        <p:tav tm="100000">
                                          <p:val>
                                            <p:strVal val="#ppt_h"/>
                                          </p:val>
                                        </p:tav>
                                      </p:tavLst>
                                    </p:anim>
                                    <p:animEffect transition="in" filter="fade">
                                      <p:cBhvr>
                                        <p:cTn id="47" dur="500"/>
                                        <p:tgtEl>
                                          <p:spTgt spid="76"/>
                                        </p:tgtEl>
                                      </p:cBhvr>
                                    </p:animEffect>
                                  </p:childTnLst>
                                </p:cTn>
                              </p:par>
                              <p:par>
                                <p:cTn id="48" presetID="53" presetClass="entr" presetSubtype="16" fill="hold" nodeType="withEffect">
                                  <p:stCondLst>
                                    <p:cond delay="500"/>
                                  </p:stCondLst>
                                  <p:childTnLst>
                                    <p:set>
                                      <p:cBhvr>
                                        <p:cTn id="49" dur="1" fill="hold">
                                          <p:stCondLst>
                                            <p:cond delay="0"/>
                                          </p:stCondLst>
                                        </p:cTn>
                                        <p:tgtEl>
                                          <p:spTgt spid="108"/>
                                        </p:tgtEl>
                                        <p:attrNameLst>
                                          <p:attrName>style.visibility</p:attrName>
                                        </p:attrNameLst>
                                      </p:cBhvr>
                                      <p:to>
                                        <p:strVal val="visible"/>
                                      </p:to>
                                    </p:set>
                                    <p:anim calcmode="lin" valueType="num">
                                      <p:cBhvr>
                                        <p:cTn id="50" dur="500" fill="hold"/>
                                        <p:tgtEl>
                                          <p:spTgt spid="108"/>
                                        </p:tgtEl>
                                        <p:attrNameLst>
                                          <p:attrName>ppt_w</p:attrName>
                                        </p:attrNameLst>
                                      </p:cBhvr>
                                      <p:tavLst>
                                        <p:tav tm="0">
                                          <p:val>
                                            <p:fltVal val="0"/>
                                          </p:val>
                                        </p:tav>
                                        <p:tav tm="100000">
                                          <p:val>
                                            <p:strVal val="#ppt_w"/>
                                          </p:val>
                                        </p:tav>
                                      </p:tavLst>
                                    </p:anim>
                                    <p:anim calcmode="lin" valueType="num">
                                      <p:cBhvr>
                                        <p:cTn id="51" dur="500" fill="hold"/>
                                        <p:tgtEl>
                                          <p:spTgt spid="108"/>
                                        </p:tgtEl>
                                        <p:attrNameLst>
                                          <p:attrName>ppt_h</p:attrName>
                                        </p:attrNameLst>
                                      </p:cBhvr>
                                      <p:tavLst>
                                        <p:tav tm="0">
                                          <p:val>
                                            <p:fltVal val="0"/>
                                          </p:val>
                                        </p:tav>
                                        <p:tav tm="100000">
                                          <p:val>
                                            <p:strVal val="#ppt_h"/>
                                          </p:val>
                                        </p:tav>
                                      </p:tavLst>
                                    </p:anim>
                                    <p:animEffect transition="in" filter="fade">
                                      <p:cBhvr>
                                        <p:cTn id="52" dur="500"/>
                                        <p:tgtEl>
                                          <p:spTgt spid="108"/>
                                        </p:tgtEl>
                                      </p:cBhvr>
                                    </p:animEffect>
                                  </p:childTnLst>
                                </p:cTn>
                              </p:par>
                              <p:par>
                                <p:cTn id="53" presetID="53" presetClass="entr" presetSubtype="16" fill="hold" nodeType="withEffect">
                                  <p:stCondLst>
                                    <p:cond delay="500"/>
                                  </p:stCondLst>
                                  <p:childTnLst>
                                    <p:set>
                                      <p:cBhvr>
                                        <p:cTn id="54" dur="1" fill="hold">
                                          <p:stCondLst>
                                            <p:cond delay="0"/>
                                          </p:stCondLst>
                                        </p:cTn>
                                        <p:tgtEl>
                                          <p:spTgt spid="117"/>
                                        </p:tgtEl>
                                        <p:attrNameLst>
                                          <p:attrName>style.visibility</p:attrName>
                                        </p:attrNameLst>
                                      </p:cBhvr>
                                      <p:to>
                                        <p:strVal val="visible"/>
                                      </p:to>
                                    </p:set>
                                    <p:anim calcmode="lin" valueType="num">
                                      <p:cBhvr>
                                        <p:cTn id="55" dur="500" fill="hold"/>
                                        <p:tgtEl>
                                          <p:spTgt spid="117"/>
                                        </p:tgtEl>
                                        <p:attrNameLst>
                                          <p:attrName>ppt_w</p:attrName>
                                        </p:attrNameLst>
                                      </p:cBhvr>
                                      <p:tavLst>
                                        <p:tav tm="0">
                                          <p:val>
                                            <p:fltVal val="0"/>
                                          </p:val>
                                        </p:tav>
                                        <p:tav tm="100000">
                                          <p:val>
                                            <p:strVal val="#ppt_w"/>
                                          </p:val>
                                        </p:tav>
                                      </p:tavLst>
                                    </p:anim>
                                    <p:anim calcmode="lin" valueType="num">
                                      <p:cBhvr>
                                        <p:cTn id="56" dur="500" fill="hold"/>
                                        <p:tgtEl>
                                          <p:spTgt spid="117"/>
                                        </p:tgtEl>
                                        <p:attrNameLst>
                                          <p:attrName>ppt_h</p:attrName>
                                        </p:attrNameLst>
                                      </p:cBhvr>
                                      <p:tavLst>
                                        <p:tav tm="0">
                                          <p:val>
                                            <p:fltVal val="0"/>
                                          </p:val>
                                        </p:tav>
                                        <p:tav tm="100000">
                                          <p:val>
                                            <p:strVal val="#ppt_h"/>
                                          </p:val>
                                        </p:tav>
                                      </p:tavLst>
                                    </p:anim>
                                    <p:animEffect transition="in" filter="fade">
                                      <p:cBhvr>
                                        <p:cTn id="57" dur="500"/>
                                        <p:tgtEl>
                                          <p:spTgt spid="117"/>
                                        </p:tgtEl>
                                      </p:cBhvr>
                                    </p:animEffect>
                                  </p:childTnLst>
                                </p:cTn>
                              </p:par>
                              <p:par>
                                <p:cTn id="58" presetID="53" presetClass="entr" presetSubtype="16" fill="hold" nodeType="withEffect">
                                  <p:stCondLst>
                                    <p:cond delay="500"/>
                                  </p:stCondLst>
                                  <p:childTnLst>
                                    <p:set>
                                      <p:cBhvr>
                                        <p:cTn id="59" dur="1" fill="hold">
                                          <p:stCondLst>
                                            <p:cond delay="0"/>
                                          </p:stCondLst>
                                        </p:cTn>
                                        <p:tgtEl>
                                          <p:spTgt spid="122"/>
                                        </p:tgtEl>
                                        <p:attrNameLst>
                                          <p:attrName>style.visibility</p:attrName>
                                        </p:attrNameLst>
                                      </p:cBhvr>
                                      <p:to>
                                        <p:strVal val="visible"/>
                                      </p:to>
                                    </p:set>
                                    <p:anim calcmode="lin" valueType="num">
                                      <p:cBhvr>
                                        <p:cTn id="60" dur="500" fill="hold"/>
                                        <p:tgtEl>
                                          <p:spTgt spid="122"/>
                                        </p:tgtEl>
                                        <p:attrNameLst>
                                          <p:attrName>ppt_w</p:attrName>
                                        </p:attrNameLst>
                                      </p:cBhvr>
                                      <p:tavLst>
                                        <p:tav tm="0">
                                          <p:val>
                                            <p:fltVal val="0"/>
                                          </p:val>
                                        </p:tav>
                                        <p:tav tm="100000">
                                          <p:val>
                                            <p:strVal val="#ppt_w"/>
                                          </p:val>
                                        </p:tav>
                                      </p:tavLst>
                                    </p:anim>
                                    <p:anim calcmode="lin" valueType="num">
                                      <p:cBhvr>
                                        <p:cTn id="61" dur="500" fill="hold"/>
                                        <p:tgtEl>
                                          <p:spTgt spid="122"/>
                                        </p:tgtEl>
                                        <p:attrNameLst>
                                          <p:attrName>ppt_h</p:attrName>
                                        </p:attrNameLst>
                                      </p:cBhvr>
                                      <p:tavLst>
                                        <p:tav tm="0">
                                          <p:val>
                                            <p:fltVal val="0"/>
                                          </p:val>
                                        </p:tav>
                                        <p:tav tm="100000">
                                          <p:val>
                                            <p:strVal val="#ppt_h"/>
                                          </p:val>
                                        </p:tav>
                                      </p:tavLst>
                                    </p:anim>
                                    <p:animEffect transition="in" filter="fade">
                                      <p:cBhvr>
                                        <p:cTn id="62" dur="500"/>
                                        <p:tgtEl>
                                          <p:spTgt spid="122"/>
                                        </p:tgtEl>
                                      </p:cBhvr>
                                    </p:animEffect>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132"/>
                                        </p:tgtEl>
                                        <p:attrNameLst>
                                          <p:attrName>style.visibility</p:attrName>
                                        </p:attrNameLst>
                                      </p:cBhvr>
                                      <p:to>
                                        <p:strVal val="visible"/>
                                      </p:to>
                                    </p:set>
                                    <p:anim calcmode="lin" valueType="num">
                                      <p:cBhvr>
                                        <p:cTn id="66" dur="500" fill="hold"/>
                                        <p:tgtEl>
                                          <p:spTgt spid="132"/>
                                        </p:tgtEl>
                                        <p:attrNameLst>
                                          <p:attrName>ppt_w</p:attrName>
                                        </p:attrNameLst>
                                      </p:cBhvr>
                                      <p:tavLst>
                                        <p:tav tm="0">
                                          <p:val>
                                            <p:fltVal val="0"/>
                                          </p:val>
                                        </p:tav>
                                        <p:tav tm="100000">
                                          <p:val>
                                            <p:strVal val="#ppt_w"/>
                                          </p:val>
                                        </p:tav>
                                      </p:tavLst>
                                    </p:anim>
                                    <p:anim calcmode="lin" valueType="num">
                                      <p:cBhvr>
                                        <p:cTn id="67" dur="500" fill="hold"/>
                                        <p:tgtEl>
                                          <p:spTgt spid="132"/>
                                        </p:tgtEl>
                                        <p:attrNameLst>
                                          <p:attrName>ppt_h</p:attrName>
                                        </p:attrNameLst>
                                      </p:cBhvr>
                                      <p:tavLst>
                                        <p:tav tm="0">
                                          <p:val>
                                            <p:fltVal val="0"/>
                                          </p:val>
                                        </p:tav>
                                        <p:tav tm="100000">
                                          <p:val>
                                            <p:strVal val="#ppt_h"/>
                                          </p:val>
                                        </p:tav>
                                      </p:tavLst>
                                    </p:anim>
                                    <p:animEffect transition="in" filter="fade">
                                      <p:cBhvr>
                                        <p:cTn id="68" dur="500"/>
                                        <p:tgtEl>
                                          <p:spTgt spid="132"/>
                                        </p:tgtEl>
                                      </p:cBhvr>
                                    </p:animEffect>
                                  </p:childTnLst>
                                </p:cTn>
                              </p:par>
                            </p:childTnLst>
                          </p:cTn>
                        </p:par>
                        <p:par>
                          <p:cTn id="69" fill="hold">
                            <p:stCondLst>
                              <p:cond delay="4000"/>
                            </p:stCondLst>
                            <p:childTnLst>
                              <p:par>
                                <p:cTn id="70" presetID="10" presetClass="entr" presetSubtype="0"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9" grpId="0"/>
      <p:bldP spid="70" grpId="0"/>
      <p:bldP spid="44" grpId="0"/>
      <p:bldP spid="45" grpId="0" animBg="1"/>
      <p:bldP spid="4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2"/>
          <p:cNvSpPr/>
          <p:nvPr/>
        </p:nvSpPr>
        <p:spPr>
          <a:xfrm>
            <a:off x="1768126"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1" name="Oval 13"/>
          <p:cNvSpPr/>
          <p:nvPr/>
        </p:nvSpPr>
        <p:spPr>
          <a:xfrm>
            <a:off x="1966563" y="1840011"/>
            <a:ext cx="1176338" cy="1176338"/>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2" name="Arc 14"/>
          <p:cNvSpPr/>
          <p:nvPr/>
        </p:nvSpPr>
        <p:spPr>
          <a:xfrm>
            <a:off x="1768126" y="1641574"/>
            <a:ext cx="1573212" cy="1573212"/>
          </a:xfrm>
          <a:prstGeom prst="arc">
            <a:avLst>
              <a:gd name="adj1" fmla="val 16018236"/>
              <a:gd name="adj2" fmla="val 9832525"/>
            </a:avLst>
          </a:prstGeom>
          <a:noFill/>
          <a:ln w="101600" cap="rnd" cmpd="sng">
            <a:solidFill>
              <a:srgbClr val="8EB55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3" name="Oval 18"/>
          <p:cNvSpPr/>
          <p:nvPr/>
        </p:nvSpPr>
        <p:spPr>
          <a:xfrm>
            <a:off x="4151435"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4" name="Oval 19"/>
          <p:cNvSpPr/>
          <p:nvPr/>
        </p:nvSpPr>
        <p:spPr>
          <a:xfrm>
            <a:off x="4349872" y="1840011"/>
            <a:ext cx="1176338" cy="1176338"/>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5" name="Arc 20"/>
          <p:cNvSpPr/>
          <p:nvPr/>
        </p:nvSpPr>
        <p:spPr>
          <a:xfrm>
            <a:off x="4151435" y="1641574"/>
            <a:ext cx="1573212" cy="1573212"/>
          </a:xfrm>
          <a:prstGeom prst="arc">
            <a:avLst>
              <a:gd name="adj1" fmla="val 16018236"/>
              <a:gd name="adj2" fmla="val 5788795"/>
            </a:avLst>
          </a:prstGeom>
          <a:noFill/>
          <a:ln w="101600" cap="rnd" cmpd="sng">
            <a:solidFill>
              <a:srgbClr val="FF6D67"/>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30" name="Oval 22"/>
          <p:cNvSpPr/>
          <p:nvPr/>
        </p:nvSpPr>
        <p:spPr>
          <a:xfrm>
            <a:off x="6527698"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31" name="Oval 23"/>
          <p:cNvSpPr/>
          <p:nvPr/>
        </p:nvSpPr>
        <p:spPr>
          <a:xfrm>
            <a:off x="6726136" y="1840011"/>
            <a:ext cx="1176337" cy="1176338"/>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32" name="Arc 24"/>
          <p:cNvSpPr/>
          <p:nvPr/>
        </p:nvSpPr>
        <p:spPr>
          <a:xfrm>
            <a:off x="6527698" y="1641574"/>
            <a:ext cx="1573213" cy="1573212"/>
          </a:xfrm>
          <a:prstGeom prst="arc">
            <a:avLst>
              <a:gd name="adj1" fmla="val 16018236"/>
              <a:gd name="adj2" fmla="val 3132458"/>
            </a:avLst>
          </a:prstGeom>
          <a:noFill/>
          <a:ln w="101600" cap="rnd" cmpd="sng">
            <a:solidFill>
              <a:srgbClr val="F5C058"/>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33" name="Oval 26"/>
          <p:cNvSpPr/>
          <p:nvPr/>
        </p:nvSpPr>
        <p:spPr>
          <a:xfrm>
            <a:off x="8873429"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38" name="Oval 27"/>
          <p:cNvSpPr/>
          <p:nvPr/>
        </p:nvSpPr>
        <p:spPr>
          <a:xfrm>
            <a:off x="9071867" y="1840011"/>
            <a:ext cx="1176337" cy="1176338"/>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41" name="Arc 28"/>
          <p:cNvSpPr/>
          <p:nvPr/>
        </p:nvSpPr>
        <p:spPr>
          <a:xfrm>
            <a:off x="8873429" y="1641574"/>
            <a:ext cx="1573213" cy="1573212"/>
          </a:xfrm>
          <a:prstGeom prst="arc">
            <a:avLst>
              <a:gd name="adj1" fmla="val 16018236"/>
              <a:gd name="adj2" fmla="val 13285852"/>
            </a:avLst>
          </a:prstGeom>
          <a:noFill/>
          <a:ln w="101600" cap="rnd" cmpd="sng">
            <a:solidFill>
              <a:srgbClr val="5E779F"/>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61" name="矩形 60"/>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en-US" altLang="zh-CN" dirty="0">
                <a:latin typeface="方正兰亭超细黑简体" panose="02000000000000000000" pitchFamily="2" charset="-122"/>
                <a:ea typeface="方正兰亭超细黑简体" panose="02000000000000000000" pitchFamily="2" charset="-122"/>
              </a:rPr>
              <a:t>9</a:t>
            </a:r>
            <a:endParaRPr lang="zh-CN" dirty="0">
              <a:latin typeface="方正兰亭超细黑简体" panose="02000000000000000000" pitchFamily="2" charset="-122"/>
              <a:ea typeface="方正兰亭超细黑简体" panose="02000000000000000000" pitchFamily="2" charset="-122"/>
            </a:endParaRPr>
          </a:p>
        </p:txBody>
      </p:sp>
      <p:sp>
        <p:nvSpPr>
          <p:cNvPr id="66" name="矩形 65"/>
          <p:cNvSpPr/>
          <p:nvPr/>
        </p:nvSpPr>
        <p:spPr>
          <a:xfrm>
            <a:off x="1417067" y="3436645"/>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7" name="矩形 66"/>
          <p:cNvSpPr/>
          <p:nvPr/>
        </p:nvSpPr>
        <p:spPr>
          <a:xfrm>
            <a:off x="3866013" y="3429000"/>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8" name="矩形 67"/>
          <p:cNvSpPr/>
          <p:nvPr/>
        </p:nvSpPr>
        <p:spPr>
          <a:xfrm>
            <a:off x="6242277" y="3429000"/>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9" name="矩形 68"/>
          <p:cNvSpPr/>
          <p:nvPr/>
        </p:nvSpPr>
        <p:spPr>
          <a:xfrm>
            <a:off x="8618541" y="3429000"/>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70" name="Freeform 12"/>
          <p:cNvSpPr>
            <a:spLocks/>
          </p:cNvSpPr>
          <p:nvPr/>
        </p:nvSpPr>
        <p:spPr bwMode="auto">
          <a:xfrm>
            <a:off x="1536501"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50000"/>
            </a:schemeClr>
          </a:solidFill>
          <a:ln>
            <a:noFill/>
          </a:ln>
          <a:extLst/>
        </p:spPr>
        <p:txBody>
          <a:bodyPr/>
          <a:lstStyle/>
          <a:p>
            <a:endParaRPr lang="zh-CN" altLang="en-US">
              <a:solidFill>
                <a:schemeClr val="tx1">
                  <a:lumMod val="50000"/>
                  <a:lumOff val="50000"/>
                </a:schemeClr>
              </a:solidFill>
            </a:endParaRPr>
          </a:p>
        </p:txBody>
      </p:sp>
      <p:sp>
        <p:nvSpPr>
          <p:cNvPr id="71" name="Freeform 12"/>
          <p:cNvSpPr>
            <a:spLocks/>
          </p:cNvSpPr>
          <p:nvPr/>
        </p:nvSpPr>
        <p:spPr bwMode="auto">
          <a:xfrm flipH="1" flipV="1">
            <a:off x="1013003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50000"/>
            </a:schemeClr>
          </a:solidFill>
          <a:ln>
            <a:noFill/>
          </a:ln>
          <a:extLst/>
        </p:spPr>
        <p:txBody>
          <a:bodyPr/>
          <a:lstStyle/>
          <a:p>
            <a:endParaRPr lang="zh-CN" altLang="en-US">
              <a:solidFill>
                <a:schemeClr val="tx1">
                  <a:lumMod val="50000"/>
                  <a:lumOff val="50000"/>
                </a:schemeClr>
              </a:solidFill>
            </a:endParaRPr>
          </a:p>
        </p:txBody>
      </p:sp>
      <p:sp>
        <p:nvSpPr>
          <p:cNvPr id="72" name="TextBox 71"/>
          <p:cNvSpPr txBox="1"/>
          <p:nvPr/>
        </p:nvSpPr>
        <p:spPr>
          <a:xfrm>
            <a:off x="1896541"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73" name="TextBox 7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6" name="矩形 35"/>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92931" y="0"/>
            <a:ext cx="576064" cy="836712"/>
            <a:chOff x="841003" y="360040"/>
            <a:chExt cx="504056" cy="836712"/>
          </a:xfrm>
          <a:solidFill>
            <a:srgbClr val="3CCCC7"/>
          </a:solidFill>
        </p:grpSpPr>
        <p:sp>
          <p:nvSpPr>
            <p:cNvPr id="39" name="矩形 3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成本预算</a:t>
            </a:r>
            <a:endParaRPr lang="zh-CN" altLang="en-US" dirty="0">
              <a:solidFill>
                <a:srgbClr val="3CCCC7"/>
              </a:solidFill>
              <a:latin typeface="微软雅黑" pitchFamily="34" charset="-122"/>
              <a:ea typeface="微软雅黑" pitchFamily="34" charset="-122"/>
            </a:endParaRPr>
          </a:p>
        </p:txBody>
      </p:sp>
      <p:sp>
        <p:nvSpPr>
          <p:cNvPr id="44" name="KSO_Shape"/>
          <p:cNvSpPr>
            <a:spLocks/>
          </p:cNvSpPr>
          <p:nvPr/>
        </p:nvSpPr>
        <p:spPr bwMode="auto">
          <a:xfrm>
            <a:off x="294211" y="182889"/>
            <a:ext cx="356225" cy="3419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8354539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fltVal val="0"/>
                                          </p:val>
                                        </p:tav>
                                        <p:tav tm="100000">
                                          <p:val>
                                            <p:strVal val="#ppt_w"/>
                                          </p:val>
                                        </p:tav>
                                      </p:tavLst>
                                    </p:anim>
                                    <p:anim calcmode="lin" valueType="num">
                                      <p:cBhvr>
                                        <p:cTn id="14" dur="1000" fill="hold"/>
                                        <p:tgtEl>
                                          <p:spTgt spid="21"/>
                                        </p:tgtEl>
                                        <p:attrNameLst>
                                          <p:attrName>ppt_h</p:attrName>
                                        </p:attrNameLst>
                                      </p:cBhvr>
                                      <p:tavLst>
                                        <p:tav tm="0">
                                          <p:val>
                                            <p:fltVal val="0"/>
                                          </p:val>
                                        </p:tav>
                                        <p:tav tm="100000">
                                          <p:val>
                                            <p:strVal val="#ppt_h"/>
                                          </p:val>
                                        </p:tav>
                                      </p:tavLst>
                                    </p:anim>
                                    <p:anim calcmode="lin" valueType="num">
                                      <p:cBhvr>
                                        <p:cTn id="15" dur="1000" fill="hold"/>
                                        <p:tgtEl>
                                          <p:spTgt spid="21"/>
                                        </p:tgtEl>
                                        <p:attrNameLst>
                                          <p:attrName>style.rotation</p:attrName>
                                        </p:attrNameLst>
                                      </p:cBhvr>
                                      <p:tavLst>
                                        <p:tav tm="0">
                                          <p:val>
                                            <p:fltVal val="90"/>
                                          </p:val>
                                        </p:tav>
                                        <p:tav tm="100000">
                                          <p:val>
                                            <p:fltVal val="0"/>
                                          </p:val>
                                        </p:tav>
                                      </p:tavLst>
                                    </p:anim>
                                    <p:animEffect transition="in" filter="fade">
                                      <p:cBhvr>
                                        <p:cTn id="16" dur="1000"/>
                                        <p:tgtEl>
                                          <p:spTgt spid="2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1000" fill="hold"/>
                                        <p:tgtEl>
                                          <p:spTgt spid="22"/>
                                        </p:tgtEl>
                                        <p:attrNameLst>
                                          <p:attrName>ppt_w</p:attrName>
                                        </p:attrNameLst>
                                      </p:cBhvr>
                                      <p:tavLst>
                                        <p:tav tm="0">
                                          <p:val>
                                            <p:fltVal val="0"/>
                                          </p:val>
                                        </p:tav>
                                        <p:tav tm="100000">
                                          <p:val>
                                            <p:strVal val="#ppt_w"/>
                                          </p:val>
                                        </p:tav>
                                      </p:tavLst>
                                    </p:anim>
                                    <p:anim calcmode="lin" valueType="num">
                                      <p:cBhvr>
                                        <p:cTn id="20" dur="1000" fill="hold"/>
                                        <p:tgtEl>
                                          <p:spTgt spid="22"/>
                                        </p:tgtEl>
                                        <p:attrNameLst>
                                          <p:attrName>ppt_h</p:attrName>
                                        </p:attrNameLst>
                                      </p:cBhvr>
                                      <p:tavLst>
                                        <p:tav tm="0">
                                          <p:val>
                                            <p:fltVal val="0"/>
                                          </p:val>
                                        </p:tav>
                                        <p:tav tm="100000">
                                          <p:val>
                                            <p:strVal val="#ppt_h"/>
                                          </p:val>
                                        </p:tav>
                                      </p:tavLst>
                                    </p:anim>
                                    <p:anim calcmode="lin" valueType="num">
                                      <p:cBhvr>
                                        <p:cTn id="21" dur="1000" fill="hold"/>
                                        <p:tgtEl>
                                          <p:spTgt spid="22"/>
                                        </p:tgtEl>
                                        <p:attrNameLst>
                                          <p:attrName>style.rotation</p:attrName>
                                        </p:attrNameLst>
                                      </p:cBhvr>
                                      <p:tavLst>
                                        <p:tav tm="0">
                                          <p:val>
                                            <p:fltVal val="90"/>
                                          </p:val>
                                        </p:tav>
                                        <p:tav tm="100000">
                                          <p:val>
                                            <p:fltVal val="0"/>
                                          </p:val>
                                        </p:tav>
                                      </p:tavLst>
                                    </p:anim>
                                    <p:animEffect transition="in" filter="fade">
                                      <p:cBhvr>
                                        <p:cTn id="22" dur="1000"/>
                                        <p:tgtEl>
                                          <p:spTgt spid="22"/>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1000" fill="hold"/>
                                        <p:tgtEl>
                                          <p:spTgt spid="24"/>
                                        </p:tgtEl>
                                        <p:attrNameLst>
                                          <p:attrName>ppt_w</p:attrName>
                                        </p:attrNameLst>
                                      </p:cBhvr>
                                      <p:tavLst>
                                        <p:tav tm="0">
                                          <p:val>
                                            <p:fltVal val="0"/>
                                          </p:val>
                                        </p:tav>
                                        <p:tav tm="100000">
                                          <p:val>
                                            <p:strVal val="#ppt_w"/>
                                          </p:val>
                                        </p:tav>
                                      </p:tavLst>
                                    </p:anim>
                                    <p:anim calcmode="lin" valueType="num">
                                      <p:cBhvr>
                                        <p:cTn id="32" dur="1000" fill="hold"/>
                                        <p:tgtEl>
                                          <p:spTgt spid="24"/>
                                        </p:tgtEl>
                                        <p:attrNameLst>
                                          <p:attrName>ppt_h</p:attrName>
                                        </p:attrNameLst>
                                      </p:cBhvr>
                                      <p:tavLst>
                                        <p:tav tm="0">
                                          <p:val>
                                            <p:fltVal val="0"/>
                                          </p:val>
                                        </p:tav>
                                        <p:tav tm="100000">
                                          <p:val>
                                            <p:strVal val="#ppt_h"/>
                                          </p:val>
                                        </p:tav>
                                      </p:tavLst>
                                    </p:anim>
                                    <p:anim calcmode="lin" valueType="num">
                                      <p:cBhvr>
                                        <p:cTn id="33" dur="1000" fill="hold"/>
                                        <p:tgtEl>
                                          <p:spTgt spid="24"/>
                                        </p:tgtEl>
                                        <p:attrNameLst>
                                          <p:attrName>style.rotation</p:attrName>
                                        </p:attrNameLst>
                                      </p:cBhvr>
                                      <p:tavLst>
                                        <p:tav tm="0">
                                          <p:val>
                                            <p:fltVal val="90"/>
                                          </p:val>
                                        </p:tav>
                                        <p:tav tm="100000">
                                          <p:val>
                                            <p:fltVal val="0"/>
                                          </p:val>
                                        </p:tav>
                                      </p:tavLst>
                                    </p:anim>
                                    <p:animEffect transition="in" filter="fade">
                                      <p:cBhvr>
                                        <p:cTn id="34" dur="1000"/>
                                        <p:tgtEl>
                                          <p:spTgt spid="24"/>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ppt_w</p:attrName>
                                        </p:attrNameLst>
                                      </p:cBhvr>
                                      <p:tavLst>
                                        <p:tav tm="0">
                                          <p:val>
                                            <p:fltVal val="0"/>
                                          </p:val>
                                        </p:tav>
                                        <p:tav tm="100000">
                                          <p:val>
                                            <p:strVal val="#ppt_w"/>
                                          </p:val>
                                        </p:tav>
                                      </p:tavLst>
                                    </p:anim>
                                    <p:anim calcmode="lin" valueType="num">
                                      <p:cBhvr>
                                        <p:cTn id="38" dur="1000" fill="hold"/>
                                        <p:tgtEl>
                                          <p:spTgt spid="25"/>
                                        </p:tgtEl>
                                        <p:attrNameLst>
                                          <p:attrName>ppt_h</p:attrName>
                                        </p:attrNameLst>
                                      </p:cBhvr>
                                      <p:tavLst>
                                        <p:tav tm="0">
                                          <p:val>
                                            <p:fltVal val="0"/>
                                          </p:val>
                                        </p:tav>
                                        <p:tav tm="100000">
                                          <p:val>
                                            <p:strVal val="#ppt_h"/>
                                          </p:val>
                                        </p:tav>
                                      </p:tavLst>
                                    </p:anim>
                                    <p:anim calcmode="lin" valueType="num">
                                      <p:cBhvr>
                                        <p:cTn id="39" dur="1000" fill="hold"/>
                                        <p:tgtEl>
                                          <p:spTgt spid="25"/>
                                        </p:tgtEl>
                                        <p:attrNameLst>
                                          <p:attrName>style.rotation</p:attrName>
                                        </p:attrNameLst>
                                      </p:cBhvr>
                                      <p:tavLst>
                                        <p:tav tm="0">
                                          <p:val>
                                            <p:fltVal val="90"/>
                                          </p:val>
                                        </p:tav>
                                        <p:tav tm="100000">
                                          <p:val>
                                            <p:fltVal val="0"/>
                                          </p:val>
                                        </p:tav>
                                      </p:tavLst>
                                    </p:anim>
                                    <p:animEffect transition="in" filter="fade">
                                      <p:cBhvr>
                                        <p:cTn id="40" dur="1000"/>
                                        <p:tgtEl>
                                          <p:spTgt spid="25"/>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1000" fill="hold"/>
                                        <p:tgtEl>
                                          <p:spTgt spid="30"/>
                                        </p:tgtEl>
                                        <p:attrNameLst>
                                          <p:attrName>ppt_w</p:attrName>
                                        </p:attrNameLst>
                                      </p:cBhvr>
                                      <p:tavLst>
                                        <p:tav tm="0">
                                          <p:val>
                                            <p:fltVal val="0"/>
                                          </p:val>
                                        </p:tav>
                                        <p:tav tm="100000">
                                          <p:val>
                                            <p:strVal val="#ppt_w"/>
                                          </p:val>
                                        </p:tav>
                                      </p:tavLst>
                                    </p:anim>
                                    <p:anim calcmode="lin" valueType="num">
                                      <p:cBhvr>
                                        <p:cTn id="44" dur="1000" fill="hold"/>
                                        <p:tgtEl>
                                          <p:spTgt spid="30"/>
                                        </p:tgtEl>
                                        <p:attrNameLst>
                                          <p:attrName>ppt_h</p:attrName>
                                        </p:attrNameLst>
                                      </p:cBhvr>
                                      <p:tavLst>
                                        <p:tav tm="0">
                                          <p:val>
                                            <p:fltVal val="0"/>
                                          </p:val>
                                        </p:tav>
                                        <p:tav tm="100000">
                                          <p:val>
                                            <p:strVal val="#ppt_h"/>
                                          </p:val>
                                        </p:tav>
                                      </p:tavLst>
                                    </p:anim>
                                    <p:anim calcmode="lin" valueType="num">
                                      <p:cBhvr>
                                        <p:cTn id="45" dur="1000" fill="hold"/>
                                        <p:tgtEl>
                                          <p:spTgt spid="30"/>
                                        </p:tgtEl>
                                        <p:attrNameLst>
                                          <p:attrName>style.rotation</p:attrName>
                                        </p:attrNameLst>
                                      </p:cBhvr>
                                      <p:tavLst>
                                        <p:tav tm="0">
                                          <p:val>
                                            <p:fltVal val="90"/>
                                          </p:val>
                                        </p:tav>
                                        <p:tav tm="100000">
                                          <p:val>
                                            <p:fltVal val="0"/>
                                          </p:val>
                                        </p:tav>
                                      </p:tavLst>
                                    </p:anim>
                                    <p:animEffect transition="in" filter="fade">
                                      <p:cBhvr>
                                        <p:cTn id="46" dur="1000"/>
                                        <p:tgtEl>
                                          <p:spTgt spid="30"/>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31"/>
                                        </p:tgtEl>
                                        <p:attrNameLst>
                                          <p:attrName>style.visibility</p:attrName>
                                        </p:attrNameLst>
                                      </p:cBhvr>
                                      <p:to>
                                        <p:strVal val="visible"/>
                                      </p:to>
                                    </p:set>
                                    <p:anim calcmode="lin" valueType="num">
                                      <p:cBhvr>
                                        <p:cTn id="49" dur="1000" fill="hold"/>
                                        <p:tgtEl>
                                          <p:spTgt spid="31"/>
                                        </p:tgtEl>
                                        <p:attrNameLst>
                                          <p:attrName>ppt_w</p:attrName>
                                        </p:attrNameLst>
                                      </p:cBhvr>
                                      <p:tavLst>
                                        <p:tav tm="0">
                                          <p:val>
                                            <p:fltVal val="0"/>
                                          </p:val>
                                        </p:tav>
                                        <p:tav tm="100000">
                                          <p:val>
                                            <p:strVal val="#ppt_w"/>
                                          </p:val>
                                        </p:tav>
                                      </p:tavLst>
                                    </p:anim>
                                    <p:anim calcmode="lin" valueType="num">
                                      <p:cBhvr>
                                        <p:cTn id="50" dur="1000" fill="hold"/>
                                        <p:tgtEl>
                                          <p:spTgt spid="31"/>
                                        </p:tgtEl>
                                        <p:attrNameLst>
                                          <p:attrName>ppt_h</p:attrName>
                                        </p:attrNameLst>
                                      </p:cBhvr>
                                      <p:tavLst>
                                        <p:tav tm="0">
                                          <p:val>
                                            <p:fltVal val="0"/>
                                          </p:val>
                                        </p:tav>
                                        <p:tav tm="100000">
                                          <p:val>
                                            <p:strVal val="#ppt_h"/>
                                          </p:val>
                                        </p:tav>
                                      </p:tavLst>
                                    </p:anim>
                                    <p:anim calcmode="lin" valueType="num">
                                      <p:cBhvr>
                                        <p:cTn id="51" dur="1000" fill="hold"/>
                                        <p:tgtEl>
                                          <p:spTgt spid="31"/>
                                        </p:tgtEl>
                                        <p:attrNameLst>
                                          <p:attrName>style.rotation</p:attrName>
                                        </p:attrNameLst>
                                      </p:cBhvr>
                                      <p:tavLst>
                                        <p:tav tm="0">
                                          <p:val>
                                            <p:fltVal val="90"/>
                                          </p:val>
                                        </p:tav>
                                        <p:tav tm="100000">
                                          <p:val>
                                            <p:fltVal val="0"/>
                                          </p:val>
                                        </p:tav>
                                      </p:tavLst>
                                    </p:anim>
                                    <p:animEffect transition="in" filter="fade">
                                      <p:cBhvr>
                                        <p:cTn id="52" dur="1000"/>
                                        <p:tgtEl>
                                          <p:spTgt spid="31"/>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1000" fill="hold"/>
                                        <p:tgtEl>
                                          <p:spTgt spid="32"/>
                                        </p:tgtEl>
                                        <p:attrNameLst>
                                          <p:attrName>ppt_w</p:attrName>
                                        </p:attrNameLst>
                                      </p:cBhvr>
                                      <p:tavLst>
                                        <p:tav tm="0">
                                          <p:val>
                                            <p:fltVal val="0"/>
                                          </p:val>
                                        </p:tav>
                                        <p:tav tm="100000">
                                          <p:val>
                                            <p:strVal val="#ppt_w"/>
                                          </p:val>
                                        </p:tav>
                                      </p:tavLst>
                                    </p:anim>
                                    <p:anim calcmode="lin" valueType="num">
                                      <p:cBhvr>
                                        <p:cTn id="56" dur="1000" fill="hold"/>
                                        <p:tgtEl>
                                          <p:spTgt spid="32"/>
                                        </p:tgtEl>
                                        <p:attrNameLst>
                                          <p:attrName>ppt_h</p:attrName>
                                        </p:attrNameLst>
                                      </p:cBhvr>
                                      <p:tavLst>
                                        <p:tav tm="0">
                                          <p:val>
                                            <p:fltVal val="0"/>
                                          </p:val>
                                        </p:tav>
                                        <p:tav tm="100000">
                                          <p:val>
                                            <p:strVal val="#ppt_h"/>
                                          </p:val>
                                        </p:tav>
                                      </p:tavLst>
                                    </p:anim>
                                    <p:anim calcmode="lin" valueType="num">
                                      <p:cBhvr>
                                        <p:cTn id="57" dur="1000" fill="hold"/>
                                        <p:tgtEl>
                                          <p:spTgt spid="32"/>
                                        </p:tgtEl>
                                        <p:attrNameLst>
                                          <p:attrName>style.rotation</p:attrName>
                                        </p:attrNameLst>
                                      </p:cBhvr>
                                      <p:tavLst>
                                        <p:tav tm="0">
                                          <p:val>
                                            <p:fltVal val="90"/>
                                          </p:val>
                                        </p:tav>
                                        <p:tav tm="100000">
                                          <p:val>
                                            <p:fltVal val="0"/>
                                          </p:val>
                                        </p:tav>
                                      </p:tavLst>
                                    </p:anim>
                                    <p:animEffect transition="in" filter="fade">
                                      <p:cBhvr>
                                        <p:cTn id="58" dur="1000"/>
                                        <p:tgtEl>
                                          <p:spTgt spid="32"/>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fltVal val="0"/>
                                          </p:val>
                                        </p:tav>
                                        <p:tav tm="100000">
                                          <p:val>
                                            <p:strVal val="#ppt_w"/>
                                          </p:val>
                                        </p:tav>
                                      </p:tavLst>
                                    </p:anim>
                                    <p:anim calcmode="lin" valueType="num">
                                      <p:cBhvr>
                                        <p:cTn id="62" dur="1000" fill="hold"/>
                                        <p:tgtEl>
                                          <p:spTgt spid="33"/>
                                        </p:tgtEl>
                                        <p:attrNameLst>
                                          <p:attrName>ppt_h</p:attrName>
                                        </p:attrNameLst>
                                      </p:cBhvr>
                                      <p:tavLst>
                                        <p:tav tm="0">
                                          <p:val>
                                            <p:fltVal val="0"/>
                                          </p:val>
                                        </p:tav>
                                        <p:tav tm="100000">
                                          <p:val>
                                            <p:strVal val="#ppt_h"/>
                                          </p:val>
                                        </p:tav>
                                      </p:tavLst>
                                    </p:anim>
                                    <p:anim calcmode="lin" valueType="num">
                                      <p:cBhvr>
                                        <p:cTn id="63" dur="1000" fill="hold"/>
                                        <p:tgtEl>
                                          <p:spTgt spid="33"/>
                                        </p:tgtEl>
                                        <p:attrNameLst>
                                          <p:attrName>style.rotation</p:attrName>
                                        </p:attrNameLst>
                                      </p:cBhvr>
                                      <p:tavLst>
                                        <p:tav tm="0">
                                          <p:val>
                                            <p:fltVal val="90"/>
                                          </p:val>
                                        </p:tav>
                                        <p:tav tm="100000">
                                          <p:val>
                                            <p:fltVal val="0"/>
                                          </p:val>
                                        </p:tav>
                                      </p:tavLst>
                                    </p:anim>
                                    <p:animEffect transition="in" filter="fade">
                                      <p:cBhvr>
                                        <p:cTn id="64" dur="1000"/>
                                        <p:tgtEl>
                                          <p:spTgt spid="33"/>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38"/>
                                        </p:tgtEl>
                                        <p:attrNameLst>
                                          <p:attrName>style.visibility</p:attrName>
                                        </p:attrNameLst>
                                      </p:cBhvr>
                                      <p:to>
                                        <p:strVal val="visible"/>
                                      </p:to>
                                    </p:set>
                                    <p:anim calcmode="lin" valueType="num">
                                      <p:cBhvr>
                                        <p:cTn id="67" dur="1000" fill="hold"/>
                                        <p:tgtEl>
                                          <p:spTgt spid="38"/>
                                        </p:tgtEl>
                                        <p:attrNameLst>
                                          <p:attrName>ppt_w</p:attrName>
                                        </p:attrNameLst>
                                      </p:cBhvr>
                                      <p:tavLst>
                                        <p:tav tm="0">
                                          <p:val>
                                            <p:fltVal val="0"/>
                                          </p:val>
                                        </p:tav>
                                        <p:tav tm="100000">
                                          <p:val>
                                            <p:strVal val="#ppt_w"/>
                                          </p:val>
                                        </p:tav>
                                      </p:tavLst>
                                    </p:anim>
                                    <p:anim calcmode="lin" valueType="num">
                                      <p:cBhvr>
                                        <p:cTn id="68" dur="1000" fill="hold"/>
                                        <p:tgtEl>
                                          <p:spTgt spid="38"/>
                                        </p:tgtEl>
                                        <p:attrNameLst>
                                          <p:attrName>ppt_h</p:attrName>
                                        </p:attrNameLst>
                                      </p:cBhvr>
                                      <p:tavLst>
                                        <p:tav tm="0">
                                          <p:val>
                                            <p:fltVal val="0"/>
                                          </p:val>
                                        </p:tav>
                                        <p:tav tm="100000">
                                          <p:val>
                                            <p:strVal val="#ppt_h"/>
                                          </p:val>
                                        </p:tav>
                                      </p:tavLst>
                                    </p:anim>
                                    <p:anim calcmode="lin" valueType="num">
                                      <p:cBhvr>
                                        <p:cTn id="69" dur="1000" fill="hold"/>
                                        <p:tgtEl>
                                          <p:spTgt spid="38"/>
                                        </p:tgtEl>
                                        <p:attrNameLst>
                                          <p:attrName>style.rotation</p:attrName>
                                        </p:attrNameLst>
                                      </p:cBhvr>
                                      <p:tavLst>
                                        <p:tav tm="0">
                                          <p:val>
                                            <p:fltVal val="90"/>
                                          </p:val>
                                        </p:tav>
                                        <p:tav tm="100000">
                                          <p:val>
                                            <p:fltVal val="0"/>
                                          </p:val>
                                        </p:tav>
                                      </p:tavLst>
                                    </p:anim>
                                    <p:animEffect transition="in" filter="fade">
                                      <p:cBhvr>
                                        <p:cTn id="70" dur="1000"/>
                                        <p:tgtEl>
                                          <p:spTgt spid="38"/>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41"/>
                                        </p:tgtEl>
                                        <p:attrNameLst>
                                          <p:attrName>style.visibility</p:attrName>
                                        </p:attrNameLst>
                                      </p:cBhvr>
                                      <p:to>
                                        <p:strVal val="visible"/>
                                      </p:to>
                                    </p:set>
                                    <p:anim calcmode="lin" valueType="num">
                                      <p:cBhvr>
                                        <p:cTn id="73" dur="1000" fill="hold"/>
                                        <p:tgtEl>
                                          <p:spTgt spid="41"/>
                                        </p:tgtEl>
                                        <p:attrNameLst>
                                          <p:attrName>ppt_w</p:attrName>
                                        </p:attrNameLst>
                                      </p:cBhvr>
                                      <p:tavLst>
                                        <p:tav tm="0">
                                          <p:val>
                                            <p:fltVal val="0"/>
                                          </p:val>
                                        </p:tav>
                                        <p:tav tm="100000">
                                          <p:val>
                                            <p:strVal val="#ppt_w"/>
                                          </p:val>
                                        </p:tav>
                                      </p:tavLst>
                                    </p:anim>
                                    <p:anim calcmode="lin" valueType="num">
                                      <p:cBhvr>
                                        <p:cTn id="74" dur="1000" fill="hold"/>
                                        <p:tgtEl>
                                          <p:spTgt spid="41"/>
                                        </p:tgtEl>
                                        <p:attrNameLst>
                                          <p:attrName>ppt_h</p:attrName>
                                        </p:attrNameLst>
                                      </p:cBhvr>
                                      <p:tavLst>
                                        <p:tav tm="0">
                                          <p:val>
                                            <p:fltVal val="0"/>
                                          </p:val>
                                        </p:tav>
                                        <p:tav tm="100000">
                                          <p:val>
                                            <p:strVal val="#ppt_h"/>
                                          </p:val>
                                        </p:tav>
                                      </p:tavLst>
                                    </p:anim>
                                    <p:anim calcmode="lin" valueType="num">
                                      <p:cBhvr>
                                        <p:cTn id="75" dur="1000" fill="hold"/>
                                        <p:tgtEl>
                                          <p:spTgt spid="41"/>
                                        </p:tgtEl>
                                        <p:attrNameLst>
                                          <p:attrName>style.rotation</p:attrName>
                                        </p:attrNameLst>
                                      </p:cBhvr>
                                      <p:tavLst>
                                        <p:tav tm="0">
                                          <p:val>
                                            <p:fltVal val="90"/>
                                          </p:val>
                                        </p:tav>
                                        <p:tav tm="100000">
                                          <p:val>
                                            <p:fltVal val="0"/>
                                          </p:val>
                                        </p:tav>
                                      </p:tavLst>
                                    </p:anim>
                                    <p:animEffect transition="in" filter="fade">
                                      <p:cBhvr>
                                        <p:cTn id="76" dur="1000"/>
                                        <p:tgtEl>
                                          <p:spTgt spid="41"/>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66"/>
                                        </p:tgtEl>
                                        <p:attrNameLst>
                                          <p:attrName>style.visibility</p:attrName>
                                        </p:attrNameLst>
                                      </p:cBhvr>
                                      <p:to>
                                        <p:strVal val="visible"/>
                                      </p:to>
                                    </p:set>
                                    <p:animEffect transition="in" filter="wipe(up)">
                                      <p:cBhvr>
                                        <p:cTn id="80" dur="500"/>
                                        <p:tgtEl>
                                          <p:spTgt spid="66"/>
                                        </p:tgtEl>
                                      </p:cBhvr>
                                    </p:animEffect>
                                  </p:childTnLst>
                                </p:cTn>
                              </p:par>
                            </p:childTnLst>
                          </p:cTn>
                        </p:par>
                        <p:par>
                          <p:cTn id="81" fill="hold">
                            <p:stCondLst>
                              <p:cond delay="3000"/>
                            </p:stCondLst>
                            <p:childTnLst>
                              <p:par>
                                <p:cTn id="82" presetID="22" presetClass="entr" presetSubtype="1" fill="hold" grpId="0" nodeType="after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up)">
                                      <p:cBhvr>
                                        <p:cTn id="84" dur="500"/>
                                        <p:tgtEl>
                                          <p:spTgt spid="67"/>
                                        </p:tgtEl>
                                      </p:cBhvr>
                                    </p:animEffect>
                                  </p:childTnLst>
                                </p:cTn>
                              </p:par>
                            </p:childTnLst>
                          </p:cTn>
                        </p:par>
                        <p:par>
                          <p:cTn id="85" fill="hold">
                            <p:stCondLst>
                              <p:cond delay="3500"/>
                            </p:stCondLst>
                            <p:childTnLst>
                              <p:par>
                                <p:cTn id="86" presetID="22" presetClass="entr" presetSubtype="1" fill="hold" grpId="0" nodeType="afterEffect">
                                  <p:stCondLst>
                                    <p:cond delay="0"/>
                                  </p:stCondLst>
                                  <p:childTnLst>
                                    <p:set>
                                      <p:cBhvr>
                                        <p:cTn id="87" dur="1" fill="hold">
                                          <p:stCondLst>
                                            <p:cond delay="0"/>
                                          </p:stCondLst>
                                        </p:cTn>
                                        <p:tgtEl>
                                          <p:spTgt spid="68"/>
                                        </p:tgtEl>
                                        <p:attrNameLst>
                                          <p:attrName>style.visibility</p:attrName>
                                        </p:attrNameLst>
                                      </p:cBhvr>
                                      <p:to>
                                        <p:strVal val="visible"/>
                                      </p:to>
                                    </p:set>
                                    <p:animEffect transition="in" filter="wipe(up)">
                                      <p:cBhvr>
                                        <p:cTn id="88" dur="500"/>
                                        <p:tgtEl>
                                          <p:spTgt spid="68"/>
                                        </p:tgtEl>
                                      </p:cBhvr>
                                    </p:animEffect>
                                  </p:childTnLst>
                                </p:cTn>
                              </p:par>
                            </p:childTnLst>
                          </p:cTn>
                        </p:par>
                        <p:par>
                          <p:cTn id="89" fill="hold">
                            <p:stCondLst>
                              <p:cond delay="4000"/>
                            </p:stCondLst>
                            <p:childTnLst>
                              <p:par>
                                <p:cTn id="90" presetID="22" presetClass="entr" presetSubtype="1"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wipe(up)">
                                      <p:cBhvr>
                                        <p:cTn id="92" dur="500"/>
                                        <p:tgtEl>
                                          <p:spTgt spid="69"/>
                                        </p:tgtEl>
                                      </p:cBhvr>
                                    </p:animEffect>
                                  </p:childTnLst>
                                </p:cTn>
                              </p:par>
                            </p:childTnLst>
                          </p:cTn>
                        </p:par>
                        <p:par>
                          <p:cTn id="93" fill="hold">
                            <p:stCondLst>
                              <p:cond delay="4500"/>
                            </p:stCondLst>
                            <p:childTnLst>
                              <p:par>
                                <p:cTn id="94" presetID="1" presetClass="entr" presetSubtype="0" fill="hold" grpId="0" nodeType="afterEffect">
                                  <p:stCondLst>
                                    <p:cond delay="0"/>
                                  </p:stCondLst>
                                  <p:childTnLst>
                                    <p:set>
                                      <p:cBhvr>
                                        <p:cTn id="95" dur="1" fill="hold">
                                          <p:stCondLst>
                                            <p:cond delay="0"/>
                                          </p:stCondLst>
                                        </p:cTn>
                                        <p:tgtEl>
                                          <p:spTgt spid="70"/>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70"/>
                                        </p:tgtEl>
                                        <p:attrNameLst>
                                          <p:attrName>ppt_x,ppt_y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71"/>
                                        </p:tgtEl>
                                        <p:attrNameLst>
                                          <p:attrName>ppt_x,ppt_y</p:attrName>
                                        </p:attrNameLst>
                                      </p:cBhvr>
                                      <p:rCtr x="-19748" y="-5509"/>
                                    </p:animMotion>
                                  </p:childTnLst>
                                </p:cTn>
                              </p:par>
                            </p:childTnLst>
                          </p:cTn>
                        </p:par>
                        <p:par>
                          <p:cTn id="102" fill="hold">
                            <p:stCondLst>
                              <p:cond delay="5000"/>
                            </p:stCondLst>
                            <p:childTnLst>
                              <p:par>
                                <p:cTn id="103" presetID="18" presetClass="entr" presetSubtype="3" fill="hold" grpId="0" nodeType="afterEffect">
                                  <p:stCondLst>
                                    <p:cond delay="0"/>
                                  </p:stCondLst>
                                  <p:childTnLst>
                                    <p:set>
                                      <p:cBhvr>
                                        <p:cTn id="104" dur="1" fill="hold">
                                          <p:stCondLst>
                                            <p:cond delay="0"/>
                                          </p:stCondLst>
                                        </p:cTn>
                                        <p:tgtEl>
                                          <p:spTgt spid="72"/>
                                        </p:tgtEl>
                                        <p:attrNameLst>
                                          <p:attrName>style.visibility</p:attrName>
                                        </p:attrNameLst>
                                      </p:cBhvr>
                                      <p:to>
                                        <p:strVal val="visible"/>
                                      </p:to>
                                    </p:set>
                                    <p:animEffect transition="in" filter="strips(upRight)">
                                      <p:cBhvr>
                                        <p:cTn id="105" dur="500"/>
                                        <p:tgtEl>
                                          <p:spTgt spid="72"/>
                                        </p:tgtEl>
                                      </p:cBhvr>
                                    </p:animEffect>
                                  </p:childTnLst>
                                </p:cTn>
                              </p:par>
                            </p:childTnLst>
                          </p:cTn>
                        </p:par>
                        <p:par>
                          <p:cTn id="106" fill="hold">
                            <p:stCondLst>
                              <p:cond delay="5500"/>
                            </p:stCondLst>
                            <p:childTnLst>
                              <p:par>
                                <p:cTn id="107" presetID="10" presetClass="entr" presetSubtype="0" fill="hold" grpId="0" nodeType="afterEffect">
                                  <p:stCondLst>
                                    <p:cond delay="0"/>
                                  </p:stCondLst>
                                  <p:childTnLst>
                                    <p:set>
                                      <p:cBhvr>
                                        <p:cTn id="108" dur="1" fill="hold">
                                          <p:stCondLst>
                                            <p:cond delay="0"/>
                                          </p:stCondLst>
                                        </p:cTn>
                                        <p:tgtEl>
                                          <p:spTgt spid="73"/>
                                        </p:tgtEl>
                                        <p:attrNameLst>
                                          <p:attrName>style.visibility</p:attrName>
                                        </p:attrNameLst>
                                      </p:cBhvr>
                                      <p:to>
                                        <p:strVal val="visible"/>
                                      </p:to>
                                    </p:set>
                                    <p:animEffect transition="in" filter="fade">
                                      <p:cBhvr>
                                        <p:cTn id="109"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30" grpId="0" animBg="1"/>
      <p:bldP spid="31" grpId="0" animBg="1"/>
      <p:bldP spid="32" grpId="0" animBg="1"/>
      <p:bldP spid="33" grpId="0" animBg="1"/>
      <p:bldP spid="38" grpId="0" animBg="1"/>
      <p:bldP spid="41" grpId="0" animBg="1"/>
      <p:bldP spid="66" grpId="0"/>
      <p:bldP spid="67" grpId="0"/>
      <p:bldP spid="68" grpId="0"/>
      <p:bldP spid="69" grpId="0"/>
      <p:bldP spid="70" grpId="0" animBg="1"/>
      <p:bldP spid="70" grpId="1" animBg="1"/>
      <p:bldP spid="71" grpId="0" animBg="1"/>
      <p:bldP spid="71" grpId="1" animBg="1"/>
      <p:bldP spid="72" grpId="0"/>
      <p:bldP spid="7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 name="图表 81"/>
          <p:cNvGraphicFramePr/>
          <p:nvPr>
            <p:extLst>
              <p:ext uri="{D42A27DB-BD31-4B8C-83A1-F6EECF244321}">
                <p14:modId xmlns:p14="http://schemas.microsoft.com/office/powerpoint/2010/main" val="3815878564"/>
              </p:ext>
            </p:extLst>
          </p:nvPr>
        </p:nvGraphicFramePr>
        <p:xfrm>
          <a:off x="5305499" y="105273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83" name="标题 11"/>
          <p:cNvSpPr txBox="1">
            <a:spLocks/>
          </p:cNvSpPr>
          <p:nvPr/>
        </p:nvSpPr>
        <p:spPr>
          <a:xfrm>
            <a:off x="1993131" y="1411959"/>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8EB55A"/>
                </a:solidFill>
                <a:latin typeface="方正兰亭黑简体" panose="02000000000000000000" pitchFamily="2" charset="-122"/>
                <a:ea typeface="方正兰亭黑简体" panose="02000000000000000000" pitchFamily="2" charset="-122"/>
              </a:rPr>
              <a:t>64%</a:t>
            </a:r>
            <a:endParaRPr lang="zh-CN" altLang="en-US" sz="2000" dirty="0">
              <a:solidFill>
                <a:srgbClr val="8EB55A"/>
              </a:solidFill>
              <a:latin typeface="方正兰亭黑简体" panose="02000000000000000000" pitchFamily="2" charset="-122"/>
              <a:ea typeface="方正兰亭黑简体" panose="02000000000000000000" pitchFamily="2" charset="-122"/>
            </a:endParaRPr>
          </a:p>
        </p:txBody>
      </p:sp>
      <p:sp>
        <p:nvSpPr>
          <p:cNvPr id="84" name="标题 11"/>
          <p:cNvSpPr txBox="1">
            <a:spLocks/>
          </p:cNvSpPr>
          <p:nvPr/>
        </p:nvSpPr>
        <p:spPr>
          <a:xfrm>
            <a:off x="2546693" y="148396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标题 11"/>
          <p:cNvSpPr txBox="1">
            <a:spLocks/>
          </p:cNvSpPr>
          <p:nvPr/>
        </p:nvSpPr>
        <p:spPr>
          <a:xfrm>
            <a:off x="2546693" y="11284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8EB55A"/>
                </a:solidFill>
                <a:latin typeface="微软雅黑" panose="020B0503020204020204" pitchFamily="34" charset="-122"/>
                <a:ea typeface="微软雅黑" panose="020B0503020204020204" pitchFamily="34" charset="-122"/>
              </a:rPr>
              <a:t>输入文字</a:t>
            </a:r>
            <a:r>
              <a:rPr lang="zh-CN" altLang="en-US" sz="1800" b="1" dirty="0">
                <a:solidFill>
                  <a:srgbClr val="8EB55A"/>
                </a:solidFill>
                <a:latin typeface="微软雅黑" panose="020B0503020204020204" pitchFamily="34" charset="-122"/>
                <a:ea typeface="微软雅黑" panose="020B0503020204020204" pitchFamily="34" charset="-122"/>
              </a:rPr>
              <a:t>标题</a:t>
            </a:r>
          </a:p>
        </p:txBody>
      </p:sp>
      <p:sp>
        <p:nvSpPr>
          <p:cNvPr id="86" name="标题 11"/>
          <p:cNvSpPr txBox="1">
            <a:spLocks/>
          </p:cNvSpPr>
          <p:nvPr/>
        </p:nvSpPr>
        <p:spPr>
          <a:xfrm>
            <a:off x="1993131" y="2712227"/>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FF6D67"/>
                </a:solidFill>
                <a:latin typeface="方正兰亭黑简体" panose="02000000000000000000" pitchFamily="2" charset="-122"/>
                <a:ea typeface="方正兰亭黑简体" panose="02000000000000000000" pitchFamily="2" charset="-122"/>
              </a:rPr>
              <a:t>25%</a:t>
            </a:r>
            <a:endParaRPr lang="zh-CN" altLang="en-US" sz="2000" dirty="0">
              <a:solidFill>
                <a:srgbClr val="FF6D67"/>
              </a:solidFill>
              <a:latin typeface="方正兰亭黑简体" panose="02000000000000000000" pitchFamily="2" charset="-122"/>
              <a:ea typeface="方正兰亭黑简体" panose="02000000000000000000" pitchFamily="2" charset="-122"/>
            </a:endParaRPr>
          </a:p>
        </p:txBody>
      </p:sp>
      <p:sp>
        <p:nvSpPr>
          <p:cNvPr id="87" name="标题 11"/>
          <p:cNvSpPr txBox="1">
            <a:spLocks/>
          </p:cNvSpPr>
          <p:nvPr/>
        </p:nvSpPr>
        <p:spPr>
          <a:xfrm>
            <a:off x="2546693" y="278423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标题 11"/>
          <p:cNvSpPr txBox="1">
            <a:spLocks/>
          </p:cNvSpPr>
          <p:nvPr/>
        </p:nvSpPr>
        <p:spPr>
          <a:xfrm>
            <a:off x="2546693" y="242875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FF6D67"/>
                </a:solidFill>
                <a:latin typeface="微软雅黑" panose="020B0503020204020204" pitchFamily="34" charset="-122"/>
                <a:ea typeface="微软雅黑" panose="020B0503020204020204" pitchFamily="34" charset="-122"/>
              </a:rPr>
              <a:t>输入文字</a:t>
            </a:r>
            <a:r>
              <a:rPr lang="zh-CN" altLang="en-US" sz="1800" b="1" dirty="0">
                <a:solidFill>
                  <a:srgbClr val="FF6D67"/>
                </a:solidFill>
                <a:latin typeface="微软雅黑" panose="020B0503020204020204" pitchFamily="34" charset="-122"/>
                <a:ea typeface="微软雅黑" panose="020B0503020204020204" pitchFamily="34" charset="-122"/>
              </a:rPr>
              <a:t>标题</a:t>
            </a:r>
          </a:p>
        </p:txBody>
      </p:sp>
      <p:sp>
        <p:nvSpPr>
          <p:cNvPr id="89" name="标题 11"/>
          <p:cNvSpPr txBox="1">
            <a:spLocks/>
          </p:cNvSpPr>
          <p:nvPr/>
        </p:nvSpPr>
        <p:spPr>
          <a:xfrm>
            <a:off x="1993131" y="3928492"/>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F5C058"/>
                </a:solidFill>
                <a:latin typeface="方正兰亭黑简体" panose="02000000000000000000" pitchFamily="2" charset="-122"/>
                <a:ea typeface="方正兰亭黑简体" panose="02000000000000000000" pitchFamily="2" charset="-122"/>
              </a:rPr>
              <a:t>11%</a:t>
            </a:r>
            <a:endParaRPr lang="zh-CN" altLang="en-US" sz="2000" dirty="0">
              <a:solidFill>
                <a:srgbClr val="F5C058"/>
              </a:solidFill>
              <a:latin typeface="方正兰亭黑简体" panose="02000000000000000000" pitchFamily="2" charset="-122"/>
              <a:ea typeface="方正兰亭黑简体" panose="02000000000000000000" pitchFamily="2" charset="-122"/>
            </a:endParaRPr>
          </a:p>
        </p:txBody>
      </p:sp>
      <p:sp>
        <p:nvSpPr>
          <p:cNvPr id="90" name="标题 11"/>
          <p:cNvSpPr txBox="1">
            <a:spLocks/>
          </p:cNvSpPr>
          <p:nvPr/>
        </p:nvSpPr>
        <p:spPr>
          <a:xfrm>
            <a:off x="2546693" y="400050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标题 11"/>
          <p:cNvSpPr txBox="1">
            <a:spLocks/>
          </p:cNvSpPr>
          <p:nvPr/>
        </p:nvSpPr>
        <p:spPr>
          <a:xfrm>
            <a:off x="2546693" y="364502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F5C058"/>
                </a:solidFill>
                <a:latin typeface="微软雅黑" panose="020B0503020204020204" pitchFamily="34" charset="-122"/>
                <a:ea typeface="微软雅黑" panose="020B0503020204020204" pitchFamily="34" charset="-122"/>
              </a:rPr>
              <a:t>输入文字</a:t>
            </a:r>
            <a:r>
              <a:rPr lang="zh-CN" altLang="en-US" sz="1800" b="1" dirty="0">
                <a:solidFill>
                  <a:srgbClr val="F5C058"/>
                </a:solidFill>
                <a:latin typeface="微软雅黑" panose="020B0503020204020204" pitchFamily="34" charset="-122"/>
                <a:ea typeface="微软雅黑" panose="020B0503020204020204" pitchFamily="34" charset="-122"/>
              </a:rPr>
              <a:t>标题</a:t>
            </a:r>
          </a:p>
        </p:txBody>
      </p:sp>
      <p:sp>
        <p:nvSpPr>
          <p:cNvPr id="92" name="TextBox 91"/>
          <p:cNvSpPr txBox="1"/>
          <p:nvPr/>
        </p:nvSpPr>
        <p:spPr>
          <a:xfrm>
            <a:off x="1957127" y="5374957"/>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3" name="TextBox 92"/>
          <p:cNvSpPr txBox="1"/>
          <p:nvPr/>
        </p:nvSpPr>
        <p:spPr>
          <a:xfrm>
            <a:off x="5046356" y="4940007"/>
            <a:ext cx="2059343" cy="276999"/>
          </a:xfrm>
          <a:prstGeom prst="rect">
            <a:avLst/>
          </a:prstGeom>
          <a:noFill/>
        </p:spPr>
        <p:txBody>
          <a:bodyPr wrap="square" lIns="0" tIns="0" rIns="0" bIns="0" rtlCol="0">
            <a:spAutoFit/>
          </a:bodyPr>
          <a:lstStyle/>
          <a:p>
            <a:r>
              <a:rPr lang="zh-CN" altLang="en-US" b="1" dirty="0" smtClean="0">
                <a:solidFill>
                  <a:schemeClr val="accent1">
                    <a:lumMod val="50000"/>
                  </a:schemeClr>
                </a:solidFill>
                <a:latin typeface="Impact MT Std" pitchFamily="34" charset="0"/>
                <a:ea typeface="微软雅黑" pitchFamily="34" charset="-122"/>
              </a:rPr>
              <a:t>点击输入标题文本</a:t>
            </a:r>
            <a:endParaRPr lang="zh-CN" altLang="en-US" b="1" dirty="0">
              <a:solidFill>
                <a:schemeClr val="accent1">
                  <a:lumMod val="50000"/>
                </a:schemeClr>
              </a:solidFill>
              <a:latin typeface="Impact MT Std" pitchFamily="34" charset="0"/>
              <a:ea typeface="微软雅黑" pitchFamily="34" charset="-122"/>
            </a:endParaRPr>
          </a:p>
        </p:txBody>
      </p:sp>
      <p:sp>
        <p:nvSpPr>
          <p:cNvPr id="50" name="矩形 49"/>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40</a:t>
            </a:r>
            <a:endParaRPr lang="zh-CN" dirty="0">
              <a:latin typeface="方正兰亭超细黑简体" panose="02000000000000000000" pitchFamily="2" charset="-122"/>
              <a:ea typeface="方正兰亭超细黑简体" panose="02000000000000000000" pitchFamily="2" charset="-122"/>
            </a:endParaRPr>
          </a:p>
        </p:txBody>
      </p:sp>
      <p:sp>
        <p:nvSpPr>
          <p:cNvPr id="55" name="TextBox 54"/>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0" name="矩形 3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92931" y="0"/>
            <a:ext cx="576064" cy="836712"/>
            <a:chOff x="841003" y="360040"/>
            <a:chExt cx="504056" cy="836712"/>
          </a:xfrm>
          <a:solidFill>
            <a:srgbClr val="3CCCC7"/>
          </a:solidFill>
        </p:grpSpPr>
        <p:sp>
          <p:nvSpPr>
            <p:cNvPr id="43" name="矩形 42"/>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资金缺口</a:t>
            </a:r>
            <a:endParaRPr lang="zh-CN" altLang="en-US" dirty="0">
              <a:solidFill>
                <a:srgbClr val="3CCCC7"/>
              </a:solidFill>
              <a:latin typeface="微软雅黑" pitchFamily="34" charset="-122"/>
              <a:ea typeface="微软雅黑" pitchFamily="34" charset="-122"/>
            </a:endParaRPr>
          </a:p>
        </p:txBody>
      </p:sp>
      <p:sp>
        <p:nvSpPr>
          <p:cNvPr id="47" name="KSO_Shape"/>
          <p:cNvSpPr>
            <a:spLocks/>
          </p:cNvSpPr>
          <p:nvPr/>
        </p:nvSpPr>
        <p:spPr bwMode="auto">
          <a:xfrm>
            <a:off x="294211" y="182889"/>
            <a:ext cx="356225" cy="3419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15146521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ppt_w</p:attrName>
                                        </p:attrNameLst>
                                      </p:cBhvr>
                                      <p:tavLst>
                                        <p:tav tm="0">
                                          <p:val>
                                            <p:fltVal val="0"/>
                                          </p:val>
                                        </p:tav>
                                        <p:tav tm="100000">
                                          <p:val>
                                            <p:strVal val="#ppt_w"/>
                                          </p:val>
                                        </p:tav>
                                      </p:tavLst>
                                    </p:anim>
                                    <p:anim calcmode="lin" valueType="num">
                                      <p:cBhvr>
                                        <p:cTn id="13" dur="500" fill="hold"/>
                                        <p:tgtEl>
                                          <p:spTgt spid="83"/>
                                        </p:tgtEl>
                                        <p:attrNameLst>
                                          <p:attrName>ppt_h</p:attrName>
                                        </p:attrNameLst>
                                      </p:cBhvr>
                                      <p:tavLst>
                                        <p:tav tm="0">
                                          <p:val>
                                            <p:fltVal val="0"/>
                                          </p:val>
                                        </p:tav>
                                        <p:tav tm="100000">
                                          <p:val>
                                            <p:strVal val="#ppt_h"/>
                                          </p:val>
                                        </p:tav>
                                      </p:tavLst>
                                    </p:anim>
                                    <p:animEffect transition="in" filter="fade">
                                      <p:cBhvr>
                                        <p:cTn id="14" dur="500"/>
                                        <p:tgtEl>
                                          <p:spTgt spid="83"/>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84"/>
                                        </p:tgtEl>
                                        <p:attrNameLst>
                                          <p:attrName>style.visibility</p:attrName>
                                        </p:attrNameLst>
                                      </p:cBhvr>
                                      <p:to>
                                        <p:strVal val="visible"/>
                                      </p:to>
                                    </p:set>
                                    <p:anim calcmode="lin" valueType="num">
                                      <p:cBhvr>
                                        <p:cTn id="17" dur="500" fill="hold"/>
                                        <p:tgtEl>
                                          <p:spTgt spid="84"/>
                                        </p:tgtEl>
                                        <p:attrNameLst>
                                          <p:attrName>ppt_w</p:attrName>
                                        </p:attrNameLst>
                                      </p:cBhvr>
                                      <p:tavLst>
                                        <p:tav tm="0">
                                          <p:val>
                                            <p:fltVal val="0"/>
                                          </p:val>
                                        </p:tav>
                                        <p:tav tm="100000">
                                          <p:val>
                                            <p:strVal val="#ppt_w"/>
                                          </p:val>
                                        </p:tav>
                                      </p:tavLst>
                                    </p:anim>
                                    <p:anim calcmode="lin" valueType="num">
                                      <p:cBhvr>
                                        <p:cTn id="18" dur="500" fill="hold"/>
                                        <p:tgtEl>
                                          <p:spTgt spid="84"/>
                                        </p:tgtEl>
                                        <p:attrNameLst>
                                          <p:attrName>ppt_h</p:attrName>
                                        </p:attrNameLst>
                                      </p:cBhvr>
                                      <p:tavLst>
                                        <p:tav tm="0">
                                          <p:val>
                                            <p:fltVal val="0"/>
                                          </p:val>
                                        </p:tav>
                                        <p:tav tm="100000">
                                          <p:val>
                                            <p:strVal val="#ppt_h"/>
                                          </p:val>
                                        </p:tav>
                                      </p:tavLst>
                                    </p:anim>
                                    <p:animEffect transition="in" filter="fade">
                                      <p:cBhvr>
                                        <p:cTn id="19" dur="500"/>
                                        <p:tgtEl>
                                          <p:spTgt spid="84"/>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85"/>
                                        </p:tgtEl>
                                        <p:attrNameLst>
                                          <p:attrName>style.visibility</p:attrName>
                                        </p:attrNameLst>
                                      </p:cBhvr>
                                      <p:to>
                                        <p:strVal val="visible"/>
                                      </p:to>
                                    </p:set>
                                    <p:anim calcmode="lin" valueType="num">
                                      <p:cBhvr>
                                        <p:cTn id="22" dur="500" fill="hold"/>
                                        <p:tgtEl>
                                          <p:spTgt spid="85"/>
                                        </p:tgtEl>
                                        <p:attrNameLst>
                                          <p:attrName>ppt_w</p:attrName>
                                        </p:attrNameLst>
                                      </p:cBhvr>
                                      <p:tavLst>
                                        <p:tav tm="0">
                                          <p:val>
                                            <p:fltVal val="0"/>
                                          </p:val>
                                        </p:tav>
                                        <p:tav tm="100000">
                                          <p:val>
                                            <p:strVal val="#ppt_w"/>
                                          </p:val>
                                        </p:tav>
                                      </p:tavLst>
                                    </p:anim>
                                    <p:anim calcmode="lin" valueType="num">
                                      <p:cBhvr>
                                        <p:cTn id="23" dur="500" fill="hold"/>
                                        <p:tgtEl>
                                          <p:spTgt spid="85"/>
                                        </p:tgtEl>
                                        <p:attrNameLst>
                                          <p:attrName>ppt_h</p:attrName>
                                        </p:attrNameLst>
                                      </p:cBhvr>
                                      <p:tavLst>
                                        <p:tav tm="0">
                                          <p:val>
                                            <p:fltVal val="0"/>
                                          </p:val>
                                        </p:tav>
                                        <p:tav tm="100000">
                                          <p:val>
                                            <p:strVal val="#ppt_h"/>
                                          </p:val>
                                        </p:tav>
                                      </p:tavLst>
                                    </p:anim>
                                    <p:animEffect transition="in" filter="fade">
                                      <p:cBhvr>
                                        <p:cTn id="24" dur="500"/>
                                        <p:tgtEl>
                                          <p:spTgt spid="85"/>
                                        </p:tgtEl>
                                      </p:cBhvr>
                                    </p:animEffect>
                                  </p:childTnLst>
                                </p:cTn>
                              </p:par>
                              <p:par>
                                <p:cTn id="25" presetID="53" presetClass="entr" presetSubtype="16" fill="hold" grpId="0" nodeType="withEffect">
                                  <p:stCondLst>
                                    <p:cond delay="125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87"/>
                                        </p:tgtEl>
                                        <p:attrNameLst>
                                          <p:attrName>style.visibility</p:attrName>
                                        </p:attrNameLst>
                                      </p:cBhvr>
                                      <p:to>
                                        <p:strVal val="visible"/>
                                      </p:to>
                                    </p:set>
                                    <p:anim calcmode="lin" valueType="num">
                                      <p:cBhvr>
                                        <p:cTn id="32" dur="500" fill="hold"/>
                                        <p:tgtEl>
                                          <p:spTgt spid="87"/>
                                        </p:tgtEl>
                                        <p:attrNameLst>
                                          <p:attrName>ppt_w</p:attrName>
                                        </p:attrNameLst>
                                      </p:cBhvr>
                                      <p:tavLst>
                                        <p:tav tm="0">
                                          <p:val>
                                            <p:fltVal val="0"/>
                                          </p:val>
                                        </p:tav>
                                        <p:tav tm="100000">
                                          <p:val>
                                            <p:strVal val="#ppt_w"/>
                                          </p:val>
                                        </p:tav>
                                      </p:tavLst>
                                    </p:anim>
                                    <p:anim calcmode="lin" valueType="num">
                                      <p:cBhvr>
                                        <p:cTn id="33" dur="500" fill="hold"/>
                                        <p:tgtEl>
                                          <p:spTgt spid="87"/>
                                        </p:tgtEl>
                                        <p:attrNameLst>
                                          <p:attrName>ppt_h</p:attrName>
                                        </p:attrNameLst>
                                      </p:cBhvr>
                                      <p:tavLst>
                                        <p:tav tm="0">
                                          <p:val>
                                            <p:fltVal val="0"/>
                                          </p:val>
                                        </p:tav>
                                        <p:tav tm="100000">
                                          <p:val>
                                            <p:strVal val="#ppt_h"/>
                                          </p:val>
                                        </p:tav>
                                      </p:tavLst>
                                    </p:anim>
                                    <p:animEffect transition="in" filter="fade">
                                      <p:cBhvr>
                                        <p:cTn id="34" dur="500"/>
                                        <p:tgtEl>
                                          <p:spTgt spid="87"/>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animEffect transition="in" filter="fade">
                                      <p:cBhvr>
                                        <p:cTn id="39" dur="500"/>
                                        <p:tgtEl>
                                          <p:spTgt spid="88"/>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89"/>
                                        </p:tgtEl>
                                        <p:attrNameLst>
                                          <p:attrName>style.visibility</p:attrName>
                                        </p:attrNameLst>
                                      </p:cBhvr>
                                      <p:to>
                                        <p:strVal val="visible"/>
                                      </p:to>
                                    </p:set>
                                    <p:anim calcmode="lin" valueType="num">
                                      <p:cBhvr>
                                        <p:cTn id="42" dur="500" fill="hold"/>
                                        <p:tgtEl>
                                          <p:spTgt spid="89"/>
                                        </p:tgtEl>
                                        <p:attrNameLst>
                                          <p:attrName>ppt_w</p:attrName>
                                        </p:attrNameLst>
                                      </p:cBhvr>
                                      <p:tavLst>
                                        <p:tav tm="0">
                                          <p:val>
                                            <p:fltVal val="0"/>
                                          </p:val>
                                        </p:tav>
                                        <p:tav tm="100000">
                                          <p:val>
                                            <p:strVal val="#ppt_w"/>
                                          </p:val>
                                        </p:tav>
                                      </p:tavLst>
                                    </p:anim>
                                    <p:anim calcmode="lin" valueType="num">
                                      <p:cBhvr>
                                        <p:cTn id="43" dur="500" fill="hold"/>
                                        <p:tgtEl>
                                          <p:spTgt spid="89"/>
                                        </p:tgtEl>
                                        <p:attrNameLst>
                                          <p:attrName>ppt_h</p:attrName>
                                        </p:attrNameLst>
                                      </p:cBhvr>
                                      <p:tavLst>
                                        <p:tav tm="0">
                                          <p:val>
                                            <p:fltVal val="0"/>
                                          </p:val>
                                        </p:tav>
                                        <p:tav tm="100000">
                                          <p:val>
                                            <p:strVal val="#ppt_h"/>
                                          </p:val>
                                        </p:tav>
                                      </p:tavLst>
                                    </p:anim>
                                    <p:animEffect transition="in" filter="fade">
                                      <p:cBhvr>
                                        <p:cTn id="44" dur="500"/>
                                        <p:tgtEl>
                                          <p:spTgt spid="89"/>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90"/>
                                        </p:tgtEl>
                                        <p:attrNameLst>
                                          <p:attrName>style.visibility</p:attrName>
                                        </p:attrNameLst>
                                      </p:cBhvr>
                                      <p:to>
                                        <p:strVal val="visible"/>
                                      </p:to>
                                    </p:set>
                                    <p:anim calcmode="lin" valueType="num">
                                      <p:cBhvr>
                                        <p:cTn id="47" dur="500" fill="hold"/>
                                        <p:tgtEl>
                                          <p:spTgt spid="90"/>
                                        </p:tgtEl>
                                        <p:attrNameLst>
                                          <p:attrName>ppt_w</p:attrName>
                                        </p:attrNameLst>
                                      </p:cBhvr>
                                      <p:tavLst>
                                        <p:tav tm="0">
                                          <p:val>
                                            <p:fltVal val="0"/>
                                          </p:val>
                                        </p:tav>
                                        <p:tav tm="100000">
                                          <p:val>
                                            <p:strVal val="#ppt_w"/>
                                          </p:val>
                                        </p:tav>
                                      </p:tavLst>
                                    </p:anim>
                                    <p:anim calcmode="lin" valueType="num">
                                      <p:cBhvr>
                                        <p:cTn id="48" dur="500" fill="hold"/>
                                        <p:tgtEl>
                                          <p:spTgt spid="90"/>
                                        </p:tgtEl>
                                        <p:attrNameLst>
                                          <p:attrName>ppt_h</p:attrName>
                                        </p:attrNameLst>
                                      </p:cBhvr>
                                      <p:tavLst>
                                        <p:tav tm="0">
                                          <p:val>
                                            <p:fltVal val="0"/>
                                          </p:val>
                                        </p:tav>
                                        <p:tav tm="100000">
                                          <p:val>
                                            <p:strVal val="#ppt_h"/>
                                          </p:val>
                                        </p:tav>
                                      </p:tavLst>
                                    </p:anim>
                                    <p:animEffect transition="in" filter="fade">
                                      <p:cBhvr>
                                        <p:cTn id="49" dur="500"/>
                                        <p:tgtEl>
                                          <p:spTgt spid="90"/>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91"/>
                                        </p:tgtEl>
                                        <p:attrNameLst>
                                          <p:attrName>style.visibility</p:attrName>
                                        </p:attrNameLst>
                                      </p:cBhvr>
                                      <p:to>
                                        <p:strVal val="visible"/>
                                      </p:to>
                                    </p:set>
                                    <p:anim calcmode="lin" valueType="num">
                                      <p:cBhvr>
                                        <p:cTn id="52" dur="500" fill="hold"/>
                                        <p:tgtEl>
                                          <p:spTgt spid="91"/>
                                        </p:tgtEl>
                                        <p:attrNameLst>
                                          <p:attrName>ppt_w</p:attrName>
                                        </p:attrNameLst>
                                      </p:cBhvr>
                                      <p:tavLst>
                                        <p:tav tm="0">
                                          <p:val>
                                            <p:fltVal val="0"/>
                                          </p:val>
                                        </p:tav>
                                        <p:tav tm="100000">
                                          <p:val>
                                            <p:strVal val="#ppt_w"/>
                                          </p:val>
                                        </p:tav>
                                      </p:tavLst>
                                    </p:anim>
                                    <p:anim calcmode="lin" valueType="num">
                                      <p:cBhvr>
                                        <p:cTn id="53" dur="500" fill="hold"/>
                                        <p:tgtEl>
                                          <p:spTgt spid="91"/>
                                        </p:tgtEl>
                                        <p:attrNameLst>
                                          <p:attrName>ppt_h</p:attrName>
                                        </p:attrNameLst>
                                      </p:cBhvr>
                                      <p:tavLst>
                                        <p:tav tm="0">
                                          <p:val>
                                            <p:fltVal val="0"/>
                                          </p:val>
                                        </p:tav>
                                        <p:tav tm="100000">
                                          <p:val>
                                            <p:strVal val="#ppt_h"/>
                                          </p:val>
                                        </p:tav>
                                      </p:tavLst>
                                    </p:anim>
                                    <p:animEffect transition="in" filter="fade">
                                      <p:cBhvr>
                                        <p:cTn id="54" dur="500"/>
                                        <p:tgtEl>
                                          <p:spTgt spid="91"/>
                                        </p:tgtEl>
                                      </p:cBhvr>
                                    </p:animEffect>
                                  </p:childTnLst>
                                </p:cTn>
                              </p:par>
                            </p:childTnLst>
                          </p:cTn>
                        </p:par>
                        <p:par>
                          <p:cTn id="55" fill="hold">
                            <p:stCondLst>
                              <p:cond delay="1750"/>
                            </p:stCondLst>
                            <p:childTnLst>
                              <p:par>
                                <p:cTn id="56" presetID="2" presetClass="entr" presetSubtype="2" fill="hold" grpId="0"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base">
                                        <p:cTn id="58" dur="300" fill="hold"/>
                                        <p:tgtEl>
                                          <p:spTgt spid="93"/>
                                        </p:tgtEl>
                                        <p:attrNameLst>
                                          <p:attrName>ppt_x</p:attrName>
                                        </p:attrNameLst>
                                      </p:cBhvr>
                                      <p:tavLst>
                                        <p:tav tm="0">
                                          <p:val>
                                            <p:strVal val="1+#ppt_w/2"/>
                                          </p:val>
                                        </p:tav>
                                        <p:tav tm="100000">
                                          <p:val>
                                            <p:strVal val="#ppt_x"/>
                                          </p:val>
                                        </p:tav>
                                      </p:tavLst>
                                    </p:anim>
                                    <p:anim calcmode="lin" valueType="num">
                                      <p:cBhvr additive="base">
                                        <p:cTn id="59" dur="300" fill="hold"/>
                                        <p:tgtEl>
                                          <p:spTgt spid="93"/>
                                        </p:tgtEl>
                                        <p:attrNameLst>
                                          <p:attrName>ppt_y</p:attrName>
                                        </p:attrNameLst>
                                      </p:cBhvr>
                                      <p:tavLst>
                                        <p:tav tm="0">
                                          <p:val>
                                            <p:strVal val="#ppt_y"/>
                                          </p:val>
                                        </p:tav>
                                        <p:tav tm="100000">
                                          <p:val>
                                            <p:strVal val="#ppt_y"/>
                                          </p:val>
                                        </p:tav>
                                      </p:tavLst>
                                    </p:anim>
                                  </p:childTnLst>
                                </p:cTn>
                              </p:par>
                            </p:childTnLst>
                          </p:cTn>
                        </p:par>
                        <p:par>
                          <p:cTn id="60" fill="hold">
                            <p:stCondLst>
                              <p:cond delay="2050"/>
                            </p:stCondLst>
                            <p:childTnLst>
                              <p:par>
                                <p:cTn id="61" presetID="2" presetClass="entr" presetSubtype="2"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 calcmode="lin" valueType="num">
                                      <p:cBhvr additive="base">
                                        <p:cTn id="63" dur="300" fill="hold"/>
                                        <p:tgtEl>
                                          <p:spTgt spid="92"/>
                                        </p:tgtEl>
                                        <p:attrNameLst>
                                          <p:attrName>ppt_x</p:attrName>
                                        </p:attrNameLst>
                                      </p:cBhvr>
                                      <p:tavLst>
                                        <p:tav tm="0">
                                          <p:val>
                                            <p:strVal val="1+#ppt_w/2"/>
                                          </p:val>
                                        </p:tav>
                                        <p:tav tm="100000">
                                          <p:val>
                                            <p:strVal val="#ppt_x"/>
                                          </p:val>
                                        </p:tav>
                                      </p:tavLst>
                                    </p:anim>
                                    <p:anim calcmode="lin" valueType="num">
                                      <p:cBhvr additive="base">
                                        <p:cTn id="64" dur="300" fill="hold"/>
                                        <p:tgtEl>
                                          <p:spTgt spid="92"/>
                                        </p:tgtEl>
                                        <p:attrNameLst>
                                          <p:attrName>ppt_y</p:attrName>
                                        </p:attrNameLst>
                                      </p:cBhvr>
                                      <p:tavLst>
                                        <p:tav tm="0">
                                          <p:val>
                                            <p:strVal val="#ppt_y"/>
                                          </p:val>
                                        </p:tav>
                                        <p:tav tm="100000">
                                          <p:val>
                                            <p:strVal val="#ppt_y"/>
                                          </p:val>
                                        </p:tav>
                                      </p:tavLst>
                                    </p:anim>
                                  </p:childTnLst>
                                </p:cTn>
                              </p:par>
                            </p:childTnLst>
                          </p:cTn>
                        </p:par>
                        <p:par>
                          <p:cTn id="65" fill="hold">
                            <p:stCondLst>
                              <p:cond delay="2350"/>
                            </p:stCondLst>
                            <p:childTnLst>
                              <p:par>
                                <p:cTn id="66" presetID="10" presetClass="entr" presetSubtype="0"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1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2" grpId="0">
        <p:bldAsOne/>
      </p:bldGraphic>
      <p:bldP spid="83" grpId="0"/>
      <p:bldP spid="84" grpId="0"/>
      <p:bldP spid="85" grpId="0"/>
      <p:bldP spid="86" grpId="0"/>
      <p:bldP spid="87" grpId="0"/>
      <p:bldP spid="88" grpId="0"/>
      <p:bldP spid="89" grpId="0"/>
      <p:bldP spid="90" grpId="0"/>
      <p:bldP spid="91" grpId="0"/>
      <p:bldP spid="92" grpId="0"/>
      <p:bldP spid="93" grpId="0"/>
      <p:bldP spid="5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矩形 95"/>
          <p:cNvSpPr/>
          <p:nvPr/>
        </p:nvSpPr>
        <p:spPr>
          <a:xfrm>
            <a:off x="0" y="1124744"/>
            <a:ext cx="12195175" cy="2888704"/>
          </a:xfrm>
          <a:prstGeom prst="rect">
            <a:avLst/>
          </a:prstGeom>
          <a:solidFill>
            <a:schemeClr val="accent1">
              <a:lumMod val="50000"/>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41</a:t>
            </a:r>
            <a:endParaRPr lang="zh-CN" dirty="0">
              <a:latin typeface="方正兰亭超细黑简体" panose="02000000000000000000" pitchFamily="2" charset="-122"/>
              <a:ea typeface="方正兰亭超细黑简体" panose="02000000000000000000" pitchFamily="2" charset="-122"/>
            </a:endParaRPr>
          </a:p>
        </p:txBody>
      </p:sp>
      <p:sp>
        <p:nvSpPr>
          <p:cNvPr id="3" name="矩形 2"/>
          <p:cNvSpPr/>
          <p:nvPr/>
        </p:nvSpPr>
        <p:spPr>
          <a:xfrm>
            <a:off x="0" y="1236948"/>
            <a:ext cx="12195175" cy="2664296"/>
          </a:xfrm>
          <a:prstGeom prst="rect">
            <a:avLst/>
          </a:prstGeom>
          <a:blipFill>
            <a:blip r:embed="rId3"/>
            <a:srcRect/>
            <a:stretch>
              <a:fillRect l="-34165" t="-210782" r="-29957" b="-1161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a:off x="1736321" y="4278043"/>
            <a:ext cx="663125" cy="663125"/>
            <a:chOff x="8077071" y="845254"/>
            <a:chExt cx="2036801" cy="2036802"/>
          </a:xfrm>
        </p:grpSpPr>
        <p:sp>
          <p:nvSpPr>
            <p:cNvPr id="98" name="椭圆 97"/>
            <p:cNvSpPr/>
            <p:nvPr/>
          </p:nvSpPr>
          <p:spPr>
            <a:xfrm>
              <a:off x="8077071" y="845254"/>
              <a:ext cx="2036801" cy="2036802"/>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9"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00" name="组合 99"/>
          <p:cNvGrpSpPr/>
          <p:nvPr/>
        </p:nvGrpSpPr>
        <p:grpSpPr>
          <a:xfrm>
            <a:off x="3715344" y="4278043"/>
            <a:ext cx="663125" cy="663125"/>
            <a:chOff x="8125599" y="1434035"/>
            <a:chExt cx="2036802" cy="2036802"/>
          </a:xfrm>
        </p:grpSpPr>
        <p:sp>
          <p:nvSpPr>
            <p:cNvPr id="101" name="椭圆 100"/>
            <p:cNvSpPr/>
            <p:nvPr/>
          </p:nvSpPr>
          <p:spPr>
            <a:xfrm>
              <a:off x="8125599" y="1434035"/>
              <a:ext cx="2036802" cy="2036802"/>
            </a:xfrm>
            <a:prstGeom prst="ellipse">
              <a:avLst/>
            </a:prstGeom>
            <a:solidFill>
              <a:srgbClr val="FF6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2"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103" name="组合 102"/>
          <p:cNvGrpSpPr/>
          <p:nvPr/>
        </p:nvGrpSpPr>
        <p:grpSpPr>
          <a:xfrm>
            <a:off x="5737550" y="4278043"/>
            <a:ext cx="663125" cy="663125"/>
            <a:chOff x="8125599" y="1434035"/>
            <a:chExt cx="2036802" cy="2036802"/>
          </a:xfrm>
        </p:grpSpPr>
        <p:sp>
          <p:nvSpPr>
            <p:cNvPr id="104" name="椭圆 103"/>
            <p:cNvSpPr/>
            <p:nvPr/>
          </p:nvSpPr>
          <p:spPr>
            <a:xfrm>
              <a:off x="8125599" y="1434035"/>
              <a:ext cx="2036802" cy="203680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05" name="组合 104"/>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106"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7"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09" name="组合 108"/>
          <p:cNvGrpSpPr/>
          <p:nvPr/>
        </p:nvGrpSpPr>
        <p:grpSpPr>
          <a:xfrm>
            <a:off x="7657626" y="4278043"/>
            <a:ext cx="663125" cy="663125"/>
            <a:chOff x="8125599" y="1434035"/>
            <a:chExt cx="2036802" cy="2036802"/>
          </a:xfrm>
        </p:grpSpPr>
        <p:sp>
          <p:nvSpPr>
            <p:cNvPr id="110" name="椭圆 109"/>
            <p:cNvSpPr/>
            <p:nvPr/>
          </p:nvSpPr>
          <p:spPr>
            <a:xfrm>
              <a:off x="8125599" y="1434035"/>
              <a:ext cx="2036802" cy="2036802"/>
            </a:xfrm>
            <a:prstGeom prst="ellipse">
              <a:avLst/>
            </a:prstGeom>
            <a:solidFill>
              <a:srgbClr val="F5C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1"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112" name="组合 111"/>
          <p:cNvGrpSpPr/>
          <p:nvPr/>
        </p:nvGrpSpPr>
        <p:grpSpPr>
          <a:xfrm>
            <a:off x="9769322" y="4278043"/>
            <a:ext cx="663125" cy="663125"/>
            <a:chOff x="8125599" y="1434035"/>
            <a:chExt cx="2036802" cy="2036802"/>
          </a:xfrm>
        </p:grpSpPr>
        <p:sp>
          <p:nvSpPr>
            <p:cNvPr id="113" name="椭圆 112"/>
            <p:cNvSpPr/>
            <p:nvPr/>
          </p:nvSpPr>
          <p:spPr>
            <a:xfrm>
              <a:off x="8125599" y="1434035"/>
              <a:ext cx="2036802" cy="2036802"/>
            </a:xfrm>
            <a:prstGeom prst="ellipse">
              <a:avLst/>
            </a:prstGeom>
            <a:solidFill>
              <a:srgbClr val="5E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115" name="矩形 114"/>
          <p:cNvSpPr/>
          <p:nvPr/>
        </p:nvSpPr>
        <p:spPr>
          <a:xfrm>
            <a:off x="913011"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8EB55A"/>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16" name="矩形 115"/>
          <p:cNvSpPr/>
          <p:nvPr/>
        </p:nvSpPr>
        <p:spPr>
          <a:xfrm>
            <a:off x="3001243"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FF6D6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17" name="矩形 116"/>
          <p:cNvSpPr/>
          <p:nvPr/>
        </p:nvSpPr>
        <p:spPr>
          <a:xfrm>
            <a:off x="5018141"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18" name="矩形 117"/>
          <p:cNvSpPr/>
          <p:nvPr/>
        </p:nvSpPr>
        <p:spPr>
          <a:xfrm>
            <a:off x="7034365"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F5C058"/>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19" name="矩形 118"/>
          <p:cNvSpPr/>
          <p:nvPr/>
        </p:nvSpPr>
        <p:spPr>
          <a:xfrm>
            <a:off x="9122597" y="5013176"/>
            <a:ext cx="2159566" cy="928459"/>
          </a:xfrm>
          <a:prstGeom prst="rect">
            <a:avLst/>
          </a:prstGeom>
        </p:spPr>
        <p:txBody>
          <a:bodyPr wrap="none">
            <a:spAutoFit/>
          </a:bodyPr>
          <a:lstStyle/>
          <a:p>
            <a:pPr algn="ctr">
              <a:spcBef>
                <a:spcPct val="0"/>
              </a:spcBef>
              <a:buFont typeface="Arial" charset="0"/>
              <a:buNone/>
            </a:pPr>
            <a:r>
              <a:rPr lang="zh-CN" altLang="en-US" b="1" dirty="0" smtClean="0">
                <a:solidFill>
                  <a:srgbClr val="5E779F"/>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20" name="TextBox 11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8" name="矩形 47"/>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92931" y="0"/>
            <a:ext cx="576064" cy="836712"/>
            <a:chOff x="841003" y="360040"/>
            <a:chExt cx="504056" cy="836712"/>
          </a:xfrm>
          <a:solidFill>
            <a:srgbClr val="3CCCC7"/>
          </a:solidFill>
        </p:grpSpPr>
        <p:sp>
          <p:nvSpPr>
            <p:cNvPr id="53" name="矩形 52"/>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融资计划</a:t>
            </a:r>
            <a:endParaRPr lang="zh-CN" altLang="en-US" dirty="0">
              <a:solidFill>
                <a:srgbClr val="3CCCC7"/>
              </a:solidFill>
              <a:latin typeface="微软雅黑" pitchFamily="34" charset="-122"/>
              <a:ea typeface="微软雅黑" pitchFamily="34" charset="-122"/>
            </a:endParaRPr>
          </a:p>
        </p:txBody>
      </p:sp>
      <p:sp>
        <p:nvSpPr>
          <p:cNvPr id="56" name="KSO_Shape"/>
          <p:cNvSpPr>
            <a:spLocks/>
          </p:cNvSpPr>
          <p:nvPr/>
        </p:nvSpPr>
        <p:spPr bwMode="auto">
          <a:xfrm>
            <a:off x="294211" y="182889"/>
            <a:ext cx="356225" cy="3419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30723269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53333">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14:bounceEnd="53333">
                                          <p:cBhvr additive="base">
                                            <p:cTn id="17" dur="750" fill="hold"/>
                                            <p:tgtEl>
                                              <p:spTgt spid="97"/>
                                            </p:tgtEl>
                                            <p:attrNameLst>
                                              <p:attrName>ppt_x</p:attrName>
                                            </p:attrNameLst>
                                          </p:cBhvr>
                                          <p:tavLst>
                                            <p:tav tm="0">
                                              <p:val>
                                                <p:strVal val="#ppt_x"/>
                                              </p:val>
                                            </p:tav>
                                            <p:tav tm="100000">
                                              <p:val>
                                                <p:strVal val="#ppt_x"/>
                                              </p:val>
                                            </p:tav>
                                          </p:tavLst>
                                        </p:anim>
                                        <p:anim calcmode="lin" valueType="num" p14:bounceEnd="53333">
                                          <p:cBhvr additive="base">
                                            <p:cTn id="18" dur="750" fill="hold"/>
                                            <p:tgtEl>
                                              <p:spTgt spid="97"/>
                                            </p:tgtEl>
                                            <p:attrNameLst>
                                              <p:attrName>ppt_y</p:attrName>
                                            </p:attrNameLst>
                                          </p:cBhvr>
                                          <p:tavLst>
                                            <p:tav tm="0">
                                              <p:val>
                                                <p:strVal val="0-#ppt_h/2"/>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wipe(up)">
                                          <p:cBhvr>
                                            <p:cTn id="22" dur="500"/>
                                            <p:tgtEl>
                                              <p:spTgt spid="115"/>
                                            </p:tgtEl>
                                          </p:cBhvr>
                                        </p:animEffect>
                                      </p:childTnLst>
                                    </p:cTn>
                                  </p:par>
                                </p:childTnLst>
                              </p:cTn>
                            </p:par>
                            <p:par>
                              <p:cTn id="23" fill="hold">
                                <p:stCondLst>
                                  <p:cond delay="2250"/>
                                </p:stCondLst>
                                <p:childTnLst>
                                  <p:par>
                                    <p:cTn id="24" presetID="2" presetClass="entr" presetSubtype="1" fill="hold" nodeType="afterEffect" p14:presetBounceEnd="53333">
                                      <p:stCondLst>
                                        <p:cond delay="0"/>
                                      </p:stCondLst>
                                      <p:childTnLst>
                                        <p:set>
                                          <p:cBhvr>
                                            <p:cTn id="25" dur="1" fill="hold">
                                              <p:stCondLst>
                                                <p:cond delay="0"/>
                                              </p:stCondLst>
                                            </p:cTn>
                                            <p:tgtEl>
                                              <p:spTgt spid="100"/>
                                            </p:tgtEl>
                                            <p:attrNameLst>
                                              <p:attrName>style.visibility</p:attrName>
                                            </p:attrNameLst>
                                          </p:cBhvr>
                                          <p:to>
                                            <p:strVal val="visible"/>
                                          </p:to>
                                        </p:set>
                                        <p:anim calcmode="lin" valueType="num" p14:bounceEnd="53333">
                                          <p:cBhvr additive="base">
                                            <p:cTn id="26" dur="750" fill="hold"/>
                                            <p:tgtEl>
                                              <p:spTgt spid="100"/>
                                            </p:tgtEl>
                                            <p:attrNameLst>
                                              <p:attrName>ppt_x</p:attrName>
                                            </p:attrNameLst>
                                          </p:cBhvr>
                                          <p:tavLst>
                                            <p:tav tm="0">
                                              <p:val>
                                                <p:strVal val="#ppt_x"/>
                                              </p:val>
                                            </p:tav>
                                            <p:tav tm="100000">
                                              <p:val>
                                                <p:strVal val="#ppt_x"/>
                                              </p:val>
                                            </p:tav>
                                          </p:tavLst>
                                        </p:anim>
                                        <p:anim calcmode="lin" valueType="num" p14:bounceEnd="53333">
                                          <p:cBhvr additive="base">
                                            <p:cTn id="27" dur="750" fill="hold"/>
                                            <p:tgtEl>
                                              <p:spTgt spid="100"/>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16"/>
                                            </p:tgtEl>
                                            <p:attrNameLst>
                                              <p:attrName>style.visibility</p:attrName>
                                            </p:attrNameLst>
                                          </p:cBhvr>
                                          <p:to>
                                            <p:strVal val="visible"/>
                                          </p:to>
                                        </p:set>
                                        <p:animEffect transition="in" filter="wipe(up)">
                                          <p:cBhvr>
                                            <p:cTn id="31" dur="500"/>
                                            <p:tgtEl>
                                              <p:spTgt spid="116"/>
                                            </p:tgtEl>
                                          </p:cBhvr>
                                        </p:animEffect>
                                      </p:childTnLst>
                                    </p:cTn>
                                  </p:par>
                                </p:childTnLst>
                              </p:cTn>
                            </p:par>
                            <p:par>
                              <p:cTn id="32" fill="hold">
                                <p:stCondLst>
                                  <p:cond delay="3500"/>
                                </p:stCondLst>
                                <p:childTnLst>
                                  <p:par>
                                    <p:cTn id="33" presetID="2" presetClass="entr" presetSubtype="1" fill="hold" nodeType="afterEffect" p14:presetBounceEnd="53333">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14:bounceEnd="53333">
                                          <p:cBhvr additive="base">
                                            <p:cTn id="35" dur="750" fill="hold"/>
                                            <p:tgtEl>
                                              <p:spTgt spid="103"/>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103"/>
                                            </p:tgtEl>
                                            <p:attrNameLst>
                                              <p:attrName>ppt_y</p:attrName>
                                            </p:attrNameLst>
                                          </p:cBhvr>
                                          <p:tavLst>
                                            <p:tav tm="0">
                                              <p:val>
                                                <p:strVal val="0-#ppt_h/2"/>
                                              </p:val>
                                            </p:tav>
                                            <p:tav tm="100000">
                                              <p:val>
                                                <p:strVal val="#ppt_y"/>
                                              </p:val>
                                            </p:tav>
                                          </p:tavLst>
                                        </p:anim>
                                      </p:childTnLst>
                                    </p:cTn>
                                  </p:par>
                                </p:childTnLst>
                              </p:cTn>
                            </p:par>
                            <p:par>
                              <p:cTn id="37" fill="hold">
                                <p:stCondLst>
                                  <p:cond delay="4250"/>
                                </p:stCondLst>
                                <p:childTnLst>
                                  <p:par>
                                    <p:cTn id="38" presetID="22" presetClass="entr" presetSubtype="1" fill="hold" grpId="0" nodeType="after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wipe(up)">
                                          <p:cBhvr>
                                            <p:cTn id="40" dur="500"/>
                                            <p:tgtEl>
                                              <p:spTgt spid="117"/>
                                            </p:tgtEl>
                                          </p:cBhvr>
                                        </p:animEffect>
                                      </p:childTnLst>
                                    </p:cTn>
                                  </p:par>
                                </p:childTnLst>
                              </p:cTn>
                            </p:par>
                            <p:par>
                              <p:cTn id="41" fill="hold">
                                <p:stCondLst>
                                  <p:cond delay="4750"/>
                                </p:stCondLst>
                                <p:childTnLst>
                                  <p:par>
                                    <p:cTn id="42" presetID="2" presetClass="entr" presetSubtype="1" fill="hold" nodeType="afterEffect" p14:presetBounceEnd="53333">
                                      <p:stCondLst>
                                        <p:cond delay="0"/>
                                      </p:stCondLst>
                                      <p:childTnLst>
                                        <p:set>
                                          <p:cBhvr>
                                            <p:cTn id="43" dur="1" fill="hold">
                                              <p:stCondLst>
                                                <p:cond delay="0"/>
                                              </p:stCondLst>
                                            </p:cTn>
                                            <p:tgtEl>
                                              <p:spTgt spid="109"/>
                                            </p:tgtEl>
                                            <p:attrNameLst>
                                              <p:attrName>style.visibility</p:attrName>
                                            </p:attrNameLst>
                                          </p:cBhvr>
                                          <p:to>
                                            <p:strVal val="visible"/>
                                          </p:to>
                                        </p:set>
                                        <p:anim calcmode="lin" valueType="num" p14:bounceEnd="53333">
                                          <p:cBhvr additive="base">
                                            <p:cTn id="44" dur="750" fill="hold"/>
                                            <p:tgtEl>
                                              <p:spTgt spid="109"/>
                                            </p:tgtEl>
                                            <p:attrNameLst>
                                              <p:attrName>ppt_x</p:attrName>
                                            </p:attrNameLst>
                                          </p:cBhvr>
                                          <p:tavLst>
                                            <p:tav tm="0">
                                              <p:val>
                                                <p:strVal val="#ppt_x"/>
                                              </p:val>
                                            </p:tav>
                                            <p:tav tm="100000">
                                              <p:val>
                                                <p:strVal val="#ppt_x"/>
                                              </p:val>
                                            </p:tav>
                                          </p:tavLst>
                                        </p:anim>
                                        <p:anim calcmode="lin" valueType="num" p14:bounceEnd="53333">
                                          <p:cBhvr additive="base">
                                            <p:cTn id="45" dur="750" fill="hold"/>
                                            <p:tgtEl>
                                              <p:spTgt spid="109"/>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22" presetClass="entr" presetSubtype="1"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wipe(up)">
                                          <p:cBhvr>
                                            <p:cTn id="49" dur="500"/>
                                            <p:tgtEl>
                                              <p:spTgt spid="118"/>
                                            </p:tgtEl>
                                          </p:cBhvr>
                                        </p:animEffect>
                                      </p:childTnLst>
                                    </p:cTn>
                                  </p:par>
                                </p:childTnLst>
                              </p:cTn>
                            </p:par>
                            <p:par>
                              <p:cTn id="50" fill="hold">
                                <p:stCondLst>
                                  <p:cond delay="6000"/>
                                </p:stCondLst>
                                <p:childTnLst>
                                  <p:par>
                                    <p:cTn id="51" presetID="2" presetClass="entr" presetSubtype="1" fill="hold" nodeType="afterEffect" p14:presetBounceEnd="53333">
                                      <p:stCondLst>
                                        <p:cond delay="0"/>
                                      </p:stCondLst>
                                      <p:childTnLst>
                                        <p:set>
                                          <p:cBhvr>
                                            <p:cTn id="52" dur="1" fill="hold">
                                              <p:stCondLst>
                                                <p:cond delay="0"/>
                                              </p:stCondLst>
                                            </p:cTn>
                                            <p:tgtEl>
                                              <p:spTgt spid="112"/>
                                            </p:tgtEl>
                                            <p:attrNameLst>
                                              <p:attrName>style.visibility</p:attrName>
                                            </p:attrNameLst>
                                          </p:cBhvr>
                                          <p:to>
                                            <p:strVal val="visible"/>
                                          </p:to>
                                        </p:set>
                                        <p:anim calcmode="lin" valueType="num" p14:bounceEnd="53333">
                                          <p:cBhvr additive="base">
                                            <p:cTn id="53" dur="750" fill="hold"/>
                                            <p:tgtEl>
                                              <p:spTgt spid="112"/>
                                            </p:tgtEl>
                                            <p:attrNameLst>
                                              <p:attrName>ppt_x</p:attrName>
                                            </p:attrNameLst>
                                          </p:cBhvr>
                                          <p:tavLst>
                                            <p:tav tm="0">
                                              <p:val>
                                                <p:strVal val="#ppt_x"/>
                                              </p:val>
                                            </p:tav>
                                            <p:tav tm="100000">
                                              <p:val>
                                                <p:strVal val="#ppt_x"/>
                                              </p:val>
                                            </p:tav>
                                          </p:tavLst>
                                        </p:anim>
                                        <p:anim calcmode="lin" valueType="num" p14:bounceEnd="53333">
                                          <p:cBhvr additive="base">
                                            <p:cTn id="54" dur="750" fill="hold"/>
                                            <p:tgtEl>
                                              <p:spTgt spid="112"/>
                                            </p:tgtEl>
                                            <p:attrNameLst>
                                              <p:attrName>ppt_y</p:attrName>
                                            </p:attrNameLst>
                                          </p:cBhvr>
                                          <p:tavLst>
                                            <p:tav tm="0">
                                              <p:val>
                                                <p:strVal val="0-#ppt_h/2"/>
                                              </p:val>
                                            </p:tav>
                                            <p:tav tm="100000">
                                              <p:val>
                                                <p:strVal val="#ppt_y"/>
                                              </p:val>
                                            </p:tav>
                                          </p:tavLst>
                                        </p:anim>
                                      </p:childTnLst>
                                    </p:cTn>
                                  </p:par>
                                </p:childTnLst>
                              </p:cTn>
                            </p:par>
                            <p:par>
                              <p:cTn id="55" fill="hold">
                                <p:stCondLst>
                                  <p:cond delay="6750"/>
                                </p:stCondLst>
                                <p:childTnLst>
                                  <p:par>
                                    <p:cTn id="56" presetID="22" presetClass="entr" presetSubtype="1" fill="hold" grpId="0" nodeType="after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up)">
                                          <p:cBhvr>
                                            <p:cTn id="58" dur="500"/>
                                            <p:tgtEl>
                                              <p:spTgt spid="119"/>
                                            </p:tgtEl>
                                          </p:cBhvr>
                                        </p:animEffect>
                                      </p:childTnLst>
                                    </p:cTn>
                                  </p:par>
                                </p:childTnLst>
                              </p:cTn>
                            </p:par>
                            <p:par>
                              <p:cTn id="59" fill="hold">
                                <p:stCondLst>
                                  <p:cond delay="7250"/>
                                </p:stCondLst>
                                <p:childTnLst>
                                  <p:par>
                                    <p:cTn id="60" presetID="10" presetClass="entr" presetSubtype="0" fill="hold" grpId="0" nodeType="afterEffect">
                                      <p:stCondLst>
                                        <p:cond delay="0"/>
                                      </p:stCondLst>
                                      <p:childTnLst>
                                        <p:set>
                                          <p:cBhvr>
                                            <p:cTn id="61" dur="1" fill="hold">
                                              <p:stCondLst>
                                                <p:cond delay="0"/>
                                              </p:stCondLst>
                                            </p:cTn>
                                            <p:tgtEl>
                                              <p:spTgt spid="120"/>
                                            </p:tgtEl>
                                            <p:attrNameLst>
                                              <p:attrName>style.visibility</p:attrName>
                                            </p:attrNameLst>
                                          </p:cBhvr>
                                          <p:to>
                                            <p:strVal val="visible"/>
                                          </p:to>
                                        </p:set>
                                        <p:animEffect transition="in" filter="fade">
                                          <p:cBhvr>
                                            <p:cTn id="62" dur="125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3" grpId="0" animBg="1"/>
          <p:bldP spid="115" grpId="0"/>
          <p:bldP spid="116" grpId="0"/>
          <p:bldP spid="117" grpId="0"/>
          <p:bldP spid="118" grpId="0"/>
          <p:bldP spid="119" grpId="0"/>
          <p:bldP spid="1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750" fill="hold"/>
                                            <p:tgtEl>
                                              <p:spTgt spid="97"/>
                                            </p:tgtEl>
                                            <p:attrNameLst>
                                              <p:attrName>ppt_x</p:attrName>
                                            </p:attrNameLst>
                                          </p:cBhvr>
                                          <p:tavLst>
                                            <p:tav tm="0">
                                              <p:val>
                                                <p:strVal val="#ppt_x"/>
                                              </p:val>
                                            </p:tav>
                                            <p:tav tm="100000">
                                              <p:val>
                                                <p:strVal val="#ppt_x"/>
                                              </p:val>
                                            </p:tav>
                                          </p:tavLst>
                                        </p:anim>
                                        <p:anim calcmode="lin" valueType="num">
                                          <p:cBhvr additive="base">
                                            <p:cTn id="18" dur="750" fill="hold"/>
                                            <p:tgtEl>
                                              <p:spTgt spid="97"/>
                                            </p:tgtEl>
                                            <p:attrNameLst>
                                              <p:attrName>ppt_y</p:attrName>
                                            </p:attrNameLst>
                                          </p:cBhvr>
                                          <p:tavLst>
                                            <p:tav tm="0">
                                              <p:val>
                                                <p:strVal val="0-#ppt_h/2"/>
                                              </p:val>
                                            </p:tav>
                                            <p:tav tm="100000">
                                              <p:val>
                                                <p:strVal val="#ppt_y"/>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wipe(up)">
                                          <p:cBhvr>
                                            <p:cTn id="22" dur="500"/>
                                            <p:tgtEl>
                                              <p:spTgt spid="115"/>
                                            </p:tgtEl>
                                          </p:cBhvr>
                                        </p:animEffect>
                                      </p:childTnLst>
                                    </p:cTn>
                                  </p:par>
                                </p:childTnLst>
                              </p:cTn>
                            </p:par>
                            <p:par>
                              <p:cTn id="23" fill="hold">
                                <p:stCondLst>
                                  <p:cond delay="2250"/>
                                </p:stCondLst>
                                <p:childTnLst>
                                  <p:par>
                                    <p:cTn id="24" presetID="2" presetClass="entr" presetSubtype="1" fill="hold" nodeType="afterEffect">
                                      <p:stCondLst>
                                        <p:cond delay="0"/>
                                      </p:stCondLst>
                                      <p:childTnLst>
                                        <p:set>
                                          <p:cBhvr>
                                            <p:cTn id="25" dur="1" fill="hold">
                                              <p:stCondLst>
                                                <p:cond delay="0"/>
                                              </p:stCondLst>
                                            </p:cTn>
                                            <p:tgtEl>
                                              <p:spTgt spid="100"/>
                                            </p:tgtEl>
                                            <p:attrNameLst>
                                              <p:attrName>style.visibility</p:attrName>
                                            </p:attrNameLst>
                                          </p:cBhvr>
                                          <p:to>
                                            <p:strVal val="visible"/>
                                          </p:to>
                                        </p:set>
                                        <p:anim calcmode="lin" valueType="num">
                                          <p:cBhvr additive="base">
                                            <p:cTn id="26" dur="750" fill="hold"/>
                                            <p:tgtEl>
                                              <p:spTgt spid="100"/>
                                            </p:tgtEl>
                                            <p:attrNameLst>
                                              <p:attrName>ppt_x</p:attrName>
                                            </p:attrNameLst>
                                          </p:cBhvr>
                                          <p:tavLst>
                                            <p:tav tm="0">
                                              <p:val>
                                                <p:strVal val="#ppt_x"/>
                                              </p:val>
                                            </p:tav>
                                            <p:tav tm="100000">
                                              <p:val>
                                                <p:strVal val="#ppt_x"/>
                                              </p:val>
                                            </p:tav>
                                          </p:tavLst>
                                        </p:anim>
                                        <p:anim calcmode="lin" valueType="num">
                                          <p:cBhvr additive="base">
                                            <p:cTn id="27" dur="750" fill="hold"/>
                                            <p:tgtEl>
                                              <p:spTgt spid="100"/>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16"/>
                                            </p:tgtEl>
                                            <p:attrNameLst>
                                              <p:attrName>style.visibility</p:attrName>
                                            </p:attrNameLst>
                                          </p:cBhvr>
                                          <p:to>
                                            <p:strVal val="visible"/>
                                          </p:to>
                                        </p:set>
                                        <p:animEffect transition="in" filter="wipe(up)">
                                          <p:cBhvr>
                                            <p:cTn id="31" dur="500"/>
                                            <p:tgtEl>
                                              <p:spTgt spid="116"/>
                                            </p:tgtEl>
                                          </p:cBhvr>
                                        </p:animEffect>
                                      </p:childTnLst>
                                    </p:cTn>
                                  </p:par>
                                </p:childTnLst>
                              </p:cTn>
                            </p:par>
                            <p:par>
                              <p:cTn id="32" fill="hold">
                                <p:stCondLst>
                                  <p:cond delay="3500"/>
                                </p:stCondLst>
                                <p:childTnLst>
                                  <p:par>
                                    <p:cTn id="33" presetID="2" presetClass="entr" presetSubtype="1" fill="hold" nodeType="afterEffect">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cBhvr additive="base">
                                            <p:cTn id="35" dur="750" fill="hold"/>
                                            <p:tgtEl>
                                              <p:spTgt spid="103"/>
                                            </p:tgtEl>
                                            <p:attrNameLst>
                                              <p:attrName>ppt_x</p:attrName>
                                            </p:attrNameLst>
                                          </p:cBhvr>
                                          <p:tavLst>
                                            <p:tav tm="0">
                                              <p:val>
                                                <p:strVal val="#ppt_x"/>
                                              </p:val>
                                            </p:tav>
                                            <p:tav tm="100000">
                                              <p:val>
                                                <p:strVal val="#ppt_x"/>
                                              </p:val>
                                            </p:tav>
                                          </p:tavLst>
                                        </p:anim>
                                        <p:anim calcmode="lin" valueType="num">
                                          <p:cBhvr additive="base">
                                            <p:cTn id="36" dur="750" fill="hold"/>
                                            <p:tgtEl>
                                              <p:spTgt spid="103"/>
                                            </p:tgtEl>
                                            <p:attrNameLst>
                                              <p:attrName>ppt_y</p:attrName>
                                            </p:attrNameLst>
                                          </p:cBhvr>
                                          <p:tavLst>
                                            <p:tav tm="0">
                                              <p:val>
                                                <p:strVal val="0-#ppt_h/2"/>
                                              </p:val>
                                            </p:tav>
                                            <p:tav tm="100000">
                                              <p:val>
                                                <p:strVal val="#ppt_y"/>
                                              </p:val>
                                            </p:tav>
                                          </p:tavLst>
                                        </p:anim>
                                      </p:childTnLst>
                                    </p:cTn>
                                  </p:par>
                                </p:childTnLst>
                              </p:cTn>
                            </p:par>
                            <p:par>
                              <p:cTn id="37" fill="hold">
                                <p:stCondLst>
                                  <p:cond delay="4250"/>
                                </p:stCondLst>
                                <p:childTnLst>
                                  <p:par>
                                    <p:cTn id="38" presetID="22" presetClass="entr" presetSubtype="1" fill="hold" grpId="0" nodeType="after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wipe(up)">
                                          <p:cBhvr>
                                            <p:cTn id="40" dur="500"/>
                                            <p:tgtEl>
                                              <p:spTgt spid="117"/>
                                            </p:tgtEl>
                                          </p:cBhvr>
                                        </p:animEffect>
                                      </p:childTnLst>
                                    </p:cTn>
                                  </p:par>
                                </p:childTnLst>
                              </p:cTn>
                            </p:par>
                            <p:par>
                              <p:cTn id="41" fill="hold">
                                <p:stCondLst>
                                  <p:cond delay="4750"/>
                                </p:stCondLst>
                                <p:childTnLst>
                                  <p:par>
                                    <p:cTn id="42" presetID="2" presetClass="entr" presetSubtype="1" fill="hold" nodeType="afterEffect">
                                      <p:stCondLst>
                                        <p:cond delay="0"/>
                                      </p:stCondLst>
                                      <p:childTnLst>
                                        <p:set>
                                          <p:cBhvr>
                                            <p:cTn id="43" dur="1" fill="hold">
                                              <p:stCondLst>
                                                <p:cond delay="0"/>
                                              </p:stCondLst>
                                            </p:cTn>
                                            <p:tgtEl>
                                              <p:spTgt spid="109"/>
                                            </p:tgtEl>
                                            <p:attrNameLst>
                                              <p:attrName>style.visibility</p:attrName>
                                            </p:attrNameLst>
                                          </p:cBhvr>
                                          <p:to>
                                            <p:strVal val="visible"/>
                                          </p:to>
                                        </p:set>
                                        <p:anim calcmode="lin" valueType="num">
                                          <p:cBhvr additive="base">
                                            <p:cTn id="44" dur="750" fill="hold"/>
                                            <p:tgtEl>
                                              <p:spTgt spid="109"/>
                                            </p:tgtEl>
                                            <p:attrNameLst>
                                              <p:attrName>ppt_x</p:attrName>
                                            </p:attrNameLst>
                                          </p:cBhvr>
                                          <p:tavLst>
                                            <p:tav tm="0">
                                              <p:val>
                                                <p:strVal val="#ppt_x"/>
                                              </p:val>
                                            </p:tav>
                                            <p:tav tm="100000">
                                              <p:val>
                                                <p:strVal val="#ppt_x"/>
                                              </p:val>
                                            </p:tav>
                                          </p:tavLst>
                                        </p:anim>
                                        <p:anim calcmode="lin" valueType="num">
                                          <p:cBhvr additive="base">
                                            <p:cTn id="45" dur="750" fill="hold"/>
                                            <p:tgtEl>
                                              <p:spTgt spid="109"/>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22" presetClass="entr" presetSubtype="1"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wipe(up)">
                                          <p:cBhvr>
                                            <p:cTn id="49" dur="500"/>
                                            <p:tgtEl>
                                              <p:spTgt spid="118"/>
                                            </p:tgtEl>
                                          </p:cBhvr>
                                        </p:animEffect>
                                      </p:childTnLst>
                                    </p:cTn>
                                  </p:par>
                                </p:childTnLst>
                              </p:cTn>
                            </p:par>
                            <p:par>
                              <p:cTn id="50" fill="hold">
                                <p:stCondLst>
                                  <p:cond delay="6000"/>
                                </p:stCondLst>
                                <p:childTnLst>
                                  <p:par>
                                    <p:cTn id="51" presetID="2" presetClass="entr" presetSubtype="1" fill="hold" nodeType="afterEffect">
                                      <p:stCondLst>
                                        <p:cond delay="0"/>
                                      </p:stCondLst>
                                      <p:childTnLst>
                                        <p:set>
                                          <p:cBhvr>
                                            <p:cTn id="52" dur="1" fill="hold">
                                              <p:stCondLst>
                                                <p:cond delay="0"/>
                                              </p:stCondLst>
                                            </p:cTn>
                                            <p:tgtEl>
                                              <p:spTgt spid="112"/>
                                            </p:tgtEl>
                                            <p:attrNameLst>
                                              <p:attrName>style.visibility</p:attrName>
                                            </p:attrNameLst>
                                          </p:cBhvr>
                                          <p:to>
                                            <p:strVal val="visible"/>
                                          </p:to>
                                        </p:set>
                                        <p:anim calcmode="lin" valueType="num">
                                          <p:cBhvr additive="base">
                                            <p:cTn id="53" dur="750" fill="hold"/>
                                            <p:tgtEl>
                                              <p:spTgt spid="112"/>
                                            </p:tgtEl>
                                            <p:attrNameLst>
                                              <p:attrName>ppt_x</p:attrName>
                                            </p:attrNameLst>
                                          </p:cBhvr>
                                          <p:tavLst>
                                            <p:tav tm="0">
                                              <p:val>
                                                <p:strVal val="#ppt_x"/>
                                              </p:val>
                                            </p:tav>
                                            <p:tav tm="100000">
                                              <p:val>
                                                <p:strVal val="#ppt_x"/>
                                              </p:val>
                                            </p:tav>
                                          </p:tavLst>
                                        </p:anim>
                                        <p:anim calcmode="lin" valueType="num">
                                          <p:cBhvr additive="base">
                                            <p:cTn id="54" dur="750" fill="hold"/>
                                            <p:tgtEl>
                                              <p:spTgt spid="112"/>
                                            </p:tgtEl>
                                            <p:attrNameLst>
                                              <p:attrName>ppt_y</p:attrName>
                                            </p:attrNameLst>
                                          </p:cBhvr>
                                          <p:tavLst>
                                            <p:tav tm="0">
                                              <p:val>
                                                <p:strVal val="0-#ppt_h/2"/>
                                              </p:val>
                                            </p:tav>
                                            <p:tav tm="100000">
                                              <p:val>
                                                <p:strVal val="#ppt_y"/>
                                              </p:val>
                                            </p:tav>
                                          </p:tavLst>
                                        </p:anim>
                                      </p:childTnLst>
                                    </p:cTn>
                                  </p:par>
                                </p:childTnLst>
                              </p:cTn>
                            </p:par>
                            <p:par>
                              <p:cTn id="55" fill="hold">
                                <p:stCondLst>
                                  <p:cond delay="6750"/>
                                </p:stCondLst>
                                <p:childTnLst>
                                  <p:par>
                                    <p:cTn id="56" presetID="22" presetClass="entr" presetSubtype="1" fill="hold" grpId="0" nodeType="after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up)">
                                          <p:cBhvr>
                                            <p:cTn id="58" dur="500"/>
                                            <p:tgtEl>
                                              <p:spTgt spid="119"/>
                                            </p:tgtEl>
                                          </p:cBhvr>
                                        </p:animEffect>
                                      </p:childTnLst>
                                    </p:cTn>
                                  </p:par>
                                </p:childTnLst>
                              </p:cTn>
                            </p:par>
                            <p:par>
                              <p:cTn id="59" fill="hold">
                                <p:stCondLst>
                                  <p:cond delay="7250"/>
                                </p:stCondLst>
                                <p:childTnLst>
                                  <p:par>
                                    <p:cTn id="60" presetID="10" presetClass="entr" presetSubtype="0" fill="hold" grpId="0" nodeType="afterEffect">
                                      <p:stCondLst>
                                        <p:cond delay="0"/>
                                      </p:stCondLst>
                                      <p:childTnLst>
                                        <p:set>
                                          <p:cBhvr>
                                            <p:cTn id="61" dur="1" fill="hold">
                                              <p:stCondLst>
                                                <p:cond delay="0"/>
                                              </p:stCondLst>
                                            </p:cTn>
                                            <p:tgtEl>
                                              <p:spTgt spid="120"/>
                                            </p:tgtEl>
                                            <p:attrNameLst>
                                              <p:attrName>style.visibility</p:attrName>
                                            </p:attrNameLst>
                                          </p:cBhvr>
                                          <p:to>
                                            <p:strVal val="visible"/>
                                          </p:to>
                                        </p:set>
                                        <p:animEffect transition="in" filter="fade">
                                          <p:cBhvr>
                                            <p:cTn id="62" dur="125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3" grpId="0" animBg="1"/>
          <p:bldP spid="115" grpId="0"/>
          <p:bldP spid="116" grpId="0"/>
          <p:bldP spid="117" grpId="0"/>
          <p:bldP spid="118" grpId="0"/>
          <p:bldP spid="119" grpId="0"/>
          <p:bldP spid="120" grpId="0"/>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直接连接符 52"/>
          <p:cNvCxnSpPr/>
          <p:nvPr/>
        </p:nvCxnSpPr>
        <p:spPr>
          <a:xfrm flipH="1">
            <a:off x="6050562" y="472473"/>
            <a:ext cx="1" cy="1300343"/>
          </a:xfrm>
          <a:prstGeom prst="line">
            <a:avLst/>
          </a:prstGeom>
          <a:ln w="9525">
            <a:solidFill>
              <a:srgbClr val="3CCCC7"/>
            </a:solidFill>
            <a:prstDash val="sysDash"/>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4660794" y="1605969"/>
            <a:ext cx="2779537" cy="2779537"/>
            <a:chOff x="3325860" y="1074902"/>
            <a:chExt cx="2531533" cy="2531533"/>
          </a:xfrm>
        </p:grpSpPr>
        <p:sp>
          <p:nvSpPr>
            <p:cNvPr id="55" name="椭圆 54"/>
            <p:cNvSpPr/>
            <p:nvPr/>
          </p:nvSpPr>
          <p:spPr>
            <a:xfrm>
              <a:off x="3325860" y="1074902"/>
              <a:ext cx="2531533" cy="2531533"/>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6" name="Freeform 627"/>
            <p:cNvSpPr>
              <a:spLocks noEditPoints="1"/>
            </p:cNvSpPr>
            <p:nvPr/>
          </p:nvSpPr>
          <p:spPr bwMode="auto">
            <a:xfrm>
              <a:off x="4400627" y="1777117"/>
              <a:ext cx="381999" cy="475170"/>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57" name="文本框 23"/>
            <p:cNvSpPr txBox="1"/>
            <p:nvPr/>
          </p:nvSpPr>
          <p:spPr>
            <a:xfrm>
              <a:off x="3505189" y="2341943"/>
              <a:ext cx="2172875" cy="364410"/>
            </a:xfrm>
            <a:prstGeom prst="rect">
              <a:avLst/>
            </a:prstGeom>
            <a:noFill/>
          </p:spPr>
          <p:txBody>
            <a:bodyPr wrap="square" rtlCol="0">
              <a:spAutoFit/>
            </a:bodyPr>
            <a:lstStyle/>
            <a:p>
              <a:pPr algn="ctr"/>
              <a:r>
                <a:rPr lang="zh-CN" altLang="en-US" sz="2000" b="1" dirty="0" smtClean="0">
                  <a:solidFill>
                    <a:schemeClr val="bg1"/>
                  </a:solidFill>
                  <a:latin typeface="微软雅黑" pitchFamily="34" charset="-122"/>
                  <a:ea typeface="微软雅黑" pitchFamily="34" charset="-122"/>
                </a:rPr>
                <a:t>资金用途</a:t>
              </a:r>
              <a:endParaRPr lang="en-US" altLang="zh-CN" sz="2000" b="1" dirty="0">
                <a:solidFill>
                  <a:schemeClr val="bg1"/>
                </a:solidFill>
                <a:latin typeface="微软雅黑" pitchFamily="34" charset="-122"/>
                <a:ea typeface="微软雅黑" pitchFamily="34" charset="-122"/>
              </a:endParaRPr>
            </a:p>
          </p:txBody>
        </p:sp>
      </p:grpSp>
      <p:grpSp>
        <p:nvGrpSpPr>
          <p:cNvPr id="58" name="组合 57"/>
          <p:cNvGrpSpPr/>
          <p:nvPr/>
        </p:nvGrpSpPr>
        <p:grpSpPr>
          <a:xfrm>
            <a:off x="4078343" y="1872196"/>
            <a:ext cx="939800" cy="939800"/>
            <a:chOff x="2386060" y="1495059"/>
            <a:chExt cx="939800" cy="939800"/>
          </a:xfrm>
        </p:grpSpPr>
        <p:sp>
          <p:nvSpPr>
            <p:cNvPr id="59" name="椭圆 58"/>
            <p:cNvSpPr/>
            <p:nvPr/>
          </p:nvSpPr>
          <p:spPr>
            <a:xfrm>
              <a:off x="2386060" y="1495059"/>
              <a:ext cx="939800" cy="939800"/>
            </a:xfrm>
            <a:prstGeom prst="ellipse">
              <a:avLst/>
            </a:prstGeom>
            <a:solidFill>
              <a:srgbClr val="FF6D6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0"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773534" y="1593639"/>
            <a:ext cx="939800" cy="939800"/>
            <a:chOff x="5454052" y="1074902"/>
            <a:chExt cx="939800" cy="939800"/>
          </a:xfrm>
        </p:grpSpPr>
        <p:sp>
          <p:nvSpPr>
            <p:cNvPr id="62" name="椭圆 61"/>
            <p:cNvSpPr/>
            <p:nvPr/>
          </p:nvSpPr>
          <p:spPr>
            <a:xfrm>
              <a:off x="5454052" y="1074902"/>
              <a:ext cx="939800" cy="939800"/>
            </a:xfrm>
            <a:prstGeom prst="ellipse">
              <a:avLst/>
            </a:prstGeom>
            <a:solidFill>
              <a:schemeClr val="accent1">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3" name="组合 62"/>
            <p:cNvGrpSpPr/>
            <p:nvPr/>
          </p:nvGrpSpPr>
          <p:grpSpPr>
            <a:xfrm>
              <a:off x="5729640" y="1309909"/>
              <a:ext cx="411300" cy="441104"/>
              <a:chOff x="5995987" y="547688"/>
              <a:chExt cx="219075" cy="234950"/>
            </a:xfrm>
            <a:solidFill>
              <a:schemeClr val="bg1"/>
            </a:solidFill>
          </p:grpSpPr>
          <p:sp>
            <p:nvSpPr>
              <p:cNvPr id="64"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5"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66" name="组合 65"/>
          <p:cNvGrpSpPr/>
          <p:nvPr/>
        </p:nvGrpSpPr>
        <p:grpSpPr>
          <a:xfrm>
            <a:off x="4653731" y="3501008"/>
            <a:ext cx="939800" cy="939800"/>
            <a:chOff x="3080330" y="2789142"/>
            <a:chExt cx="939800" cy="939800"/>
          </a:xfrm>
        </p:grpSpPr>
        <p:sp>
          <p:nvSpPr>
            <p:cNvPr id="67" name="椭圆 66"/>
            <p:cNvSpPr/>
            <p:nvPr/>
          </p:nvSpPr>
          <p:spPr>
            <a:xfrm>
              <a:off x="3080330" y="2789142"/>
              <a:ext cx="939800" cy="939800"/>
            </a:xfrm>
            <a:prstGeom prst="ellipse">
              <a:avLst/>
            </a:prstGeom>
            <a:solidFill>
              <a:srgbClr val="F5C058"/>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294687" y="3010257"/>
              <a:ext cx="497794" cy="491067"/>
              <a:chOff x="8123237" y="3667126"/>
              <a:chExt cx="234950" cy="231775"/>
            </a:xfrm>
            <a:solidFill>
              <a:schemeClr val="bg1"/>
            </a:solidFill>
          </p:grpSpPr>
          <p:sp>
            <p:nvSpPr>
              <p:cNvPr id="69"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0"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71" name="组合 70"/>
          <p:cNvGrpSpPr/>
          <p:nvPr/>
        </p:nvGrpSpPr>
        <p:grpSpPr>
          <a:xfrm>
            <a:off x="7076985" y="3242525"/>
            <a:ext cx="901165" cy="901165"/>
            <a:chOff x="5719249" y="3077288"/>
            <a:chExt cx="767347" cy="767347"/>
          </a:xfrm>
        </p:grpSpPr>
        <p:sp>
          <p:nvSpPr>
            <p:cNvPr id="72" name="椭圆 71"/>
            <p:cNvSpPr/>
            <p:nvPr/>
          </p:nvSpPr>
          <p:spPr>
            <a:xfrm>
              <a:off x="5719249" y="3077288"/>
              <a:ext cx="767347" cy="767347"/>
            </a:xfrm>
            <a:prstGeom prst="ellipse">
              <a:avLst/>
            </a:prstGeom>
            <a:solidFill>
              <a:srgbClr val="5E779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3"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74" name="椭圆 73"/>
          <p:cNvSpPr/>
          <p:nvPr/>
        </p:nvSpPr>
        <p:spPr>
          <a:xfrm>
            <a:off x="5733891" y="419393"/>
            <a:ext cx="633343" cy="633343"/>
          </a:xfrm>
          <a:prstGeom prst="ellipse">
            <a:avLst/>
          </a:prstGeom>
          <a:solidFill>
            <a:srgbClr val="8EB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857227" y="3861048"/>
            <a:ext cx="1656184" cy="369324"/>
          </a:xfrm>
          <a:prstGeom prst="rect">
            <a:avLst/>
          </a:prstGeom>
        </p:spPr>
        <p:txBody>
          <a:bodyPr wrap="square" lIns="91431" tIns="45716" rIns="91431" bIns="45716">
            <a:spAutoFit/>
          </a:bodyPr>
          <a:lstStyle/>
          <a:p>
            <a:pPr algn="r"/>
            <a:r>
              <a:rPr lang="zh-CN" altLang="en-US" b="1" dirty="0" smtClean="0">
                <a:solidFill>
                  <a:srgbClr val="F5C058"/>
                </a:solidFill>
                <a:latin typeface="微软雅黑" pitchFamily="34" charset="-122"/>
                <a:ea typeface="微软雅黑" pitchFamily="34" charset="-122"/>
              </a:rPr>
              <a:t>资金储备</a:t>
            </a:r>
            <a:endParaRPr lang="en-US" altLang="zh-CN" b="1" dirty="0">
              <a:solidFill>
                <a:srgbClr val="F5C058"/>
              </a:solidFill>
              <a:latin typeface="微软雅黑" pitchFamily="34" charset="-122"/>
              <a:ea typeface="微软雅黑" pitchFamily="34" charset="-122"/>
            </a:endParaRPr>
          </a:p>
        </p:txBody>
      </p:sp>
      <p:sp>
        <p:nvSpPr>
          <p:cNvPr id="76" name="矩形 75"/>
          <p:cNvSpPr/>
          <p:nvPr/>
        </p:nvSpPr>
        <p:spPr>
          <a:xfrm>
            <a:off x="2065139" y="2204864"/>
            <a:ext cx="1841984" cy="369324"/>
          </a:xfrm>
          <a:prstGeom prst="rect">
            <a:avLst/>
          </a:prstGeom>
        </p:spPr>
        <p:txBody>
          <a:bodyPr wrap="square" lIns="91431" tIns="45716" rIns="91431" bIns="45716">
            <a:spAutoFit/>
          </a:bodyPr>
          <a:lstStyle/>
          <a:p>
            <a:pPr algn="r"/>
            <a:r>
              <a:rPr lang="zh-CN" altLang="en-US" b="1" dirty="0" smtClean="0">
                <a:solidFill>
                  <a:srgbClr val="FF6D67"/>
                </a:solidFill>
                <a:latin typeface="微软雅黑" pitchFamily="34" charset="-122"/>
                <a:ea typeface="微软雅黑" pitchFamily="34" charset="-122"/>
              </a:rPr>
              <a:t>人才招聘</a:t>
            </a:r>
            <a:endParaRPr lang="en-US" altLang="zh-CN" b="1" dirty="0">
              <a:solidFill>
                <a:srgbClr val="FF6D67"/>
              </a:solidFill>
              <a:latin typeface="微软雅黑" pitchFamily="34" charset="-122"/>
              <a:ea typeface="微软雅黑" pitchFamily="34" charset="-122"/>
            </a:endParaRPr>
          </a:p>
        </p:txBody>
      </p:sp>
      <p:sp>
        <p:nvSpPr>
          <p:cNvPr id="77" name="矩形 76"/>
          <p:cNvSpPr/>
          <p:nvPr/>
        </p:nvSpPr>
        <p:spPr>
          <a:xfrm>
            <a:off x="7825779" y="1772816"/>
            <a:ext cx="1841984" cy="369324"/>
          </a:xfrm>
          <a:prstGeom prst="rect">
            <a:avLst/>
          </a:prstGeom>
        </p:spPr>
        <p:txBody>
          <a:bodyPr wrap="square" lIns="91431" tIns="45716" rIns="91431" bIns="45716">
            <a:spAutoFit/>
          </a:bodyPr>
          <a:lstStyle/>
          <a:p>
            <a:r>
              <a:rPr lang="zh-CN" altLang="en-US" b="1" dirty="0" smtClean="0">
                <a:solidFill>
                  <a:schemeClr val="accent1">
                    <a:lumMod val="50000"/>
                  </a:schemeClr>
                </a:solidFill>
                <a:latin typeface="微软雅黑" pitchFamily="34" charset="-122"/>
                <a:ea typeface="微软雅黑" pitchFamily="34" charset="-122"/>
              </a:rPr>
              <a:t>硬件升级</a:t>
            </a:r>
            <a:endParaRPr lang="en-US" altLang="zh-CN" b="1" dirty="0">
              <a:solidFill>
                <a:schemeClr val="accent1">
                  <a:lumMod val="50000"/>
                </a:schemeClr>
              </a:solidFill>
              <a:latin typeface="微软雅黑" pitchFamily="34" charset="-122"/>
              <a:ea typeface="微软雅黑" pitchFamily="34" charset="-122"/>
            </a:endParaRPr>
          </a:p>
        </p:txBody>
      </p:sp>
      <p:sp>
        <p:nvSpPr>
          <p:cNvPr id="78" name="矩形 77"/>
          <p:cNvSpPr/>
          <p:nvPr/>
        </p:nvSpPr>
        <p:spPr>
          <a:xfrm>
            <a:off x="8113811" y="3501008"/>
            <a:ext cx="2171800" cy="369324"/>
          </a:xfrm>
          <a:prstGeom prst="rect">
            <a:avLst/>
          </a:prstGeom>
        </p:spPr>
        <p:txBody>
          <a:bodyPr wrap="square" lIns="91431" tIns="45716" rIns="91431" bIns="45716">
            <a:spAutoFit/>
          </a:bodyPr>
          <a:lstStyle/>
          <a:p>
            <a:r>
              <a:rPr lang="zh-CN" altLang="en-US" b="1" dirty="0" smtClean="0">
                <a:solidFill>
                  <a:srgbClr val="5E779F"/>
                </a:solidFill>
                <a:latin typeface="微软雅黑" pitchFamily="34" charset="-122"/>
                <a:ea typeface="微软雅黑" pitchFamily="34" charset="-122"/>
              </a:rPr>
              <a:t>市场开拓</a:t>
            </a:r>
            <a:endParaRPr lang="en-US" altLang="zh-CN" b="1" dirty="0">
              <a:solidFill>
                <a:srgbClr val="5E779F"/>
              </a:solidFill>
              <a:latin typeface="微软雅黑" pitchFamily="34" charset="-122"/>
              <a:ea typeface="微软雅黑" pitchFamily="34" charset="-122"/>
            </a:endParaRPr>
          </a:p>
        </p:txBody>
      </p:sp>
      <p:sp>
        <p:nvSpPr>
          <p:cNvPr id="79"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50000"/>
            </a:schemeClr>
          </a:solidFill>
          <a:ln>
            <a:noFill/>
          </a:ln>
          <a:extLst/>
        </p:spPr>
        <p:txBody>
          <a:bodyPr/>
          <a:lstStyle/>
          <a:p>
            <a:endParaRPr lang="zh-CN" altLang="en-US">
              <a:solidFill>
                <a:schemeClr val="tx1">
                  <a:lumMod val="50000"/>
                  <a:lumOff val="50000"/>
                </a:schemeClr>
              </a:solidFill>
            </a:endParaRPr>
          </a:p>
        </p:txBody>
      </p:sp>
      <p:sp>
        <p:nvSpPr>
          <p:cNvPr id="80"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50000"/>
            </a:schemeClr>
          </a:solidFill>
          <a:ln>
            <a:noFill/>
          </a:ln>
          <a:extLst/>
        </p:spPr>
        <p:txBody>
          <a:bodyPr/>
          <a:lstStyle/>
          <a:p>
            <a:endParaRPr lang="zh-CN" altLang="en-US">
              <a:solidFill>
                <a:schemeClr val="tx1">
                  <a:lumMod val="50000"/>
                  <a:lumOff val="50000"/>
                </a:schemeClr>
              </a:solidFill>
            </a:endParaRPr>
          </a:p>
        </p:txBody>
      </p:sp>
      <p:sp>
        <p:nvSpPr>
          <p:cNvPr id="81" name="TextBox 80"/>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86" name="矩形 8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42</a:t>
            </a:r>
            <a:endParaRPr lang="zh-CN" dirty="0">
              <a:latin typeface="方正兰亭超细黑简体" panose="02000000000000000000" pitchFamily="2" charset="-122"/>
              <a:ea typeface="方正兰亭超细黑简体" panose="02000000000000000000" pitchFamily="2" charset="-122"/>
            </a:endParaRPr>
          </a:p>
        </p:txBody>
      </p:sp>
      <p:sp>
        <p:nvSpPr>
          <p:cNvPr id="91" name="TextBox 9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96" name="矩形 95"/>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a:off x="192931" y="0"/>
            <a:ext cx="576064" cy="836712"/>
            <a:chOff x="841003" y="360040"/>
            <a:chExt cx="504056" cy="836712"/>
          </a:xfrm>
          <a:solidFill>
            <a:srgbClr val="3CCCC7"/>
          </a:solidFill>
        </p:grpSpPr>
        <p:sp>
          <p:nvSpPr>
            <p:cNvPr id="98" name="矩形 97"/>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等腰三角形 9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0"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smtClean="0">
                <a:solidFill>
                  <a:srgbClr val="3CCCC7"/>
                </a:solidFill>
                <a:latin typeface="微软雅黑" pitchFamily="34" charset="-122"/>
                <a:ea typeface="微软雅黑" pitchFamily="34" charset="-122"/>
              </a:rPr>
              <a:t>融资用途</a:t>
            </a:r>
            <a:endParaRPr lang="zh-CN" altLang="en-US" dirty="0">
              <a:solidFill>
                <a:srgbClr val="3CCCC7"/>
              </a:solidFill>
              <a:latin typeface="微软雅黑" pitchFamily="34" charset="-122"/>
              <a:ea typeface="微软雅黑" pitchFamily="34" charset="-122"/>
            </a:endParaRPr>
          </a:p>
        </p:txBody>
      </p:sp>
      <p:sp>
        <p:nvSpPr>
          <p:cNvPr id="101" name="KSO_Shape"/>
          <p:cNvSpPr>
            <a:spLocks/>
          </p:cNvSpPr>
          <p:nvPr/>
        </p:nvSpPr>
        <p:spPr bwMode="auto">
          <a:xfrm>
            <a:off x="294211" y="182889"/>
            <a:ext cx="356225" cy="3419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8073890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up)">
                                      <p:cBhvr>
                                        <p:cTn id="12" dur="500"/>
                                        <p:tgtEl>
                                          <p:spTgt spid="53"/>
                                        </p:tgtEl>
                                      </p:cBhvr>
                                    </p:animEffect>
                                  </p:childTnLst>
                                </p:cTn>
                              </p:par>
                              <p:par>
                                <p:cTn id="13" presetID="23" presetClass="entr" presetSubtype="32"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strVal val="4*#ppt_w"/>
                                          </p:val>
                                        </p:tav>
                                        <p:tav tm="100000">
                                          <p:val>
                                            <p:strVal val="#ppt_w"/>
                                          </p:val>
                                        </p:tav>
                                      </p:tavLst>
                                    </p:anim>
                                    <p:anim calcmode="lin" valueType="num">
                                      <p:cBhvr>
                                        <p:cTn id="16" dur="500" fill="hold"/>
                                        <p:tgtEl>
                                          <p:spTgt spid="54"/>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p:cTn id="20" dur="400" fill="hold"/>
                                        <p:tgtEl>
                                          <p:spTgt spid="58"/>
                                        </p:tgtEl>
                                        <p:attrNameLst>
                                          <p:attrName>ppt_w</p:attrName>
                                        </p:attrNameLst>
                                      </p:cBhvr>
                                      <p:tavLst>
                                        <p:tav tm="0">
                                          <p:val>
                                            <p:fltVal val="0"/>
                                          </p:val>
                                        </p:tav>
                                        <p:tav tm="100000">
                                          <p:val>
                                            <p:strVal val="#ppt_w"/>
                                          </p:val>
                                        </p:tav>
                                      </p:tavLst>
                                    </p:anim>
                                    <p:anim calcmode="lin" valueType="num">
                                      <p:cBhvr>
                                        <p:cTn id="21" dur="400" fill="hold"/>
                                        <p:tgtEl>
                                          <p:spTgt spid="58"/>
                                        </p:tgtEl>
                                        <p:attrNameLst>
                                          <p:attrName>ppt_h</p:attrName>
                                        </p:attrNameLst>
                                      </p:cBhvr>
                                      <p:tavLst>
                                        <p:tav tm="0">
                                          <p:val>
                                            <p:fltVal val="0"/>
                                          </p:val>
                                        </p:tav>
                                        <p:tav tm="100000">
                                          <p:val>
                                            <p:strVal val="#ppt_h"/>
                                          </p:val>
                                        </p:tav>
                                      </p:tavLst>
                                    </p:anim>
                                    <p:animEffect transition="in" filter="fade">
                                      <p:cBhvr>
                                        <p:cTn id="22" dur="400"/>
                                        <p:tgtEl>
                                          <p:spTgt spid="5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randombar(horizontal)">
                                      <p:cBhvr>
                                        <p:cTn id="25" dur="400"/>
                                        <p:tgtEl>
                                          <p:spTgt spid="76"/>
                                        </p:tgtEl>
                                      </p:cBhvr>
                                    </p:animEffect>
                                  </p:childTnLst>
                                </p:cTn>
                              </p:par>
                            </p:childTnLst>
                          </p:cTn>
                        </p:par>
                        <p:par>
                          <p:cTn id="26" fill="hold">
                            <p:stCondLst>
                              <p:cond delay="1400"/>
                            </p:stCondLst>
                            <p:childTnLst>
                              <p:par>
                                <p:cTn id="27" presetID="53" presetClass="entr" presetSubtype="16"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400" fill="hold"/>
                                        <p:tgtEl>
                                          <p:spTgt spid="66"/>
                                        </p:tgtEl>
                                        <p:attrNameLst>
                                          <p:attrName>ppt_w</p:attrName>
                                        </p:attrNameLst>
                                      </p:cBhvr>
                                      <p:tavLst>
                                        <p:tav tm="0">
                                          <p:val>
                                            <p:fltVal val="0"/>
                                          </p:val>
                                        </p:tav>
                                        <p:tav tm="100000">
                                          <p:val>
                                            <p:strVal val="#ppt_w"/>
                                          </p:val>
                                        </p:tav>
                                      </p:tavLst>
                                    </p:anim>
                                    <p:anim calcmode="lin" valueType="num">
                                      <p:cBhvr>
                                        <p:cTn id="30" dur="400" fill="hold"/>
                                        <p:tgtEl>
                                          <p:spTgt spid="66"/>
                                        </p:tgtEl>
                                        <p:attrNameLst>
                                          <p:attrName>ppt_h</p:attrName>
                                        </p:attrNameLst>
                                      </p:cBhvr>
                                      <p:tavLst>
                                        <p:tav tm="0">
                                          <p:val>
                                            <p:fltVal val="0"/>
                                          </p:val>
                                        </p:tav>
                                        <p:tav tm="100000">
                                          <p:val>
                                            <p:strVal val="#ppt_h"/>
                                          </p:val>
                                        </p:tav>
                                      </p:tavLst>
                                    </p:anim>
                                    <p:animEffect transition="in" filter="fade">
                                      <p:cBhvr>
                                        <p:cTn id="31" dur="400"/>
                                        <p:tgtEl>
                                          <p:spTgt spid="66"/>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randombar(horizontal)">
                                      <p:cBhvr>
                                        <p:cTn id="34" dur="400"/>
                                        <p:tgtEl>
                                          <p:spTgt spid="75"/>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400" fill="hold"/>
                                        <p:tgtEl>
                                          <p:spTgt spid="71"/>
                                        </p:tgtEl>
                                        <p:attrNameLst>
                                          <p:attrName>ppt_w</p:attrName>
                                        </p:attrNameLst>
                                      </p:cBhvr>
                                      <p:tavLst>
                                        <p:tav tm="0">
                                          <p:val>
                                            <p:fltVal val="0"/>
                                          </p:val>
                                        </p:tav>
                                        <p:tav tm="100000">
                                          <p:val>
                                            <p:strVal val="#ppt_w"/>
                                          </p:val>
                                        </p:tav>
                                      </p:tavLst>
                                    </p:anim>
                                    <p:anim calcmode="lin" valueType="num">
                                      <p:cBhvr>
                                        <p:cTn id="39" dur="400" fill="hold"/>
                                        <p:tgtEl>
                                          <p:spTgt spid="71"/>
                                        </p:tgtEl>
                                        <p:attrNameLst>
                                          <p:attrName>ppt_h</p:attrName>
                                        </p:attrNameLst>
                                      </p:cBhvr>
                                      <p:tavLst>
                                        <p:tav tm="0">
                                          <p:val>
                                            <p:fltVal val="0"/>
                                          </p:val>
                                        </p:tav>
                                        <p:tav tm="100000">
                                          <p:val>
                                            <p:strVal val="#ppt_h"/>
                                          </p:val>
                                        </p:tav>
                                      </p:tavLst>
                                    </p:anim>
                                    <p:animEffect transition="in" filter="fade">
                                      <p:cBhvr>
                                        <p:cTn id="40" dur="400"/>
                                        <p:tgtEl>
                                          <p:spTgt spid="71"/>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randombar(horizontal)">
                                      <p:cBhvr>
                                        <p:cTn id="43" dur="400"/>
                                        <p:tgtEl>
                                          <p:spTgt spid="78"/>
                                        </p:tgtEl>
                                      </p:cBhvr>
                                    </p:animEffect>
                                  </p:childTnLst>
                                </p:cTn>
                              </p:par>
                            </p:childTnLst>
                          </p:cTn>
                        </p:par>
                        <p:par>
                          <p:cTn id="44" fill="hold">
                            <p:stCondLst>
                              <p:cond delay="2200"/>
                            </p:stCondLst>
                            <p:childTnLst>
                              <p:par>
                                <p:cTn id="45" presetID="53" presetClass="entr" presetSubtype="16"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400" fill="hold"/>
                                        <p:tgtEl>
                                          <p:spTgt spid="61"/>
                                        </p:tgtEl>
                                        <p:attrNameLst>
                                          <p:attrName>ppt_w</p:attrName>
                                        </p:attrNameLst>
                                      </p:cBhvr>
                                      <p:tavLst>
                                        <p:tav tm="0">
                                          <p:val>
                                            <p:fltVal val="0"/>
                                          </p:val>
                                        </p:tav>
                                        <p:tav tm="100000">
                                          <p:val>
                                            <p:strVal val="#ppt_w"/>
                                          </p:val>
                                        </p:tav>
                                      </p:tavLst>
                                    </p:anim>
                                    <p:anim calcmode="lin" valueType="num">
                                      <p:cBhvr>
                                        <p:cTn id="48" dur="400" fill="hold"/>
                                        <p:tgtEl>
                                          <p:spTgt spid="61"/>
                                        </p:tgtEl>
                                        <p:attrNameLst>
                                          <p:attrName>ppt_h</p:attrName>
                                        </p:attrNameLst>
                                      </p:cBhvr>
                                      <p:tavLst>
                                        <p:tav tm="0">
                                          <p:val>
                                            <p:fltVal val="0"/>
                                          </p:val>
                                        </p:tav>
                                        <p:tav tm="100000">
                                          <p:val>
                                            <p:strVal val="#ppt_h"/>
                                          </p:val>
                                        </p:tav>
                                      </p:tavLst>
                                    </p:anim>
                                    <p:animEffect transition="in" filter="fade">
                                      <p:cBhvr>
                                        <p:cTn id="49" dur="400"/>
                                        <p:tgtEl>
                                          <p:spTgt spid="61"/>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randombar(horizontal)">
                                      <p:cBhvr>
                                        <p:cTn id="52" dur="400"/>
                                        <p:tgtEl>
                                          <p:spTgt spid="77"/>
                                        </p:tgtEl>
                                      </p:cBhvr>
                                    </p:animEffect>
                                  </p:childTnLst>
                                </p:cTn>
                              </p:par>
                            </p:childTnLst>
                          </p:cTn>
                        </p:par>
                        <p:par>
                          <p:cTn id="53" fill="hold">
                            <p:stCondLst>
                              <p:cond delay="2600"/>
                            </p:stCondLst>
                            <p:childTnLst>
                              <p:par>
                                <p:cTn id="54" presetID="1" presetClass="entr" presetSubtype="0" fill="hold" grpId="0" nodeType="afterEffect">
                                  <p:stCondLst>
                                    <p:cond delay="0"/>
                                  </p:stCondLst>
                                  <p:childTnLst>
                                    <p:set>
                                      <p:cBhvr>
                                        <p:cTn id="55" dur="1" fill="hold">
                                          <p:stCondLst>
                                            <p:cond delay="0"/>
                                          </p:stCondLst>
                                        </p:cTn>
                                        <p:tgtEl>
                                          <p:spTgt spid="79"/>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79"/>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80"/>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80"/>
                                        </p:tgtEl>
                                        <p:attrNameLst>
                                          <p:attrName>ppt_x,ppt_y</p:attrName>
                                        </p:attrNameLst>
                                      </p:cBhvr>
                                      <p:rCtr x="-19748" y="-5509"/>
                                    </p:animMotion>
                                  </p:childTnLst>
                                </p:cTn>
                              </p:par>
                            </p:childTnLst>
                          </p:cTn>
                        </p:par>
                        <p:par>
                          <p:cTn id="62" fill="hold">
                            <p:stCondLst>
                              <p:cond delay="3100"/>
                            </p:stCondLst>
                            <p:childTnLst>
                              <p:par>
                                <p:cTn id="63" presetID="18" presetClass="entr" presetSubtype="3" fill="hold" grpId="0"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strips(upRight)">
                                      <p:cBhvr>
                                        <p:cTn id="65" dur="500"/>
                                        <p:tgtEl>
                                          <p:spTgt spid="81"/>
                                        </p:tgtEl>
                                      </p:cBhvr>
                                    </p:animEffect>
                                  </p:childTnLst>
                                </p:cTn>
                              </p:par>
                            </p:childTnLst>
                          </p:cTn>
                        </p:par>
                        <p:par>
                          <p:cTn id="66" fill="hold">
                            <p:stCondLst>
                              <p:cond delay="3600"/>
                            </p:stCondLst>
                            <p:childTnLst>
                              <p:par>
                                <p:cTn id="67" presetID="10" presetClass="entr" presetSubtype="0" fill="hold" grpId="0" nodeType="afterEffect">
                                  <p:stCondLst>
                                    <p:cond delay="0"/>
                                  </p:stCondLst>
                                  <p:childTnLst>
                                    <p:set>
                                      <p:cBhvr>
                                        <p:cTn id="68" dur="1" fill="hold">
                                          <p:stCondLst>
                                            <p:cond delay="0"/>
                                          </p:stCondLst>
                                        </p:cTn>
                                        <p:tgtEl>
                                          <p:spTgt spid="91"/>
                                        </p:tgtEl>
                                        <p:attrNameLst>
                                          <p:attrName>style.visibility</p:attrName>
                                        </p:attrNameLst>
                                      </p:cBhvr>
                                      <p:to>
                                        <p:strVal val="visible"/>
                                      </p:to>
                                    </p:set>
                                    <p:animEffect transition="in" filter="fade">
                                      <p:cBhvr>
                                        <p:cTn id="69" dur="1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p:bldP spid="76" grpId="0"/>
      <p:bldP spid="77" grpId="0"/>
      <p:bldP spid="78" grpId="0"/>
      <p:bldP spid="79" grpId="0" animBg="1"/>
      <p:bldP spid="79" grpId="1" animBg="1"/>
      <p:bldP spid="80" grpId="0" animBg="1"/>
      <p:bldP spid="80" grpId="1" animBg="1"/>
      <p:bldP spid="81" grpId="0"/>
      <p:bldP spid="9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1"/>
          <p:cNvSpPr txBox="1"/>
          <p:nvPr/>
        </p:nvSpPr>
        <p:spPr>
          <a:xfrm>
            <a:off x="1563914" y="1612181"/>
            <a:ext cx="9358209" cy="978729"/>
          </a:xfrm>
          <a:prstGeom prst="rect">
            <a:avLst/>
          </a:prstGeom>
          <a:noFill/>
        </p:spPr>
        <p:txBody>
          <a:bodyPr wrap="square" rtlCol="0">
            <a:spAutoFit/>
          </a:bodyPr>
          <a:lstStyle/>
          <a:p>
            <a:pPr>
              <a:lnSpc>
                <a:spcPct val="120000"/>
              </a:lnSpc>
            </a:pPr>
            <a:r>
              <a:rPr lang="zh-CN" altLang="en-US" sz="2000" b="1" dirty="0" smtClean="0">
                <a:solidFill>
                  <a:schemeClr val="accent1">
                    <a:lumMod val="50000"/>
                  </a:schemeClr>
                </a:solidFill>
                <a:latin typeface="微软雅黑" panose="020B0503020204020204" pitchFamily="34" charset="-122"/>
                <a:ea typeface="微软雅黑" panose="020B0503020204020204" pitchFamily="34" charset="-122"/>
              </a:rPr>
              <a:t>概述：</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23" name="文本框 25"/>
          <p:cNvSpPr txBox="1"/>
          <p:nvPr/>
        </p:nvSpPr>
        <p:spPr>
          <a:xfrm>
            <a:off x="1563914" y="2742132"/>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摘要</a:t>
            </a:r>
            <a:r>
              <a:rPr lang="zh-CN" altLang="en-US" sz="2000" b="1" dirty="0" smtClean="0">
                <a:solidFill>
                  <a:schemeClr val="accent1">
                    <a:lumMod val="50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24" name="文本框 26"/>
          <p:cNvSpPr txBox="1"/>
          <p:nvPr/>
        </p:nvSpPr>
        <p:spPr>
          <a:xfrm>
            <a:off x="1547872" y="5119795"/>
            <a:ext cx="9183779" cy="396583"/>
          </a:xfrm>
          <a:prstGeom prst="rect">
            <a:avLst/>
          </a:prstGeom>
          <a:noFill/>
        </p:spPr>
        <p:txBody>
          <a:bodyPr wrap="square" rtlCol="0">
            <a:spAutoFit/>
          </a:bodyPr>
          <a:lstStyle/>
          <a:p>
            <a:pPr>
              <a:lnSpc>
                <a:spcPct val="120000"/>
              </a:lnSpc>
            </a:pPr>
            <a:r>
              <a:rPr lang="zh-CN" altLang="en-US" b="1" dirty="0" smtClean="0">
                <a:solidFill>
                  <a:schemeClr val="accent1">
                    <a:lumMod val="50000"/>
                  </a:schemeClr>
                </a:solidFill>
                <a:latin typeface="微软雅黑" panose="020B0503020204020204" pitchFamily="34" charset="-122"/>
                <a:ea typeface="微软雅黑" panose="020B0503020204020204" pitchFamily="34" charset="-122"/>
              </a:rPr>
              <a:t>关键字：   输入关键字      输入关键字      输入关键字</a:t>
            </a:r>
            <a:endParaRPr lang="zh-CN" altLang="en-US" sz="1200" dirty="0" smtClean="0">
              <a:solidFill>
                <a:schemeClr val="accent1">
                  <a:lumMod val="50000"/>
                </a:schemeClr>
              </a:solidFill>
              <a:latin typeface="微软雅黑" pitchFamily="34" charset="-122"/>
              <a:ea typeface="微软雅黑" pitchFamily="34" charset="-122"/>
              <a:sym typeface="微软雅黑" pitchFamily="34" charset="-122"/>
            </a:endParaRPr>
          </a:p>
        </p:txBody>
      </p:sp>
      <p:sp>
        <p:nvSpPr>
          <p:cNvPr id="48" name="矩形 47"/>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43</a:t>
            </a:r>
            <a:endParaRPr lang="zh-CN" dirty="0">
              <a:latin typeface="方正兰亭超细黑简体" panose="02000000000000000000" pitchFamily="2" charset="-122"/>
              <a:ea typeface="方正兰亭超细黑简体" panose="02000000000000000000" pitchFamily="2" charset="-122"/>
            </a:endParaRPr>
          </a:p>
        </p:txBody>
      </p:sp>
      <p:sp>
        <p:nvSpPr>
          <p:cNvPr id="53" name="TextBox 5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5" name="矩形 34"/>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92931" y="0"/>
            <a:ext cx="576064" cy="836712"/>
            <a:chOff x="841003" y="360040"/>
            <a:chExt cx="504056" cy="836712"/>
          </a:xfrm>
          <a:solidFill>
            <a:srgbClr val="3CCCC7"/>
          </a:solidFill>
        </p:grpSpPr>
        <p:sp>
          <p:nvSpPr>
            <p:cNvPr id="37" name="矩形 36"/>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3CCCC7"/>
                </a:solidFill>
                <a:latin typeface="微软雅黑" pitchFamily="34" charset="-122"/>
                <a:ea typeface="微软雅黑" pitchFamily="34" charset="-122"/>
              </a:rPr>
              <a:t>结束语</a:t>
            </a:r>
          </a:p>
        </p:txBody>
      </p:sp>
      <p:sp>
        <p:nvSpPr>
          <p:cNvPr id="42" name="KSO_Shape"/>
          <p:cNvSpPr>
            <a:spLocks/>
          </p:cNvSpPr>
          <p:nvPr/>
        </p:nvSpPr>
        <p:spPr bwMode="auto">
          <a:xfrm>
            <a:off x="294211" y="182889"/>
            <a:ext cx="356225" cy="3419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Tree>
    <p:extLst>
      <p:ext uri="{BB962C8B-B14F-4D97-AF65-F5344CB8AC3E}">
        <p14:creationId xmlns:p14="http://schemas.microsoft.com/office/powerpoint/2010/main" val="23652492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2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5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flipH="1">
            <a:off x="0" y="4522187"/>
            <a:ext cx="4032448" cy="2198473"/>
            <a:chOff x="5917425" y="3435846"/>
            <a:chExt cx="3226575" cy="1707654"/>
          </a:xfrm>
        </p:grpSpPr>
        <p:pic>
          <p:nvPicPr>
            <p:cNvPr id="28"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26" name="直接连接符 25"/>
          <p:cNvCxnSpPr/>
          <p:nvPr/>
        </p:nvCxnSpPr>
        <p:spPr>
          <a:xfrm>
            <a:off x="777379" y="0"/>
            <a:ext cx="0" cy="2924944"/>
          </a:xfrm>
          <a:prstGeom prst="line">
            <a:avLst/>
          </a:prstGeom>
          <a:ln w="9525">
            <a:solidFill>
              <a:srgbClr val="3CCCC7"/>
            </a:solidFill>
            <a:prstDash val="solid"/>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669367" y="1412776"/>
            <a:ext cx="216024" cy="2160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69367" y="1844824"/>
            <a:ext cx="216024" cy="2160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69367" y="2276872"/>
            <a:ext cx="216024" cy="2160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13147" y="3005006"/>
            <a:ext cx="792088" cy="792088"/>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36947" y="2928806"/>
            <a:ext cx="944488" cy="944488"/>
          </a:xfrm>
          <a:prstGeom prst="ellipse">
            <a:avLst/>
          </a:prstGeom>
          <a:noFill/>
          <a:ln w="9525">
            <a:solidFill>
              <a:srgbClr val="3CCCC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719656" y="2874800"/>
            <a:ext cx="108012" cy="108012"/>
          </a:xfrm>
          <a:prstGeom prst="ellipse">
            <a:avLst/>
          </a:prstGeom>
          <a:gradFill>
            <a:gsLst>
              <a:gs pos="0">
                <a:srgbClr val="92D050"/>
              </a:gs>
              <a:gs pos="52000">
                <a:srgbClr val="3CCCC7"/>
              </a:gs>
              <a:gs pos="100000">
                <a:srgbClr val="25BFF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7916827" y="4483162"/>
            <a:ext cx="4301440" cy="2276522"/>
            <a:chOff x="5917425" y="3435846"/>
            <a:chExt cx="3226575" cy="1707654"/>
          </a:xfrm>
        </p:grpSpPr>
        <p:pic>
          <p:nvPicPr>
            <p:cNvPr id="35"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7" name="文本框 9"/>
          <p:cNvSpPr txBox="1"/>
          <p:nvPr/>
        </p:nvSpPr>
        <p:spPr>
          <a:xfrm>
            <a:off x="336947" y="3093784"/>
            <a:ext cx="944488" cy="623248"/>
          </a:xfrm>
          <a:prstGeom prst="rect">
            <a:avLst/>
          </a:prstGeom>
          <a:noFill/>
        </p:spPr>
        <p:txBody>
          <a:bodyPr wrap="square" lIns="68580" tIns="34290" rIns="68580" bIns="34290" rtlCol="0">
            <a:spAutoFit/>
          </a:bodyPr>
          <a:lstStyle/>
          <a:p>
            <a:pPr marL="0" lvl="1" algn="ctr"/>
            <a:r>
              <a:rPr lang="en-US" altLang="zh-CN" b="1" dirty="0" smtClean="0">
                <a:solidFill>
                  <a:schemeClr val="bg1"/>
                </a:solidFill>
                <a:latin typeface="微软雅黑" pitchFamily="34" charset="-122"/>
                <a:ea typeface="微软雅黑" pitchFamily="34" charset="-122"/>
              </a:rPr>
              <a:t>THE</a:t>
            </a:r>
          </a:p>
          <a:p>
            <a:pPr marL="0" lvl="1" algn="ctr"/>
            <a:r>
              <a:rPr lang="en-US" altLang="zh-CN" b="1" dirty="0" smtClean="0">
                <a:solidFill>
                  <a:schemeClr val="bg1"/>
                </a:solidFill>
                <a:latin typeface="微软雅黑" pitchFamily="34" charset="-122"/>
                <a:ea typeface="微软雅黑" pitchFamily="34" charset="-122"/>
              </a:rPr>
              <a:t>END</a:t>
            </a:r>
          </a:p>
        </p:txBody>
      </p:sp>
      <p:sp>
        <p:nvSpPr>
          <p:cNvPr id="18" name="矩形 17"/>
          <p:cNvSpPr/>
          <p:nvPr/>
        </p:nvSpPr>
        <p:spPr>
          <a:xfrm>
            <a:off x="2281238" y="2060847"/>
            <a:ext cx="9937029" cy="2422315"/>
          </a:xfrm>
          <a:prstGeom prst="rect">
            <a:avLst/>
          </a:prstGeom>
          <a:solidFill>
            <a:schemeClr val="accent1">
              <a:lumMod val="50000"/>
              <a:alpha val="1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7"/>
          <p:cNvSpPr>
            <a:spLocks noChangeArrowheads="1"/>
          </p:cNvSpPr>
          <p:nvPr/>
        </p:nvSpPr>
        <p:spPr bwMode="auto">
          <a:xfrm>
            <a:off x="4369395" y="2985339"/>
            <a:ext cx="54719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smtClean="0">
                <a:solidFill>
                  <a:schemeClr val="accent1">
                    <a:lumMod val="50000"/>
                  </a:schemeClr>
                </a:solidFill>
                <a:latin typeface="微软雅黑" pitchFamily="34" charset="-122"/>
                <a:ea typeface="微软雅黑" pitchFamily="34" charset="-122"/>
                <a:sym typeface="微软雅黑" pitchFamily="34" charset="-122"/>
              </a:rPr>
              <a:t>谢谢您的指导</a:t>
            </a:r>
            <a:endParaRPr lang="zh-CN" altLang="en-US" sz="6600" b="1" dirty="0">
              <a:solidFill>
                <a:schemeClr val="accent1">
                  <a:lumMod val="50000"/>
                </a:schemeClr>
              </a:solidFill>
              <a:latin typeface="微软雅黑" pitchFamily="34" charset="-122"/>
              <a:ea typeface="微软雅黑" pitchFamily="34" charset="-122"/>
              <a:sym typeface="微软雅黑" pitchFamily="34" charset="-122"/>
            </a:endParaRPr>
          </a:p>
        </p:txBody>
      </p:sp>
      <p:sp>
        <p:nvSpPr>
          <p:cNvPr id="20" name="TextBox 7"/>
          <p:cNvSpPr>
            <a:spLocks noChangeArrowheads="1"/>
          </p:cNvSpPr>
          <p:nvPr/>
        </p:nvSpPr>
        <p:spPr bwMode="auto">
          <a:xfrm>
            <a:off x="4513411" y="2708920"/>
            <a:ext cx="51119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dirty="0" smtClean="0">
                <a:solidFill>
                  <a:schemeClr val="accent1">
                    <a:lumMod val="50000"/>
                  </a:schemeClr>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rPr>
              <a:t>THANK YOU FOR YOUR GUIDANCE.</a:t>
            </a:r>
            <a:endParaRPr lang="zh-CN" altLang="en-US" sz="2000" dirty="0">
              <a:solidFill>
                <a:schemeClr val="accent1">
                  <a:lumMod val="50000"/>
                </a:schemeClr>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endParaRPr>
          </a:p>
        </p:txBody>
      </p:sp>
      <p:sp>
        <p:nvSpPr>
          <p:cNvPr id="21" name="矩形 20"/>
          <p:cNvSpPr/>
          <p:nvPr/>
        </p:nvSpPr>
        <p:spPr>
          <a:xfrm>
            <a:off x="0" y="6741368"/>
            <a:ext cx="12195175" cy="11663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94133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38" presetClass="entr" presetSubtype="0" accel="50000" fill="hold" grpId="0" nodeType="afterEffect">
                                  <p:stCondLst>
                                    <p:cond delay="0"/>
                                  </p:stCondLst>
                                  <p:iterate type="lt">
                                    <p:tmPct val="50000"/>
                                  </p:iterate>
                                  <p:childTnLst>
                                    <p:set>
                                      <p:cBhvr>
                                        <p:cTn id="15" dur="1" fill="hold">
                                          <p:stCondLst>
                                            <p:cond delay="0"/>
                                          </p:stCondLst>
                                        </p:cTn>
                                        <p:tgtEl>
                                          <p:spTgt spid="20"/>
                                        </p:tgtEl>
                                        <p:attrNameLst>
                                          <p:attrName>style.visibility</p:attrName>
                                        </p:attrNameLst>
                                      </p:cBhvr>
                                      <p:to>
                                        <p:strVal val="visible"/>
                                      </p:to>
                                    </p:set>
                                    <p:set>
                                      <p:cBhvr>
                                        <p:cTn id="16" dur="114" fill="hold">
                                          <p:stCondLst>
                                            <p:cond delay="0"/>
                                          </p:stCondLst>
                                        </p:cTn>
                                        <p:tgtEl>
                                          <p:spTgt spid="20"/>
                                        </p:tgtEl>
                                        <p:attrNameLst>
                                          <p:attrName>style.rotation</p:attrName>
                                        </p:attrNameLst>
                                      </p:cBhvr>
                                      <p:to>
                                        <p:strVal val="-45.0"/>
                                      </p:to>
                                    </p:set>
                                    <p:anim calcmode="lin" valueType="num">
                                      <p:cBhvr>
                                        <p:cTn id="17" dur="114" fill="hold">
                                          <p:stCondLst>
                                            <p:cond delay="114"/>
                                          </p:stCondLst>
                                        </p:cTn>
                                        <p:tgtEl>
                                          <p:spTgt spid="20"/>
                                        </p:tgtEl>
                                        <p:attrNameLst>
                                          <p:attrName>style.rotation</p:attrName>
                                        </p:attrNameLst>
                                      </p:cBhvr>
                                      <p:tavLst>
                                        <p:tav tm="0">
                                          <p:val>
                                            <p:fltVal val="-45"/>
                                          </p:val>
                                        </p:tav>
                                        <p:tav tm="69900">
                                          <p:val>
                                            <p:fltVal val="45"/>
                                          </p:val>
                                        </p:tav>
                                        <p:tav tm="100000">
                                          <p:val>
                                            <p:fltVal val="0"/>
                                          </p:val>
                                        </p:tav>
                                      </p:tavLst>
                                    </p:anim>
                                    <p:anim calcmode="lin" valueType="num">
                                      <p:cBhvr>
                                        <p:cTn id="18" dur="114" fill="hold">
                                          <p:stCondLst>
                                            <p:cond delay="0"/>
                                          </p:stCondLst>
                                        </p:cTn>
                                        <p:tgtEl>
                                          <p:spTgt spid="20"/>
                                        </p:tgtEl>
                                        <p:attrNameLst>
                                          <p:attrName>ppt_y</p:attrName>
                                        </p:attrNameLst>
                                      </p:cBhvr>
                                      <p:tavLst>
                                        <p:tav tm="0">
                                          <p:val>
                                            <p:strVal val="#ppt_y-1"/>
                                          </p:val>
                                        </p:tav>
                                        <p:tav tm="100000">
                                          <p:val>
                                            <p:strVal val="#ppt_y-(0.354*#ppt_w-0.172*#ppt_h)"/>
                                          </p:val>
                                        </p:tav>
                                      </p:tavLst>
                                    </p:anim>
                                    <p:anim calcmode="lin" valueType="num">
                                      <p:cBhvr>
                                        <p:cTn id="19" dur="39" decel="50000" autoRev="1" fill="hold">
                                          <p:stCondLst>
                                            <p:cond delay="114"/>
                                          </p:stCondLst>
                                        </p:cTn>
                                        <p:tgtEl>
                                          <p:spTgt spid="20"/>
                                        </p:tgtEl>
                                        <p:attrNameLst>
                                          <p:attrName>ppt_y</p:attrName>
                                        </p:attrNameLst>
                                      </p:cBhvr>
                                      <p:tavLst>
                                        <p:tav tm="0">
                                          <p:val>
                                            <p:strVal val="#ppt_y-(0.354*#ppt_w-0.172*#ppt_h)"/>
                                          </p:val>
                                        </p:tav>
                                        <p:tav tm="100000">
                                          <p:val>
                                            <p:strVal val="#ppt_y-(0.354*#ppt_w-0.172*#ppt_h)-#ppt_h/2"/>
                                          </p:val>
                                        </p:tav>
                                      </p:tavLst>
                                    </p:anim>
                                    <p:anim calcmode="lin" valueType="num">
                                      <p:cBhvr>
                                        <p:cTn id="20" dur="34" fill="hold">
                                          <p:stCondLst>
                                            <p:cond delay="216"/>
                                          </p:stCondLst>
                                        </p:cTn>
                                        <p:tgtEl>
                                          <p:spTgt spid="20"/>
                                        </p:tgtEl>
                                        <p:attrNameLst>
                                          <p:attrName>ppt_y</p:attrName>
                                        </p:attrNameLst>
                                      </p:cBhvr>
                                      <p:tavLst>
                                        <p:tav tm="0">
                                          <p:val>
                                            <p:strVal val="#ppt_y-(0.354*#ppt_w-0.172*#ppt_h)"/>
                                          </p:val>
                                        </p:tav>
                                        <p:tav tm="100000">
                                          <p:val>
                                            <p:strVal val="#ppt_y"/>
                                          </p:val>
                                        </p:tav>
                                      </p:tavLst>
                                    </p:anim>
                                  </p:childTnLst>
                                </p:cTn>
                              </p:par>
                            </p:childTnLst>
                          </p:cTn>
                        </p:par>
                        <p:par>
                          <p:cTn id="21" fill="hold">
                            <p:stCondLst>
                              <p:cond delay="4625"/>
                            </p:stCondLst>
                            <p:childTnLst>
                              <p:par>
                                <p:cTn id="22" presetID="52" presetClass="entr" presetSubtype="0" fill="hold" grpId="0" nodeType="afterEffect">
                                  <p:stCondLst>
                                    <p:cond delay="0"/>
                                  </p:stCondLst>
                                  <p:iterate type="lt">
                                    <p:tmPct val="10000"/>
                                  </p:iterate>
                                  <p:childTnLst>
                                    <p:set>
                                      <p:cBhvr>
                                        <p:cTn id="23" dur="1" fill="hold">
                                          <p:stCondLst>
                                            <p:cond delay="0"/>
                                          </p:stCondLst>
                                        </p:cTn>
                                        <p:tgtEl>
                                          <p:spTgt spid="19"/>
                                        </p:tgtEl>
                                        <p:attrNameLst>
                                          <p:attrName>style.visibility</p:attrName>
                                        </p:attrNameLst>
                                      </p:cBhvr>
                                      <p:to>
                                        <p:strVal val="visible"/>
                                      </p:to>
                                    </p:set>
                                    <p:animScale>
                                      <p:cBhvr>
                                        <p:cTn id="2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9"/>
                                        </p:tgtEl>
                                        <p:attrNameLst>
                                          <p:attrName>ppt_x</p:attrName>
                                          <p:attrName>ppt_y</p:attrName>
                                        </p:attrNameLst>
                                      </p:cBhvr>
                                    </p:animMotion>
                                    <p:animEffect transition="in" filter="fade">
                                      <p:cBhvr>
                                        <p:cTn id="2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8" grpId="0" animBg="1"/>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侠素材铺"/>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988</TotalTime>
  <Words>3793</Words>
  <Application>Microsoft Office PowerPoint</Application>
  <PresentationFormat>自定义</PresentationFormat>
  <Paragraphs>597</Paragraphs>
  <Slides>44</Slides>
  <Notes>44</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44</vt:i4>
      </vt:variant>
    </vt:vector>
  </HeadingPairs>
  <TitlesOfParts>
    <vt:vector size="62" baseType="lpstr">
      <vt:lpstr>Bebas Neue</vt:lpstr>
      <vt:lpstr>Gill Sans</vt:lpstr>
      <vt:lpstr>Impact MT Std</vt:lpstr>
      <vt:lpstr>Lato Light</vt:lpstr>
      <vt:lpstr>Lato Regular</vt:lpstr>
      <vt:lpstr>LilyUPC</vt:lpstr>
      <vt:lpstr>UKIJ Qolyazma</vt:lpstr>
      <vt:lpstr>方正兰亭超细黑简体</vt:lpstr>
      <vt:lpstr>方正兰亭黑简体</vt:lpstr>
      <vt:lpstr>方正兰亭细黑_GBK_M</vt:lpstr>
      <vt:lpstr>宋体</vt:lpstr>
      <vt:lpstr>微软雅黑</vt:lpstr>
      <vt:lpstr>叶根友行书繁</vt:lpstr>
      <vt:lpstr>Arial</vt:lpstr>
      <vt:lpstr>Calibri</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大侠素材铺</Company>
  <LinksUpToDate>false</LinksUpToDate>
  <SharedDoc>false</SharedDoc>
  <HyperlinkBase>https://dxpu.taobao.com/</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大侠素材铺</dc:creator>
  <dc:description>大侠素材铺_x000d_
淘宝店：https://dxpu.taobao.com/</dc:description>
  <cp:lastModifiedBy>faith123</cp:lastModifiedBy>
  <cp:revision>305</cp:revision>
  <dcterms:created xsi:type="dcterms:W3CDTF">2015-12-12T10:14:05Z</dcterms:created>
  <dcterms:modified xsi:type="dcterms:W3CDTF">2018-08-17T01:49:26Z</dcterms:modified>
</cp:coreProperties>
</file>