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diagrams/data1.xml" ContentType="application/vnd.openxmlformats-officedocument.drawingml.diagramData+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8" r:id="rId2"/>
    <p:sldId id="289" r:id="rId3"/>
    <p:sldId id="309" r:id="rId4"/>
    <p:sldId id="302" r:id="rId5"/>
    <p:sldId id="301" r:id="rId6"/>
    <p:sldId id="304" r:id="rId7"/>
    <p:sldId id="313" r:id="rId8"/>
    <p:sldId id="303" r:id="rId9"/>
    <p:sldId id="310" r:id="rId10"/>
    <p:sldId id="306" r:id="rId11"/>
    <p:sldId id="296" r:id="rId12"/>
    <p:sldId id="294" r:id="rId13"/>
    <p:sldId id="307" r:id="rId14"/>
    <p:sldId id="314" r:id="rId15"/>
    <p:sldId id="311" r:id="rId16"/>
    <p:sldId id="298" r:id="rId17"/>
    <p:sldId id="291" r:id="rId18"/>
    <p:sldId id="299" r:id="rId19"/>
    <p:sldId id="292" r:id="rId20"/>
    <p:sldId id="312" r:id="rId21"/>
    <p:sldId id="290" r:id="rId22"/>
    <p:sldId id="293" r:id="rId23"/>
    <p:sldId id="295" r:id="rId24"/>
    <p:sldId id="300" r:id="rId25"/>
    <p:sldId id="297" r:id="rId26"/>
    <p:sldId id="305" r:id="rId27"/>
    <p:sldId id="308"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55375F"/>
    <a:srgbClr val="442C4C"/>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99" autoAdjust="0"/>
    <p:restoredTop sz="94660"/>
  </p:normalViewPr>
  <p:slideViewPr>
    <p:cSldViewPr snapToGrid="0">
      <p:cViewPr>
        <p:scale>
          <a:sx n="66" d="100"/>
          <a:sy n="66" d="100"/>
        </p:scale>
        <p:origin x="-2934" y="-135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FB98A93-21C3-46AF-AF3D-37E67A0F0970}" type="doc">
      <dgm:prSet loTypeId="urn:microsoft.com/office/officeart/2005/8/layout/pyramid1" loCatId="pyramid" qsTypeId="urn:microsoft.com/office/officeart/2005/8/quickstyle/simple1" qsCatId="simple" csTypeId="urn:microsoft.com/office/officeart/2005/8/colors/accent1_2" csCatId="accent1" phldr="1"/>
      <dgm:spPr/>
    </dgm:pt>
    <dgm:pt modelId="{4F7A3D8C-2ABE-4709-9FF3-DB9BE20A0895}">
      <dgm:prSet phldrT="[Tex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E5901950-4B18-4A04-AD71-71D73AB1AA8B}" type="parTrans" cxnId="{850EC51F-5BB8-48E9-9C26-D46EB02319E6}">
      <dgm:prSet/>
      <dgm:spPr/>
      <dgm:t>
        <a:bodyPr/>
        <a:lstStyle/>
        <a:p>
          <a:endParaRPr lang="th-TH"/>
        </a:p>
      </dgm:t>
    </dgm:pt>
    <dgm:pt modelId="{F8A1FA5C-49B7-4623-B79A-AA18F583D1B5}" type="sibTrans" cxnId="{850EC51F-5BB8-48E9-9C26-D46EB02319E6}">
      <dgm:prSet/>
      <dgm:spPr/>
      <dgm:t>
        <a:bodyPr/>
        <a:lstStyle/>
        <a:p>
          <a:endParaRPr lang="th-TH"/>
        </a:p>
      </dgm:t>
    </dgm:pt>
    <dgm:pt modelId="{7C25047C-CF91-4FDA-BAAE-4DCEC216C55C}">
      <dgm:prSet phldrT="[Text]" custT="1"/>
      <dgm:spPr>
        <a:solidFill>
          <a:schemeClr val="bg1">
            <a:alpha val="68000"/>
          </a:schemeClr>
        </a:solidFill>
        <a:ln w="28575">
          <a:solidFill>
            <a:schemeClr val="bg1"/>
          </a:solidFill>
        </a:ln>
      </dgm:spPr>
      <dgm:t>
        <a:bodyPr anchor="b"/>
        <a:lstStyle/>
        <a:p>
          <a:endParaRPr lang="th-TH" sz="1600" b="1" dirty="0">
            <a:solidFill>
              <a:schemeClr val="tx1"/>
            </a:solidFill>
          </a:endParaRPr>
        </a:p>
      </dgm:t>
    </dgm:pt>
    <dgm:pt modelId="{AF5C8B10-E8F3-4BA0-8C8C-98E5CC6E0D1A}" type="parTrans" cxnId="{33DF6BE5-5ED5-44AB-BB78-AAC6E5796CB0}">
      <dgm:prSet/>
      <dgm:spPr/>
      <dgm:t>
        <a:bodyPr/>
        <a:lstStyle/>
        <a:p>
          <a:endParaRPr lang="th-TH"/>
        </a:p>
      </dgm:t>
    </dgm:pt>
    <dgm:pt modelId="{5FAC7B72-E583-4F62-AD55-22292DC3E783}" type="sibTrans" cxnId="{33DF6BE5-5ED5-44AB-BB78-AAC6E5796CB0}">
      <dgm:prSet/>
      <dgm:spPr/>
      <dgm:t>
        <a:bodyPr/>
        <a:lstStyle/>
        <a:p>
          <a:endParaRPr lang="th-TH"/>
        </a:p>
      </dgm:t>
    </dgm:pt>
    <dgm:pt modelId="{6646DE50-EBCD-4991-9D2F-034041C8567F}">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8A838BBD-7A4F-4F70-8321-30DCC6F23CF2}" type="parTrans" cxnId="{F60783E2-E2B4-452B-9076-B403C4FAE370}">
      <dgm:prSet/>
      <dgm:spPr/>
      <dgm:t>
        <a:bodyPr/>
        <a:lstStyle/>
        <a:p>
          <a:endParaRPr lang="th-TH"/>
        </a:p>
      </dgm:t>
    </dgm:pt>
    <dgm:pt modelId="{8C3D6A23-3775-43B4-9526-E949EECBAF35}" type="sibTrans" cxnId="{F60783E2-E2B4-452B-9076-B403C4FAE370}">
      <dgm:prSet/>
      <dgm:spPr/>
      <dgm:t>
        <a:bodyPr/>
        <a:lstStyle/>
        <a:p>
          <a:endParaRPr lang="th-TH"/>
        </a:p>
      </dgm:t>
    </dgm:pt>
    <dgm:pt modelId="{F02B389E-5B7E-48BD-84A8-4543E9006C5E}">
      <dgm:prSet custT="1"/>
      <dgm:spPr>
        <a:solidFill>
          <a:schemeClr val="bg1">
            <a:alpha val="68000"/>
          </a:schemeClr>
        </a:solidFill>
        <a:ln w="28575">
          <a:solidFill>
            <a:schemeClr val="bg1"/>
          </a:solidFill>
        </a:ln>
      </dgm:spPr>
      <dgm:t>
        <a:bodyPr anchor="b"/>
        <a:lstStyle/>
        <a:p>
          <a:endParaRPr lang="th-TH" sz="1600" b="1" dirty="0">
            <a:solidFill>
              <a:schemeClr val="bg1"/>
            </a:solidFill>
          </a:endParaRPr>
        </a:p>
      </dgm:t>
    </dgm:pt>
    <dgm:pt modelId="{3FDC2CA5-273C-476C-85B4-4F58EF174F41}" type="parTrans" cxnId="{9A0201E0-2DE7-475C-A6D3-18526D33E739}">
      <dgm:prSet/>
      <dgm:spPr/>
      <dgm:t>
        <a:bodyPr/>
        <a:lstStyle/>
        <a:p>
          <a:endParaRPr lang="th-TH"/>
        </a:p>
      </dgm:t>
    </dgm:pt>
    <dgm:pt modelId="{8543CCDC-EE2D-40F8-88E2-0ED3E4A1D6B4}" type="sibTrans" cxnId="{9A0201E0-2DE7-475C-A6D3-18526D33E739}">
      <dgm:prSet/>
      <dgm:spPr/>
      <dgm:t>
        <a:bodyPr/>
        <a:lstStyle/>
        <a:p>
          <a:endParaRPr lang="th-TH"/>
        </a:p>
      </dgm:t>
    </dgm:pt>
    <dgm:pt modelId="{DF40B860-DF84-4D2C-A01B-801C7EA8BFD8}" type="pres">
      <dgm:prSet presAssocID="{BFB98A93-21C3-46AF-AF3D-37E67A0F0970}" presName="Name0" presStyleCnt="0">
        <dgm:presLayoutVars>
          <dgm:dir/>
          <dgm:animLvl val="lvl"/>
          <dgm:resizeHandles val="exact"/>
        </dgm:presLayoutVars>
      </dgm:prSet>
      <dgm:spPr/>
    </dgm:pt>
    <dgm:pt modelId="{A2FFAFA7-A5DF-4D63-9A30-B25F50078A5B}" type="pres">
      <dgm:prSet presAssocID="{4F7A3D8C-2ABE-4709-9FF3-DB9BE20A0895}" presName="Name8" presStyleCnt="0"/>
      <dgm:spPr/>
    </dgm:pt>
    <dgm:pt modelId="{904848FB-A5ED-4970-8D17-47AC64E79A09}" type="pres">
      <dgm:prSet presAssocID="{4F7A3D8C-2ABE-4709-9FF3-DB9BE20A0895}" presName="level" presStyleLbl="node1" presStyleIdx="0" presStyleCnt="4" custLinFactNeighborX="65" custLinFactNeighborY="-863">
        <dgm:presLayoutVars>
          <dgm:chMax val="1"/>
          <dgm:bulletEnabled val="1"/>
        </dgm:presLayoutVars>
      </dgm:prSet>
      <dgm:spPr/>
      <dgm:t>
        <a:bodyPr/>
        <a:lstStyle/>
        <a:p>
          <a:endParaRPr lang="th-TH"/>
        </a:p>
      </dgm:t>
    </dgm:pt>
    <dgm:pt modelId="{02E47382-21CD-4411-BF8E-CB0A540C0F5C}" type="pres">
      <dgm:prSet presAssocID="{4F7A3D8C-2ABE-4709-9FF3-DB9BE20A0895}" presName="levelTx" presStyleLbl="revTx" presStyleIdx="0" presStyleCnt="0">
        <dgm:presLayoutVars>
          <dgm:chMax val="1"/>
          <dgm:bulletEnabled val="1"/>
        </dgm:presLayoutVars>
      </dgm:prSet>
      <dgm:spPr/>
      <dgm:t>
        <a:bodyPr/>
        <a:lstStyle/>
        <a:p>
          <a:endParaRPr lang="th-TH"/>
        </a:p>
      </dgm:t>
    </dgm:pt>
    <dgm:pt modelId="{93A4B9AF-7D3E-4EF7-8599-09FE0B801674}" type="pres">
      <dgm:prSet presAssocID="{6646DE50-EBCD-4991-9D2F-034041C8567F}" presName="Name8" presStyleCnt="0"/>
      <dgm:spPr/>
    </dgm:pt>
    <dgm:pt modelId="{86EDECF7-8C2B-42E7-8BE4-DB99253A9E9C}" type="pres">
      <dgm:prSet presAssocID="{6646DE50-EBCD-4991-9D2F-034041C8567F}" presName="level" presStyleLbl="node1" presStyleIdx="1" presStyleCnt="4">
        <dgm:presLayoutVars>
          <dgm:chMax val="1"/>
          <dgm:bulletEnabled val="1"/>
        </dgm:presLayoutVars>
      </dgm:prSet>
      <dgm:spPr/>
      <dgm:t>
        <a:bodyPr/>
        <a:lstStyle/>
        <a:p>
          <a:endParaRPr lang="th-TH"/>
        </a:p>
      </dgm:t>
    </dgm:pt>
    <dgm:pt modelId="{27A82536-04E7-496C-A645-C6AE104CFE6A}" type="pres">
      <dgm:prSet presAssocID="{6646DE50-EBCD-4991-9D2F-034041C8567F}" presName="levelTx" presStyleLbl="revTx" presStyleIdx="0" presStyleCnt="0">
        <dgm:presLayoutVars>
          <dgm:chMax val="1"/>
          <dgm:bulletEnabled val="1"/>
        </dgm:presLayoutVars>
      </dgm:prSet>
      <dgm:spPr/>
      <dgm:t>
        <a:bodyPr/>
        <a:lstStyle/>
        <a:p>
          <a:endParaRPr lang="th-TH"/>
        </a:p>
      </dgm:t>
    </dgm:pt>
    <dgm:pt modelId="{87AFE94E-92F8-4E4F-AD07-E9A3023B725B}" type="pres">
      <dgm:prSet presAssocID="{F02B389E-5B7E-48BD-84A8-4543E9006C5E}" presName="Name8" presStyleCnt="0"/>
      <dgm:spPr/>
    </dgm:pt>
    <dgm:pt modelId="{265CC81A-68B2-46B8-A687-5EACDF263374}" type="pres">
      <dgm:prSet presAssocID="{F02B389E-5B7E-48BD-84A8-4543E9006C5E}" presName="level" presStyleLbl="node1" presStyleIdx="2" presStyleCnt="4">
        <dgm:presLayoutVars>
          <dgm:chMax val="1"/>
          <dgm:bulletEnabled val="1"/>
        </dgm:presLayoutVars>
      </dgm:prSet>
      <dgm:spPr/>
      <dgm:t>
        <a:bodyPr/>
        <a:lstStyle/>
        <a:p>
          <a:endParaRPr lang="th-TH"/>
        </a:p>
      </dgm:t>
    </dgm:pt>
    <dgm:pt modelId="{351FBC17-164B-452B-89CB-588954E499F4}" type="pres">
      <dgm:prSet presAssocID="{F02B389E-5B7E-48BD-84A8-4543E9006C5E}" presName="levelTx" presStyleLbl="revTx" presStyleIdx="0" presStyleCnt="0">
        <dgm:presLayoutVars>
          <dgm:chMax val="1"/>
          <dgm:bulletEnabled val="1"/>
        </dgm:presLayoutVars>
      </dgm:prSet>
      <dgm:spPr/>
      <dgm:t>
        <a:bodyPr/>
        <a:lstStyle/>
        <a:p>
          <a:endParaRPr lang="th-TH"/>
        </a:p>
      </dgm:t>
    </dgm:pt>
    <dgm:pt modelId="{93958493-CF1F-4B8F-BD92-7E20050C5FF8}" type="pres">
      <dgm:prSet presAssocID="{7C25047C-CF91-4FDA-BAAE-4DCEC216C55C}" presName="Name8" presStyleCnt="0"/>
      <dgm:spPr/>
    </dgm:pt>
    <dgm:pt modelId="{85284294-4D67-476A-916A-A7001C17983A}" type="pres">
      <dgm:prSet presAssocID="{7C25047C-CF91-4FDA-BAAE-4DCEC216C55C}" presName="level" presStyleLbl="node1" presStyleIdx="3" presStyleCnt="4">
        <dgm:presLayoutVars>
          <dgm:chMax val="1"/>
          <dgm:bulletEnabled val="1"/>
        </dgm:presLayoutVars>
      </dgm:prSet>
      <dgm:spPr/>
      <dgm:t>
        <a:bodyPr/>
        <a:lstStyle/>
        <a:p>
          <a:endParaRPr lang="th-TH"/>
        </a:p>
      </dgm:t>
    </dgm:pt>
    <dgm:pt modelId="{059BDC99-E20B-40E5-850E-BCDDB880DF08}" type="pres">
      <dgm:prSet presAssocID="{7C25047C-CF91-4FDA-BAAE-4DCEC216C55C}" presName="levelTx" presStyleLbl="revTx" presStyleIdx="0" presStyleCnt="0">
        <dgm:presLayoutVars>
          <dgm:chMax val="1"/>
          <dgm:bulletEnabled val="1"/>
        </dgm:presLayoutVars>
      </dgm:prSet>
      <dgm:spPr/>
      <dgm:t>
        <a:bodyPr/>
        <a:lstStyle/>
        <a:p>
          <a:endParaRPr lang="th-TH"/>
        </a:p>
      </dgm:t>
    </dgm:pt>
  </dgm:ptLst>
  <dgm:cxnLst>
    <dgm:cxn modelId="{33DF6BE5-5ED5-44AB-BB78-AAC6E5796CB0}" srcId="{BFB98A93-21C3-46AF-AF3D-37E67A0F0970}" destId="{7C25047C-CF91-4FDA-BAAE-4DCEC216C55C}" srcOrd="3" destOrd="0" parTransId="{AF5C8B10-E8F3-4BA0-8C8C-98E5CC6E0D1A}" sibTransId="{5FAC7B72-E583-4F62-AD55-22292DC3E783}"/>
    <dgm:cxn modelId="{E7DBA442-A7AE-4AEA-9A80-CB6AF399758C}" type="presOf" srcId="{7C25047C-CF91-4FDA-BAAE-4DCEC216C55C}" destId="{85284294-4D67-476A-916A-A7001C17983A}" srcOrd="0" destOrd="0" presId="urn:microsoft.com/office/officeart/2005/8/layout/pyramid1"/>
    <dgm:cxn modelId="{5A3F8035-64A6-427C-8ADC-2931607A6AF1}" type="presOf" srcId="{6646DE50-EBCD-4991-9D2F-034041C8567F}" destId="{86EDECF7-8C2B-42E7-8BE4-DB99253A9E9C}" srcOrd="0" destOrd="0" presId="urn:microsoft.com/office/officeart/2005/8/layout/pyramid1"/>
    <dgm:cxn modelId="{9A0201E0-2DE7-475C-A6D3-18526D33E739}" srcId="{BFB98A93-21C3-46AF-AF3D-37E67A0F0970}" destId="{F02B389E-5B7E-48BD-84A8-4543E9006C5E}" srcOrd="2" destOrd="0" parTransId="{3FDC2CA5-273C-476C-85B4-4F58EF174F41}" sibTransId="{8543CCDC-EE2D-40F8-88E2-0ED3E4A1D6B4}"/>
    <dgm:cxn modelId="{F60783E2-E2B4-452B-9076-B403C4FAE370}" srcId="{BFB98A93-21C3-46AF-AF3D-37E67A0F0970}" destId="{6646DE50-EBCD-4991-9D2F-034041C8567F}" srcOrd="1" destOrd="0" parTransId="{8A838BBD-7A4F-4F70-8321-30DCC6F23CF2}" sibTransId="{8C3D6A23-3775-43B4-9526-E949EECBAF35}"/>
    <dgm:cxn modelId="{38CD31D2-A0B4-4D29-9CE1-DA7ABED4EE92}" type="presOf" srcId="{6646DE50-EBCD-4991-9D2F-034041C8567F}" destId="{27A82536-04E7-496C-A645-C6AE104CFE6A}" srcOrd="1" destOrd="0" presId="urn:microsoft.com/office/officeart/2005/8/layout/pyramid1"/>
    <dgm:cxn modelId="{5336EDE7-B123-404A-A529-6989FAC9AB80}" type="presOf" srcId="{4F7A3D8C-2ABE-4709-9FF3-DB9BE20A0895}" destId="{904848FB-A5ED-4970-8D17-47AC64E79A09}" srcOrd="0" destOrd="0" presId="urn:microsoft.com/office/officeart/2005/8/layout/pyramid1"/>
    <dgm:cxn modelId="{E92E627B-71A3-49EE-BF55-DD75A5AC8B3A}" type="presOf" srcId="{F02B389E-5B7E-48BD-84A8-4543E9006C5E}" destId="{265CC81A-68B2-46B8-A687-5EACDF263374}" srcOrd="0" destOrd="0" presId="urn:microsoft.com/office/officeart/2005/8/layout/pyramid1"/>
    <dgm:cxn modelId="{850EC51F-5BB8-48E9-9C26-D46EB02319E6}" srcId="{BFB98A93-21C3-46AF-AF3D-37E67A0F0970}" destId="{4F7A3D8C-2ABE-4709-9FF3-DB9BE20A0895}" srcOrd="0" destOrd="0" parTransId="{E5901950-4B18-4A04-AD71-71D73AB1AA8B}" sibTransId="{F8A1FA5C-49B7-4623-B79A-AA18F583D1B5}"/>
    <dgm:cxn modelId="{C2838451-3B5B-4180-99BD-EBAA43CCA478}" type="presOf" srcId="{BFB98A93-21C3-46AF-AF3D-37E67A0F0970}" destId="{DF40B860-DF84-4D2C-A01B-801C7EA8BFD8}" srcOrd="0" destOrd="0" presId="urn:microsoft.com/office/officeart/2005/8/layout/pyramid1"/>
    <dgm:cxn modelId="{720E730C-87E9-434B-933A-B47EC4D7F2D6}" type="presOf" srcId="{F02B389E-5B7E-48BD-84A8-4543E9006C5E}" destId="{351FBC17-164B-452B-89CB-588954E499F4}" srcOrd="1" destOrd="0" presId="urn:microsoft.com/office/officeart/2005/8/layout/pyramid1"/>
    <dgm:cxn modelId="{667029E7-08C4-401A-B2EC-642C386D8AF6}" type="presOf" srcId="{4F7A3D8C-2ABE-4709-9FF3-DB9BE20A0895}" destId="{02E47382-21CD-4411-BF8E-CB0A540C0F5C}" srcOrd="1" destOrd="0" presId="urn:microsoft.com/office/officeart/2005/8/layout/pyramid1"/>
    <dgm:cxn modelId="{D92689C3-2DA9-4A6B-90A8-31BA0690D32F}" type="presOf" srcId="{7C25047C-CF91-4FDA-BAAE-4DCEC216C55C}" destId="{059BDC99-E20B-40E5-850E-BCDDB880DF08}" srcOrd="1" destOrd="0" presId="urn:microsoft.com/office/officeart/2005/8/layout/pyramid1"/>
    <dgm:cxn modelId="{C663F031-5675-4B3F-A11E-8B0FAF5C8125}" type="presParOf" srcId="{DF40B860-DF84-4D2C-A01B-801C7EA8BFD8}" destId="{A2FFAFA7-A5DF-4D63-9A30-B25F50078A5B}" srcOrd="0" destOrd="0" presId="urn:microsoft.com/office/officeart/2005/8/layout/pyramid1"/>
    <dgm:cxn modelId="{6DC6D284-617A-4528-9464-E1D218A24998}" type="presParOf" srcId="{A2FFAFA7-A5DF-4D63-9A30-B25F50078A5B}" destId="{904848FB-A5ED-4970-8D17-47AC64E79A09}" srcOrd="0" destOrd="0" presId="urn:microsoft.com/office/officeart/2005/8/layout/pyramid1"/>
    <dgm:cxn modelId="{6A88B225-4514-4549-A455-E744C8244535}" type="presParOf" srcId="{A2FFAFA7-A5DF-4D63-9A30-B25F50078A5B}" destId="{02E47382-21CD-4411-BF8E-CB0A540C0F5C}" srcOrd="1" destOrd="0" presId="urn:microsoft.com/office/officeart/2005/8/layout/pyramid1"/>
    <dgm:cxn modelId="{96089CFD-C490-4738-B906-340D039161FA}" type="presParOf" srcId="{DF40B860-DF84-4D2C-A01B-801C7EA8BFD8}" destId="{93A4B9AF-7D3E-4EF7-8599-09FE0B801674}" srcOrd="1" destOrd="0" presId="urn:microsoft.com/office/officeart/2005/8/layout/pyramid1"/>
    <dgm:cxn modelId="{FB1D00C8-32DA-4EA1-8FA2-F0948F7A617C}" type="presParOf" srcId="{93A4B9AF-7D3E-4EF7-8599-09FE0B801674}" destId="{86EDECF7-8C2B-42E7-8BE4-DB99253A9E9C}" srcOrd="0" destOrd="0" presId="urn:microsoft.com/office/officeart/2005/8/layout/pyramid1"/>
    <dgm:cxn modelId="{072451A9-961E-4B35-AC8F-FA469A12F498}" type="presParOf" srcId="{93A4B9AF-7D3E-4EF7-8599-09FE0B801674}" destId="{27A82536-04E7-496C-A645-C6AE104CFE6A}" srcOrd="1" destOrd="0" presId="urn:microsoft.com/office/officeart/2005/8/layout/pyramid1"/>
    <dgm:cxn modelId="{090041FB-34A2-4ACE-858D-C0D13E17B947}" type="presParOf" srcId="{DF40B860-DF84-4D2C-A01B-801C7EA8BFD8}" destId="{87AFE94E-92F8-4E4F-AD07-E9A3023B725B}" srcOrd="2" destOrd="0" presId="urn:microsoft.com/office/officeart/2005/8/layout/pyramid1"/>
    <dgm:cxn modelId="{B83212D1-82C6-4502-AF34-EC2CA8452175}" type="presParOf" srcId="{87AFE94E-92F8-4E4F-AD07-E9A3023B725B}" destId="{265CC81A-68B2-46B8-A687-5EACDF263374}" srcOrd="0" destOrd="0" presId="urn:microsoft.com/office/officeart/2005/8/layout/pyramid1"/>
    <dgm:cxn modelId="{F1AC9B38-A0E5-4939-9422-B1B7326A1D6C}" type="presParOf" srcId="{87AFE94E-92F8-4E4F-AD07-E9A3023B725B}" destId="{351FBC17-164B-452B-89CB-588954E499F4}" srcOrd="1" destOrd="0" presId="urn:microsoft.com/office/officeart/2005/8/layout/pyramid1"/>
    <dgm:cxn modelId="{4F9A38B1-46BF-4AC6-AF82-8DFBC64AA625}" type="presParOf" srcId="{DF40B860-DF84-4D2C-A01B-801C7EA8BFD8}" destId="{93958493-CF1F-4B8F-BD92-7E20050C5FF8}" srcOrd="3" destOrd="0" presId="urn:microsoft.com/office/officeart/2005/8/layout/pyramid1"/>
    <dgm:cxn modelId="{282004C1-B130-4710-9F99-E1BEB7685993}" type="presParOf" srcId="{93958493-CF1F-4B8F-BD92-7E20050C5FF8}" destId="{85284294-4D67-476A-916A-A7001C17983A}" srcOrd="0" destOrd="0" presId="urn:microsoft.com/office/officeart/2005/8/layout/pyramid1"/>
    <dgm:cxn modelId="{65637F24-C161-4545-8C42-9AE1F2DA70F4}" type="presParOf" srcId="{93958493-CF1F-4B8F-BD92-7E20050C5FF8}" destId="{059BDC99-E20B-40E5-850E-BCDDB880DF08}" srcOrd="1" destOrd="0" presId="urn:microsoft.com/office/officeart/2005/8/layout/pyramid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4848FB-A5ED-4970-8D17-47AC64E79A09}">
      <dsp:nvSpPr>
        <dsp:cNvPr id="0" name=""/>
        <dsp:cNvSpPr/>
      </dsp:nvSpPr>
      <dsp:spPr>
        <a:xfrm>
          <a:off x="1091571" y="0"/>
          <a:ext cx="727399" cy="662587"/>
        </a:xfrm>
        <a:prstGeom prst="trapezoid">
          <a:avLst>
            <a:gd name="adj" fmla="val 54891"/>
          </a:avLst>
        </a:prstGeom>
        <a:solidFill>
          <a:schemeClr val="bg1">
            <a:alpha val="68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1091571" y="0"/>
        <a:ext cx="727399" cy="662587"/>
      </dsp:txXfrm>
    </dsp:sp>
    <dsp:sp modelId="{86EDECF7-8C2B-42E7-8BE4-DB99253A9E9C}">
      <dsp:nvSpPr>
        <dsp:cNvPr id="0" name=""/>
        <dsp:cNvSpPr/>
      </dsp:nvSpPr>
      <dsp:spPr>
        <a:xfrm>
          <a:off x="727399" y="662587"/>
          <a:ext cx="1454798" cy="662587"/>
        </a:xfrm>
        <a:prstGeom prst="trapezoid">
          <a:avLst>
            <a:gd name="adj" fmla="val 54891"/>
          </a:avLst>
        </a:prstGeom>
        <a:solidFill>
          <a:schemeClr val="bg1">
            <a:alpha val="68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981988" y="662587"/>
        <a:ext cx="945618" cy="662587"/>
      </dsp:txXfrm>
    </dsp:sp>
    <dsp:sp modelId="{265CC81A-68B2-46B8-A687-5EACDF263374}">
      <dsp:nvSpPr>
        <dsp:cNvPr id="0" name=""/>
        <dsp:cNvSpPr/>
      </dsp:nvSpPr>
      <dsp:spPr>
        <a:xfrm>
          <a:off x="363699" y="1325175"/>
          <a:ext cx="2182197" cy="662587"/>
        </a:xfrm>
        <a:prstGeom prst="trapezoid">
          <a:avLst>
            <a:gd name="adj" fmla="val 54891"/>
          </a:avLst>
        </a:prstGeom>
        <a:solidFill>
          <a:schemeClr val="bg1">
            <a:alpha val="68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bg1"/>
            </a:solidFill>
          </a:endParaRPr>
        </a:p>
      </dsp:txBody>
      <dsp:txXfrm>
        <a:off x="745583" y="1325175"/>
        <a:ext cx="1418428" cy="662587"/>
      </dsp:txXfrm>
    </dsp:sp>
    <dsp:sp modelId="{85284294-4D67-476A-916A-A7001C17983A}">
      <dsp:nvSpPr>
        <dsp:cNvPr id="0" name=""/>
        <dsp:cNvSpPr/>
      </dsp:nvSpPr>
      <dsp:spPr>
        <a:xfrm>
          <a:off x="0" y="1987762"/>
          <a:ext cx="2909596" cy="662587"/>
        </a:xfrm>
        <a:prstGeom prst="trapezoid">
          <a:avLst>
            <a:gd name="adj" fmla="val 54891"/>
          </a:avLst>
        </a:prstGeom>
        <a:solidFill>
          <a:schemeClr val="bg1">
            <a:alpha val="68000"/>
          </a:schemeClr>
        </a:solidFill>
        <a:ln w="28575" cap="flat" cmpd="sng" algn="ctr">
          <a:solidFill>
            <a:schemeClr val="bg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b" anchorCtr="0">
          <a:noAutofit/>
        </a:bodyPr>
        <a:lstStyle/>
        <a:p>
          <a:pPr lvl="0" algn="ctr" defTabSz="711200">
            <a:lnSpc>
              <a:spcPct val="90000"/>
            </a:lnSpc>
            <a:spcBef>
              <a:spcPct val="0"/>
            </a:spcBef>
            <a:spcAft>
              <a:spcPct val="35000"/>
            </a:spcAft>
          </a:pPr>
          <a:endParaRPr lang="th-TH" sz="1600" b="1" kern="1200" dirty="0">
            <a:solidFill>
              <a:schemeClr val="tx1"/>
            </a:solidFill>
          </a:endParaRPr>
        </a:p>
      </dsp:txBody>
      <dsp:txXfrm>
        <a:off x="509179" y="1987762"/>
        <a:ext cx="1891237" cy="662587"/>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pPr/>
              <a:t>2020/7/19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pPr/>
              <a:t>‹#›</a:t>
            </a:fld>
            <a:endParaRPr lang="zh-CN" altLang="en-US"/>
          </a:p>
        </p:txBody>
      </p:sp>
    </p:spTree>
    <p:extLst>
      <p:ext uri="{BB962C8B-B14F-4D97-AF65-F5344CB8AC3E}">
        <p14:creationId xmlns=""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 xmlns:p14="http://schemas.microsoft.com/office/powerpoint/2010/main" val="3094952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3</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 xmlns:p14="http://schemas.microsoft.com/office/powerpoint/2010/main" val="1817230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9</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 xmlns:p14="http://schemas.microsoft.com/office/powerpoint/2010/main" val="1122389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15</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 xmlns:p14="http://schemas.microsoft.com/office/powerpoint/2010/main" val="1783439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20</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 xmlns:p14="http://schemas.microsoft.com/office/powerpoint/2010/main" val="9012754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27</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 xmlns:p14="http://schemas.microsoft.com/office/powerpoint/2010/main" val="14777570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923746729"/>
      </p:ext>
    </p:extLst>
  </p:cSld>
  <p:clrMapOvr>
    <a:masterClrMapping/>
  </p:clrMapOvr>
  <p:transition spd="med" advClick="0" advTm="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2446103537"/>
      </p:ext>
    </p:extLst>
  </p:cSld>
  <p:clrMapOvr>
    <a:masterClrMapping/>
  </p:clrMapOvr>
  <p:transition spd="med" advClick="0" advTm="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38579085"/>
      </p:ext>
    </p:extLst>
  </p:cSld>
  <p:clrMapOvr>
    <a:masterClrMapping/>
  </p:clrMapOvr>
  <p:transition spd="med" advClick="0"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635159219"/>
      </p:ext>
    </p:extLst>
  </p:cSld>
  <p:clrMapOvr>
    <a:masterClrMapping/>
  </p:clrMapOvr>
  <p:transition spd="med" advClick="0"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pPr/>
              <a:t>‹#›</a:t>
            </a:fld>
            <a:endParaRPr lang="zh-CN" altLang="en-US"/>
          </a:p>
        </p:txBody>
      </p:sp>
      <p:sp>
        <p:nvSpPr>
          <p:cNvPr id="11" name="矩形 10"/>
          <p:cNvSpPr/>
          <p:nvPr userDrawn="1"/>
        </p:nvSpPr>
        <p:spPr>
          <a:xfrm>
            <a:off x="7178599" y="4353768"/>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smtClean="0">
                <a:solidFill>
                  <a:prstClr val="white"/>
                </a:solidFill>
                <a:ea typeface="宋体"/>
              </a:rPr>
              <a:t>www.pptjia.com/moban</a:t>
            </a:r>
            <a:r>
              <a:rPr lang="en-US" altLang="zh-CN" sz="100" dirty="0">
                <a:solidFill>
                  <a:prstClr val="white"/>
                </a:solidFill>
                <a:ea typeface="宋体"/>
              </a:rPr>
              <a:t>/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smtClean="0">
                <a:solidFill>
                  <a:prstClr val="white"/>
                </a:solidFill>
                <a:ea typeface="宋体"/>
              </a:rPr>
              <a:t>www.pptjia.com/hangye</a:t>
            </a:r>
            <a:r>
              <a:rPr lang="en-US" altLang="zh-CN" sz="100" dirty="0">
                <a:solidFill>
                  <a:prstClr val="white"/>
                </a:solidFill>
                <a:ea typeface="宋体"/>
              </a:rPr>
              <a:t>/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smtClean="0">
                <a:solidFill>
                  <a:prstClr val="white"/>
                </a:solidFill>
                <a:ea typeface="宋体"/>
              </a:rPr>
              <a:t>www.pptjia.com/jieri</a:t>
            </a:r>
            <a:r>
              <a:rPr lang="en-US" altLang="zh-CN" sz="100" dirty="0">
                <a:solidFill>
                  <a:prstClr val="white"/>
                </a:solidFill>
                <a:ea typeface="宋体"/>
              </a:rPr>
              <a:t>/          PPT</a:t>
            </a:r>
            <a:r>
              <a:rPr lang="zh-CN" altLang="en-US" sz="100" dirty="0">
                <a:solidFill>
                  <a:prstClr val="white"/>
                </a:solidFill>
                <a:ea typeface="宋体"/>
              </a:rPr>
              <a:t>素材：</a:t>
            </a:r>
            <a:r>
              <a:rPr lang="en-US" altLang="zh-CN" sz="100" dirty="0" smtClean="0">
                <a:solidFill>
                  <a:prstClr val="white"/>
                </a:solidFill>
                <a:ea typeface="宋体"/>
              </a:rPr>
              <a:t>www.pptjia.com/sucai</a:t>
            </a:r>
            <a:r>
              <a:rPr lang="en-US" altLang="zh-CN" sz="100" dirty="0">
                <a:solidFill>
                  <a:prstClr val="white"/>
                </a:solidFill>
                <a:ea typeface="宋体"/>
              </a:rPr>
              <a:t>/</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smtClean="0">
                <a:solidFill>
                  <a:prstClr val="white"/>
                </a:solidFill>
                <a:ea typeface="宋体"/>
              </a:rPr>
              <a:t>www.pptjia.com/beijing</a:t>
            </a:r>
            <a:r>
              <a:rPr lang="en-US" altLang="zh-CN" sz="100" dirty="0">
                <a:solidFill>
                  <a:prstClr val="white"/>
                </a:solidFill>
                <a:ea typeface="宋体"/>
              </a:rPr>
              <a:t>/        PPT</a:t>
            </a:r>
            <a:r>
              <a:rPr lang="zh-CN" altLang="en-US" sz="100" dirty="0">
                <a:solidFill>
                  <a:prstClr val="white"/>
                </a:solidFill>
                <a:ea typeface="宋体"/>
              </a:rPr>
              <a:t>图表：</a:t>
            </a:r>
            <a:r>
              <a:rPr lang="en-US" altLang="zh-CN" sz="100" dirty="0" smtClean="0">
                <a:solidFill>
                  <a:prstClr val="white"/>
                </a:solidFill>
                <a:ea typeface="宋体"/>
              </a:rPr>
              <a:t>www.pptjia.com/tubiao</a:t>
            </a:r>
            <a:r>
              <a:rPr lang="en-US" altLang="zh-CN" sz="100" dirty="0">
                <a:solidFill>
                  <a:prstClr val="white"/>
                </a:solidFill>
                <a:ea typeface="宋体"/>
              </a:rPr>
              <a:t>/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smtClean="0">
                <a:solidFill>
                  <a:prstClr val="white"/>
                </a:solidFill>
                <a:ea typeface="宋体"/>
              </a:rPr>
              <a:t>www.pptjia.com/xiazai</a:t>
            </a:r>
            <a:r>
              <a:rPr lang="en-US" altLang="zh-CN" sz="100" dirty="0">
                <a:solidFill>
                  <a:prstClr val="white"/>
                </a:solidFill>
                <a:ea typeface="宋体"/>
              </a:rPr>
              <a:t>/         PPT</a:t>
            </a:r>
            <a:r>
              <a:rPr lang="zh-CN" altLang="en-US" sz="100" dirty="0">
                <a:solidFill>
                  <a:prstClr val="white"/>
                </a:solidFill>
                <a:ea typeface="宋体"/>
              </a:rPr>
              <a:t>教程： </a:t>
            </a:r>
            <a:r>
              <a:rPr lang="en-US" altLang="zh-CN" sz="100" dirty="0" smtClean="0">
                <a:solidFill>
                  <a:prstClr val="white"/>
                </a:solidFill>
                <a:ea typeface="宋体"/>
              </a:rPr>
              <a:t>www.pptjia.com/powerpoint</a:t>
            </a:r>
            <a:r>
              <a:rPr lang="en-US" altLang="zh-CN" sz="100" dirty="0">
                <a:solidFill>
                  <a:prstClr val="white"/>
                </a:solidFill>
                <a:ea typeface="宋体"/>
              </a:rPr>
              <a: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en-US" altLang="zh-CN" sz="100" dirty="0" smtClean="0">
                <a:solidFill>
                  <a:prstClr val="white"/>
                </a:solidFill>
                <a:ea typeface="宋体"/>
              </a:rPr>
              <a:t>www.pptjia.com/kejian</a:t>
            </a:r>
            <a:r>
              <a:rPr lang="en-US" altLang="zh-CN" sz="100" dirty="0">
                <a:solidFill>
                  <a:prstClr val="white"/>
                </a:solidFill>
                <a:ea typeface="宋体"/>
              </a:rPr>
              <a:t>/             </a:t>
            </a:r>
            <a:r>
              <a:rPr lang="zh-CN" altLang="en-US" sz="100" dirty="0">
                <a:solidFill>
                  <a:prstClr val="white"/>
                </a:solidFill>
                <a:ea typeface="宋体"/>
              </a:rPr>
              <a:t>字体下载：</a:t>
            </a:r>
            <a:r>
              <a:rPr lang="en-US" altLang="zh-CN" sz="100" dirty="0" smtClean="0">
                <a:solidFill>
                  <a:prstClr val="white"/>
                </a:solidFill>
                <a:ea typeface="宋体"/>
              </a:rPr>
              <a:t>www.pptjia.com/ziti</a:t>
            </a:r>
            <a:r>
              <a:rPr lang="en-US" altLang="zh-CN" sz="100" dirty="0">
                <a:solidFill>
                  <a:prstClr val="white"/>
                </a:solidFill>
                <a:ea typeface="宋体"/>
              </a:rPr>
              <a:t>/</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a:solidFill>
                  <a:prstClr val="white"/>
                </a:solidFill>
                <a:ea typeface="宋体"/>
              </a:rPr>
              <a:t>：</a:t>
            </a:r>
            <a:r>
              <a:rPr lang="en-US" altLang="zh-CN" sz="100" dirty="0" smtClean="0">
                <a:solidFill>
                  <a:prstClr val="white"/>
                </a:solidFill>
                <a:ea typeface="宋体"/>
              </a:rPr>
              <a:t>www.pptjia.com/xiazai/zongjie</a:t>
            </a:r>
            <a:r>
              <a:rPr lang="en-US" altLang="zh-CN" sz="100" dirty="0">
                <a:solidFill>
                  <a:prstClr val="white"/>
                </a:solidFill>
                <a:ea typeface="宋体"/>
              </a:rPr>
              <a:t>/ </a:t>
            </a:r>
            <a:r>
              <a:rPr lang="zh-CN" altLang="en-US" sz="100" dirty="0">
                <a:solidFill>
                  <a:prstClr val="white"/>
                </a:solidFill>
                <a:ea typeface="宋体"/>
              </a:rPr>
              <a:t>工作计划：</a:t>
            </a:r>
            <a:r>
              <a:rPr lang="en-US" altLang="zh-CN" sz="100" dirty="0" smtClean="0">
                <a:solidFill>
                  <a:prstClr val="white"/>
                </a:solidFill>
                <a:ea typeface="宋体"/>
              </a:rPr>
              <a:t>www.pptjia.com/xiazai/jihua</a:t>
            </a:r>
            <a:r>
              <a:rPr lang="en-US" altLang="zh-CN" sz="100" dirty="0">
                <a:solidFill>
                  <a:prstClr val="white"/>
                </a:solidFill>
                <a:ea typeface="宋体"/>
              </a:rPr>
              <a:t>/</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smtClean="0">
                <a:solidFill>
                  <a:prstClr val="white"/>
                </a:solidFill>
                <a:ea typeface="宋体"/>
              </a:rPr>
              <a:t>www.pptjia.com/moban/shangwu</a:t>
            </a:r>
            <a:r>
              <a:rPr lang="en-US" altLang="zh-CN" sz="100" dirty="0">
                <a:solidFill>
                  <a:prstClr val="white"/>
                </a:solidFill>
                <a:ea typeface="宋体"/>
              </a:rPr>
              <a:t>/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a:solidFill>
                  <a:prstClr val="white"/>
                </a:solidFill>
                <a:ea typeface="宋体"/>
              </a:rPr>
              <a:t>：</a:t>
            </a:r>
            <a:r>
              <a:rPr lang="en-US" altLang="zh-CN" sz="100" dirty="0" smtClean="0">
                <a:solidFill>
                  <a:prstClr val="white"/>
                </a:solidFill>
                <a:ea typeface="宋体"/>
              </a:rPr>
              <a:t>www.pptjia.com/xiazai/jianli</a:t>
            </a:r>
            <a:r>
              <a:rPr lang="en-US" altLang="zh-CN" sz="100" dirty="0">
                <a:solidFill>
                  <a:prstClr val="white"/>
                </a:solidFill>
                <a:ea typeface="宋体"/>
              </a:rPr>
              <a:t>/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a:solidFill>
                  <a:prstClr val="white"/>
                </a:solidFill>
                <a:ea typeface="宋体"/>
              </a:rPr>
              <a:t>：</a:t>
            </a:r>
            <a:r>
              <a:rPr lang="en-US" altLang="zh-CN" sz="100" dirty="0" smtClean="0">
                <a:solidFill>
                  <a:prstClr val="white"/>
                </a:solidFill>
                <a:ea typeface="宋体"/>
              </a:rPr>
              <a:t>www.pptjia.com/xiazai/dabian</a:t>
            </a:r>
            <a:r>
              <a:rPr lang="en-US" altLang="zh-CN" sz="100" dirty="0">
                <a:solidFill>
                  <a:prstClr val="white"/>
                </a:solidFill>
                <a:ea typeface="宋体"/>
              </a:rPr>
              <a:t>/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a:solidFill>
                  <a:prstClr val="white"/>
                </a:solidFill>
                <a:ea typeface="宋体"/>
              </a:rPr>
              <a:t>：</a:t>
            </a:r>
            <a:r>
              <a:rPr lang="en-US" altLang="zh-CN" sz="100" dirty="0" smtClean="0">
                <a:solidFill>
                  <a:prstClr val="white"/>
                </a:solidFill>
                <a:ea typeface="宋体"/>
              </a:rPr>
              <a:t>www.pptjia.com/xiazai/huibao</a:t>
            </a:r>
            <a:r>
              <a:rPr lang="en-US" altLang="zh-CN" sz="100" dirty="0">
                <a:solidFill>
                  <a:prstClr val="white"/>
                </a:solidFill>
                <a:ea typeface="宋体"/>
              </a:rPr>
              <a:t>/    </a:t>
            </a:r>
          </a:p>
          <a:p>
            <a:pPr defTabSz="914400"/>
            <a:r>
              <a:rPr lang="en-US" altLang="zh-CN" sz="100" dirty="0">
                <a:solidFill>
                  <a:prstClr val="white"/>
                </a:solidFill>
                <a:ea typeface="宋体"/>
              </a:rPr>
              <a:t> </a:t>
            </a:r>
          </a:p>
        </p:txBody>
      </p:sp>
    </p:spTree>
    <p:extLst>
      <p:ext uri="{BB962C8B-B14F-4D97-AF65-F5344CB8AC3E}">
        <p14:creationId xmlns="" xmlns:p14="http://schemas.microsoft.com/office/powerpoint/2010/main" val="35492275"/>
      </p:ext>
    </p:extLst>
  </p:cSld>
  <p:clrMapOvr>
    <a:masterClrMapping/>
  </p:clrMapOvr>
  <p:transition spd="med" advClick="0"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2389057927"/>
      </p:ext>
    </p:extLst>
  </p:cSld>
  <p:clrMapOvr>
    <a:masterClrMapping/>
  </p:clrMapOvr>
  <p:transition spd="med" advClick="0" advTm="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4040428924"/>
      </p:ext>
    </p:extLst>
  </p:cSld>
  <p:clrMapOvr>
    <a:masterClrMapping/>
  </p:clrMapOvr>
  <p:transition spd="med" advClick="0" advTm="0">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pic>
        <p:nvPicPr>
          <p:cNvPr id="8" name="图片 7"/>
          <p:cNvPicPr>
            <a:picLocks noChangeAspect="1"/>
          </p:cNvPicPr>
          <p:nvPr userDrawn="1"/>
        </p:nvPicPr>
        <p:blipFill rotWithShape="1">
          <a:blip r:embed="rId2" cstate="screen">
            <a:extLst>
              <a:ext uri="{28A0092B-C50C-407E-A947-70E740481C1C}">
                <a14:useLocalDpi xmlns="" xmlns:a14="http://schemas.microsoft.com/office/drawing/2010/main"/>
              </a:ext>
            </a:extLst>
          </a:blip>
          <a:srcRect/>
          <a:stretch/>
        </p:blipFill>
        <p:spPr>
          <a:xfrm>
            <a:off x="0" y="-14513"/>
            <a:ext cx="9144000" cy="5152570"/>
          </a:xfrm>
          <a:prstGeom prst="rect">
            <a:avLst/>
          </a:prstGeom>
        </p:spPr>
      </p:pic>
    </p:spTree>
    <p:extLst>
      <p:ext uri="{BB962C8B-B14F-4D97-AF65-F5344CB8AC3E}">
        <p14:creationId xmlns="" xmlns:p14="http://schemas.microsoft.com/office/powerpoint/2010/main" val="3526863871"/>
      </p:ext>
    </p:extLst>
  </p:cSld>
  <p:clrMapOvr>
    <a:masterClrMapping/>
  </p:clrMapOvr>
  <p:transition spd="med" advClick="0" advTm="0">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427201385"/>
      </p:ext>
    </p:extLst>
  </p:cSld>
  <p:clrMapOvr>
    <a:masterClrMapping/>
  </p:clrMapOvr>
  <p:transition spd="med" advClick="0" advTm="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1859827731"/>
      </p:ext>
    </p:extLst>
  </p:cSld>
  <p:clrMapOvr>
    <a:masterClrMapping/>
  </p:clrMapOvr>
  <p:transition spd="med" advClick="0" advTm="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pPr/>
              <a:t>2020/7/19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3468846656"/>
      </p:ext>
    </p:extLst>
  </p:cSld>
  <p:clrMapOvr>
    <a:masterClrMapping/>
  </p:clrMapOvr>
  <p:transition spd="med" advClick="0" advTm="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1784643704"/>
      </p:ext>
    </p:extLst>
  </p:cSld>
  <p:clrMapOvr>
    <a:masterClrMapping/>
  </p:clrMapOvr>
  <p:transition spd="med" advClick="0"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pPr/>
              <a:t>2020/7/19</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pPr/>
              <a:t>‹#›</a:t>
            </a:fld>
            <a:endParaRPr lang="zh-CN" altLang="en-US"/>
          </a:p>
        </p:txBody>
      </p:sp>
    </p:spTree>
    <p:extLst>
      <p:ext uri="{BB962C8B-B14F-4D97-AF65-F5344CB8AC3E}">
        <p14:creationId xmlns=""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Click="0" advTm="0">
    <p:fade/>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8.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8.xml"/><Relationship Id="rId1" Type="http://schemas.openxmlformats.org/officeDocument/2006/relationships/vmlDrawing" Target="../drawings/vmlDrawing1.vml"/><Relationship Id="rId5" Type="http://schemas.openxmlformats.org/officeDocument/2006/relationships/oleObject" Target="../embeddings/Microsoft_Office_Excel_97-2003____1.xls"/><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6.png"/><Relationship Id="rId7" Type="http://schemas.openxmlformats.org/officeDocument/2006/relationships/image" Target="../media/image30.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19.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6.png"/><Relationship Id="rId7"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1.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5.png"/><Relationship Id="rId2" Type="http://schemas.openxmlformats.org/officeDocument/2006/relationships/image" Target="../media/image5.png"/><Relationship Id="rId1" Type="http://schemas.openxmlformats.org/officeDocument/2006/relationships/slideLayout" Target="../slideLayouts/slideLayout8.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158334" y="1239264"/>
            <a:ext cx="4706738" cy="646331"/>
          </a:xfrm>
          <a:prstGeom prst="rect">
            <a:avLst/>
          </a:prstGeom>
          <a:noFill/>
        </p:spPr>
        <p:txBody>
          <a:bodyPr wrap="none" rtlCol="0">
            <a:spAutoFit/>
          </a:bodyPr>
          <a:lstStyle/>
          <a:p>
            <a:r>
              <a:rPr lang="zh-CN" altLang="en-US" sz="3600" dirty="0">
                <a:solidFill>
                  <a:schemeClr val="bg1"/>
                </a:solidFill>
                <a:latin typeface="微软雅黑" panose="020B0503020204020204" pitchFamily="34" charset="-122"/>
                <a:ea typeface="微软雅黑" panose="020B0503020204020204" pitchFamily="34" charset="-122"/>
              </a:rPr>
              <a:t>简</a:t>
            </a:r>
            <a:r>
              <a:rPr lang="zh-CN" altLang="en-US" sz="3600" dirty="0" smtClean="0">
                <a:solidFill>
                  <a:schemeClr val="bg1"/>
                </a:solidFill>
                <a:latin typeface="微软雅黑" panose="020B0503020204020204" pitchFamily="34" charset="-122"/>
                <a:ea typeface="微软雅黑" panose="020B0503020204020204" pitchFamily="34" charset="-122"/>
              </a:rPr>
              <a:t>洁星空商务</a:t>
            </a:r>
            <a:r>
              <a:rPr lang="en-US" altLang="zh-CN" sz="3600" dirty="0" smtClean="0">
                <a:solidFill>
                  <a:schemeClr val="bg1"/>
                </a:solidFill>
                <a:latin typeface="微软雅黑" panose="020B0503020204020204" pitchFamily="34" charset="-122"/>
                <a:ea typeface="微软雅黑" panose="020B0503020204020204" pitchFamily="34" charset="-122"/>
              </a:rPr>
              <a:t>PPT</a:t>
            </a:r>
            <a:r>
              <a:rPr lang="zh-CN" altLang="en-US" sz="3600" dirty="0" smtClean="0">
                <a:solidFill>
                  <a:schemeClr val="bg1"/>
                </a:solidFill>
                <a:latin typeface="微软雅黑" panose="020B0503020204020204" pitchFamily="34" charset="-122"/>
                <a:ea typeface="微软雅黑" panose="020B0503020204020204" pitchFamily="34" charset="-122"/>
              </a:rPr>
              <a:t>模板</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747070" y="2314854"/>
            <a:ext cx="3886000"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汇报人</a:t>
            </a:r>
            <a:r>
              <a:rPr lang="zh-CN" altLang="en-US" sz="1800" dirty="0" smtClean="0">
                <a:solidFill>
                  <a:schemeClr val="bg1"/>
                </a:solidFill>
                <a:latin typeface="微软雅黑" panose="020B0503020204020204" pitchFamily="34" charset="-122"/>
                <a:ea typeface="微软雅黑" panose="020B0503020204020204" pitchFamily="34" charset="-122"/>
              </a:rPr>
              <a:t>：</a:t>
            </a:r>
            <a:r>
              <a:rPr lang="en-US" altLang="zh-CN" sz="1800" dirty="0" smtClean="0">
                <a:solidFill>
                  <a:schemeClr val="bg1"/>
                </a:solidFill>
                <a:latin typeface="微软雅黑" panose="020B0503020204020204" pitchFamily="34" charset="-122"/>
                <a:ea typeface="微软雅黑" panose="020B0503020204020204" pitchFamily="34" charset="-122"/>
              </a:rPr>
              <a:t>PPT</a:t>
            </a:r>
            <a:r>
              <a:rPr lang="zh-CN" altLang="en-US" sz="1800" dirty="0" smtClean="0">
                <a:solidFill>
                  <a:schemeClr val="bg1"/>
                </a:solidFill>
                <a:latin typeface="微软雅黑" panose="020B0503020204020204" pitchFamily="34" charset="-122"/>
                <a:ea typeface="微软雅黑" panose="020B0503020204020204" pitchFamily="34" charset="-122"/>
              </a:rPr>
              <a:t>家园     时间：</a:t>
            </a:r>
            <a:r>
              <a:rPr lang="en-US" altLang="zh-CN" sz="1800" dirty="0" smtClean="0">
                <a:solidFill>
                  <a:schemeClr val="bg1"/>
                </a:solidFill>
                <a:latin typeface="微软雅黑" panose="020B0503020204020204" pitchFamily="34" charset="-122"/>
                <a:ea typeface="微软雅黑" panose="020B0503020204020204" pitchFamily="34" charset="-122"/>
              </a:rPr>
              <a:t>2020.07</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241263866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65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5150"/>
                            </p:stCondLst>
                            <p:childTnLst>
                              <p:par>
                                <p:cTn id="24" presetID="47"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0" y="-14513"/>
            <a:ext cx="9144000" cy="5152570"/>
          </a:xfrm>
          <a:prstGeom prst="rect">
            <a:avLst/>
          </a:prstGeom>
        </p:spPr>
      </p:pic>
      <p:cxnSp>
        <p:nvCxnSpPr>
          <p:cNvPr id="49" name="直接连接符 42"/>
          <p:cNvCxnSpPr>
            <a:cxnSpLocks noChangeShapeType="1"/>
          </p:cNvCxnSpPr>
          <p:nvPr/>
        </p:nvCxnSpPr>
        <p:spPr bwMode="auto">
          <a:xfrm>
            <a:off x="-63104" y="1809467"/>
            <a:ext cx="1188245" cy="0"/>
          </a:xfrm>
          <a:prstGeom prst="line">
            <a:avLst/>
          </a:prstGeom>
          <a:noFill/>
          <a:ln w="12700" cmpd="sng">
            <a:solidFill>
              <a:schemeClr val="bg1">
                <a:alpha val="70000"/>
              </a:schemeClr>
            </a:solidFill>
            <a:round/>
            <a:headEnd/>
            <a:tailEnd/>
          </a:ln>
          <a:extLst>
            <a:ext uri="{909E8E84-426E-40DD-AFC4-6F175D3DCCD1}">
              <a14:hiddenFill xmlns="" xmlns:a14="http://schemas.microsoft.com/office/drawing/2010/main">
                <a:noFill/>
              </a14:hiddenFill>
            </a:ext>
          </a:extLst>
        </p:spPr>
      </p:cxnSp>
      <p:sp>
        <p:nvSpPr>
          <p:cNvPr id="50" name="弧形 43"/>
          <p:cNvSpPr>
            <a:spLocks/>
          </p:cNvSpPr>
          <p:nvPr/>
        </p:nvSpPr>
        <p:spPr bwMode="auto">
          <a:xfrm>
            <a:off x="1123950" y="1259398"/>
            <a:ext cx="1110854" cy="1109663"/>
          </a:xfrm>
          <a:custGeom>
            <a:avLst/>
            <a:gdLst>
              <a:gd name="T0" fmla="*/ 0 w 1481138"/>
              <a:gd name="T1" fmla="*/ 739774 h 1479550"/>
              <a:gd name="T2" fmla="*/ 740569 w 1481138"/>
              <a:gd name="T3" fmla="*/ 0 h 1479550"/>
              <a:gd name="T4" fmla="*/ 1481138 w 1481138"/>
              <a:gd name="T5" fmla="*/ 739775 h 1479550"/>
              <a:gd name="T6" fmla="*/ 740569 w 1481138"/>
              <a:gd name="T7" fmla="*/ 739775 h 1479550"/>
              <a:gd name="T8" fmla="*/ 0 w 1481138"/>
              <a:gd name="T9" fmla="*/ 739774 h 1479550"/>
              <a:gd name="T10" fmla="*/ 0 w 1481138"/>
              <a:gd name="T11" fmla="*/ 739774 h 1479550"/>
              <a:gd name="T12" fmla="*/ 740569 w 1481138"/>
              <a:gd name="T13" fmla="*/ 0 h 1479550"/>
              <a:gd name="T14" fmla="*/ 1481138 w 1481138"/>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8"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8"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sp>
        <p:nvSpPr>
          <p:cNvPr id="51" name="弧形 44"/>
          <p:cNvSpPr>
            <a:spLocks/>
          </p:cNvSpPr>
          <p:nvPr/>
        </p:nvSpPr>
        <p:spPr bwMode="auto">
          <a:xfrm>
            <a:off x="3049191"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sp>
        <p:nvSpPr>
          <p:cNvPr id="52" name="弧形 45"/>
          <p:cNvSpPr>
            <a:spLocks/>
          </p:cNvSpPr>
          <p:nvPr/>
        </p:nvSpPr>
        <p:spPr bwMode="auto">
          <a:xfrm>
            <a:off x="4975623" y="1259398"/>
            <a:ext cx="1110853" cy="1109663"/>
          </a:xfrm>
          <a:custGeom>
            <a:avLst/>
            <a:gdLst>
              <a:gd name="T0" fmla="*/ 0 w 1481137"/>
              <a:gd name="T1" fmla="*/ 739774 h 1479550"/>
              <a:gd name="T2" fmla="*/ 740569 w 1481137"/>
              <a:gd name="T3" fmla="*/ 0 h 1479550"/>
              <a:gd name="T4" fmla="*/ 1481138 w 1481137"/>
              <a:gd name="T5" fmla="*/ 739775 h 1479550"/>
              <a:gd name="T6" fmla="*/ 740569 w 1481137"/>
              <a:gd name="T7" fmla="*/ 739775 h 1479550"/>
              <a:gd name="T8" fmla="*/ 0 w 1481137"/>
              <a:gd name="T9" fmla="*/ 739774 h 1479550"/>
              <a:gd name="T10" fmla="*/ 0 w 1481137"/>
              <a:gd name="T11" fmla="*/ 739774 h 1479550"/>
              <a:gd name="T12" fmla="*/ 740569 w 1481137"/>
              <a:gd name="T13" fmla="*/ 0 h 1479550"/>
              <a:gd name="T14" fmla="*/ 1481138 w 1481137"/>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1137" h="1479550" stroke="0">
                <a:moveTo>
                  <a:pt x="0" y="739774"/>
                </a:moveTo>
                <a:cubicBezTo>
                  <a:pt x="0" y="331208"/>
                  <a:pt x="331565" y="0"/>
                  <a:pt x="740569" y="0"/>
                </a:cubicBezTo>
                <a:cubicBezTo>
                  <a:pt x="1149574" y="0"/>
                  <a:pt x="1481138" y="331209"/>
                  <a:pt x="1481138" y="739775"/>
                </a:cubicBezTo>
                <a:lnTo>
                  <a:pt x="740569" y="739775"/>
                </a:lnTo>
                <a:lnTo>
                  <a:pt x="0" y="739774"/>
                </a:lnTo>
                <a:close/>
              </a:path>
              <a:path w="1481137" h="1479550" fill="none">
                <a:moveTo>
                  <a:pt x="0" y="739774"/>
                </a:moveTo>
                <a:cubicBezTo>
                  <a:pt x="0" y="331208"/>
                  <a:pt x="331565" y="0"/>
                  <a:pt x="740569" y="0"/>
                </a:cubicBezTo>
                <a:cubicBezTo>
                  <a:pt x="1149574" y="0"/>
                  <a:pt x="1481138" y="331209"/>
                  <a:pt x="1481138" y="739775"/>
                </a:cubicBezTo>
              </a:path>
            </a:pathLst>
          </a:custGeom>
          <a:noFill/>
          <a:ln w="12700" cap="flat" cmpd="sng">
            <a:solidFill>
              <a:schemeClr val="bg1">
                <a:alpha val="7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sp>
        <p:nvSpPr>
          <p:cNvPr id="53" name="弧形 46"/>
          <p:cNvSpPr>
            <a:spLocks/>
          </p:cNvSpPr>
          <p:nvPr/>
        </p:nvSpPr>
        <p:spPr bwMode="auto">
          <a:xfrm>
            <a:off x="6902053" y="1259398"/>
            <a:ext cx="1109663" cy="1109663"/>
          </a:xfrm>
          <a:custGeom>
            <a:avLst/>
            <a:gdLst>
              <a:gd name="T0" fmla="*/ 0 w 1479550"/>
              <a:gd name="T1" fmla="*/ 739774 h 1479550"/>
              <a:gd name="T2" fmla="*/ 739775 w 1479550"/>
              <a:gd name="T3" fmla="*/ 0 h 1479550"/>
              <a:gd name="T4" fmla="*/ 1479550 w 1479550"/>
              <a:gd name="T5" fmla="*/ 739775 h 1479550"/>
              <a:gd name="T6" fmla="*/ 739775 w 1479550"/>
              <a:gd name="T7" fmla="*/ 739775 h 1479550"/>
              <a:gd name="T8" fmla="*/ 0 w 1479550"/>
              <a:gd name="T9" fmla="*/ 739774 h 1479550"/>
              <a:gd name="T10" fmla="*/ 0 w 1479550"/>
              <a:gd name="T11" fmla="*/ 739774 h 1479550"/>
              <a:gd name="T12" fmla="*/ 739775 w 1479550"/>
              <a:gd name="T13" fmla="*/ 0 h 1479550"/>
              <a:gd name="T14" fmla="*/ 1479550 w 1479550"/>
              <a:gd name="T15" fmla="*/ 739775 h 1479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9550" h="1479550" stroke="0">
                <a:moveTo>
                  <a:pt x="0" y="739774"/>
                </a:moveTo>
                <a:cubicBezTo>
                  <a:pt x="0" y="331208"/>
                  <a:pt x="331209" y="0"/>
                  <a:pt x="739775" y="0"/>
                </a:cubicBezTo>
                <a:cubicBezTo>
                  <a:pt x="1148341" y="0"/>
                  <a:pt x="1479550" y="331209"/>
                  <a:pt x="1479550" y="739775"/>
                </a:cubicBezTo>
                <a:lnTo>
                  <a:pt x="739775" y="739775"/>
                </a:lnTo>
                <a:lnTo>
                  <a:pt x="0" y="739774"/>
                </a:lnTo>
                <a:close/>
              </a:path>
              <a:path w="1479550" h="1479550" fill="none">
                <a:moveTo>
                  <a:pt x="0" y="739774"/>
                </a:moveTo>
                <a:cubicBezTo>
                  <a:pt x="0" y="331208"/>
                  <a:pt x="331209" y="0"/>
                  <a:pt x="739775" y="0"/>
                </a:cubicBezTo>
                <a:cubicBezTo>
                  <a:pt x="1148341" y="0"/>
                  <a:pt x="1479550" y="331209"/>
                  <a:pt x="1479550" y="739775"/>
                </a:cubicBezTo>
              </a:path>
            </a:pathLst>
          </a:custGeom>
          <a:noFill/>
          <a:ln w="12700" cap="flat" cmpd="sng">
            <a:solidFill>
              <a:schemeClr val="bg1">
                <a:alpha val="7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cxnSp>
        <p:nvCxnSpPr>
          <p:cNvPr id="54" name="直接连接符 47"/>
          <p:cNvCxnSpPr>
            <a:cxnSpLocks noChangeShapeType="1"/>
          </p:cNvCxnSpPr>
          <p:nvPr/>
        </p:nvCxnSpPr>
        <p:spPr bwMode="auto">
          <a:xfrm>
            <a:off x="8011716" y="1809467"/>
            <a:ext cx="1146572" cy="0"/>
          </a:xfrm>
          <a:prstGeom prst="line">
            <a:avLst/>
          </a:prstGeom>
          <a:noFill/>
          <a:ln w="12700" cmpd="sng">
            <a:solidFill>
              <a:schemeClr val="bg1">
                <a:alpha val="70000"/>
              </a:schemeClr>
            </a:solidFill>
            <a:round/>
            <a:headEnd/>
            <a:tailEnd/>
          </a:ln>
          <a:extLst>
            <a:ext uri="{909E8E84-426E-40DD-AFC4-6F175D3DCCD1}">
              <a14:hiddenFill xmlns="" xmlns:a14="http://schemas.microsoft.com/office/drawing/2010/main">
                <a:noFill/>
              </a14:hiddenFill>
            </a:ext>
          </a:extLst>
        </p:spPr>
      </p:cxnSp>
      <p:cxnSp>
        <p:nvCxnSpPr>
          <p:cNvPr id="55" name="直接连接符 48"/>
          <p:cNvCxnSpPr>
            <a:cxnSpLocks noChangeShapeType="1"/>
          </p:cNvCxnSpPr>
          <p:nvPr/>
        </p:nvCxnSpPr>
        <p:spPr bwMode="auto">
          <a:xfrm>
            <a:off x="2238375" y="1809467"/>
            <a:ext cx="809625" cy="0"/>
          </a:xfrm>
          <a:prstGeom prst="line">
            <a:avLst/>
          </a:prstGeom>
          <a:noFill/>
          <a:ln w="12700" cmpd="sng">
            <a:solidFill>
              <a:schemeClr val="bg1">
                <a:alpha val="70000"/>
              </a:schemeClr>
            </a:solidFill>
            <a:round/>
            <a:headEnd/>
            <a:tailEnd/>
          </a:ln>
          <a:extLst>
            <a:ext uri="{909E8E84-426E-40DD-AFC4-6F175D3DCCD1}">
              <a14:hiddenFill xmlns="" xmlns:a14="http://schemas.microsoft.com/office/drawing/2010/main">
                <a:noFill/>
              </a14:hiddenFill>
            </a:ext>
          </a:extLst>
        </p:spPr>
      </p:cxnSp>
      <p:cxnSp>
        <p:nvCxnSpPr>
          <p:cNvPr id="56" name="直接连接符 49"/>
          <p:cNvCxnSpPr>
            <a:cxnSpLocks noChangeShapeType="1"/>
          </p:cNvCxnSpPr>
          <p:nvPr/>
        </p:nvCxnSpPr>
        <p:spPr bwMode="auto">
          <a:xfrm>
            <a:off x="4162425" y="1809467"/>
            <a:ext cx="809625" cy="0"/>
          </a:xfrm>
          <a:prstGeom prst="line">
            <a:avLst/>
          </a:prstGeom>
          <a:noFill/>
          <a:ln w="12700" cmpd="sng">
            <a:solidFill>
              <a:schemeClr val="bg1">
                <a:alpha val="70000"/>
              </a:schemeClr>
            </a:solidFill>
            <a:round/>
            <a:headEnd/>
            <a:tailEnd/>
          </a:ln>
          <a:extLst>
            <a:ext uri="{909E8E84-426E-40DD-AFC4-6F175D3DCCD1}">
              <a14:hiddenFill xmlns="" xmlns:a14="http://schemas.microsoft.com/office/drawing/2010/main">
                <a:noFill/>
              </a14:hiddenFill>
            </a:ext>
          </a:extLst>
        </p:spPr>
      </p:cxnSp>
      <p:cxnSp>
        <p:nvCxnSpPr>
          <p:cNvPr id="57" name="直接连接符 50"/>
          <p:cNvCxnSpPr>
            <a:cxnSpLocks noChangeShapeType="1"/>
          </p:cNvCxnSpPr>
          <p:nvPr/>
        </p:nvCxnSpPr>
        <p:spPr bwMode="auto">
          <a:xfrm>
            <a:off x="6087667" y="1809467"/>
            <a:ext cx="810815" cy="0"/>
          </a:xfrm>
          <a:prstGeom prst="line">
            <a:avLst/>
          </a:prstGeom>
          <a:noFill/>
          <a:ln w="12700" cmpd="sng">
            <a:solidFill>
              <a:schemeClr val="bg1">
                <a:alpha val="70000"/>
              </a:schemeClr>
            </a:solidFill>
            <a:round/>
            <a:headEnd/>
            <a:tailEnd/>
          </a:ln>
          <a:extLst>
            <a:ext uri="{909E8E84-426E-40DD-AFC4-6F175D3DCCD1}">
              <a14:hiddenFill xmlns="" xmlns:a14="http://schemas.microsoft.com/office/drawing/2010/main">
                <a:noFill/>
              </a14:hiddenFill>
            </a:ext>
          </a:extLst>
        </p:spPr>
      </p:cxnSp>
      <p:grpSp>
        <p:nvGrpSpPr>
          <p:cNvPr id="58" name="组合 73"/>
          <p:cNvGrpSpPr>
            <a:grpSpLocks/>
          </p:cNvGrpSpPr>
          <p:nvPr/>
        </p:nvGrpSpPr>
        <p:grpSpPr bwMode="auto">
          <a:xfrm>
            <a:off x="1214438" y="1341551"/>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61" name="组合 74"/>
          <p:cNvGrpSpPr>
            <a:grpSpLocks/>
          </p:cNvGrpSpPr>
          <p:nvPr/>
        </p:nvGrpSpPr>
        <p:grpSpPr bwMode="auto">
          <a:xfrm>
            <a:off x="3139679" y="1341551"/>
            <a:ext cx="935831" cy="937022"/>
            <a:chOff x="0" y="0"/>
            <a:chExt cx="1248318" cy="1248318"/>
          </a:xfrm>
        </p:grpSpPr>
        <p:sp>
          <p:nvSpPr>
            <p:cNvPr id="62" name="椭圆 57"/>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3" name="文本框 61"/>
            <p:cNvSpPr txBox="1">
              <a:spLocks noChangeArrowheads="1"/>
            </p:cNvSpPr>
            <p:nvPr/>
          </p:nvSpPr>
          <p:spPr bwMode="auto">
            <a:xfrm>
              <a:off x="169699" y="207807"/>
              <a:ext cx="924400" cy="86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02</a:t>
              </a:r>
              <a:endParaRPr lang="zh-CN" altLang="en-US" sz="3600">
                <a:solidFill>
                  <a:srgbClr val="1E6991"/>
                </a:solidFill>
                <a:latin typeface="华文细黑" pitchFamily="2" charset="-122"/>
                <a:ea typeface="华文细黑" pitchFamily="2" charset="-122"/>
              </a:endParaRPr>
            </a:p>
          </p:txBody>
        </p:sp>
      </p:grpSp>
      <p:grpSp>
        <p:nvGrpSpPr>
          <p:cNvPr id="64" name="组合 75"/>
          <p:cNvGrpSpPr>
            <a:grpSpLocks/>
          </p:cNvGrpSpPr>
          <p:nvPr/>
        </p:nvGrpSpPr>
        <p:grpSpPr bwMode="auto">
          <a:xfrm>
            <a:off x="5063728" y="1341551"/>
            <a:ext cx="937022" cy="937022"/>
            <a:chOff x="0" y="0"/>
            <a:chExt cx="1248318" cy="1248318"/>
          </a:xfrm>
        </p:grpSpPr>
        <p:sp>
          <p:nvSpPr>
            <p:cNvPr id="65" name="椭圆 58"/>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6" name="文本框 62"/>
            <p:cNvSpPr txBox="1">
              <a:spLocks noChangeArrowheads="1"/>
            </p:cNvSpPr>
            <p:nvPr/>
          </p:nvSpPr>
          <p:spPr bwMode="auto">
            <a:xfrm>
              <a:off x="165828" y="207807"/>
              <a:ext cx="924400" cy="86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03</a:t>
              </a:r>
              <a:endParaRPr lang="zh-CN" altLang="en-US" sz="3600">
                <a:solidFill>
                  <a:srgbClr val="1E6991"/>
                </a:solidFill>
                <a:latin typeface="华文细黑" pitchFamily="2" charset="-122"/>
                <a:ea typeface="华文细黑" pitchFamily="2" charset="-122"/>
              </a:endParaRPr>
            </a:p>
          </p:txBody>
        </p:sp>
      </p:grpSp>
      <p:grpSp>
        <p:nvGrpSpPr>
          <p:cNvPr id="67" name="组合 76"/>
          <p:cNvGrpSpPr>
            <a:grpSpLocks/>
          </p:cNvGrpSpPr>
          <p:nvPr/>
        </p:nvGrpSpPr>
        <p:grpSpPr bwMode="auto">
          <a:xfrm>
            <a:off x="6988969" y="1341551"/>
            <a:ext cx="935831" cy="937022"/>
            <a:chOff x="0" y="0"/>
            <a:chExt cx="1248318" cy="1248318"/>
          </a:xfrm>
        </p:grpSpPr>
        <p:sp>
          <p:nvSpPr>
            <p:cNvPr id="68" name="椭圆 59"/>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9" name="文本框 64"/>
            <p:cNvSpPr txBox="1">
              <a:spLocks noChangeArrowheads="1"/>
            </p:cNvSpPr>
            <p:nvPr/>
          </p:nvSpPr>
          <p:spPr bwMode="auto">
            <a:xfrm>
              <a:off x="161958" y="207807"/>
              <a:ext cx="924400" cy="86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04</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840581" y="2332151"/>
            <a:ext cx="1696641" cy="804202"/>
            <a:chOff x="0" y="0"/>
            <a:chExt cx="2261776" cy="1072637"/>
          </a:xfrm>
        </p:grpSpPr>
        <p:sp>
          <p:nvSpPr>
            <p:cNvPr id="71" name="文本框 65"/>
            <p:cNvSpPr txBox="1">
              <a:spLocks noChangeArrowheads="1"/>
            </p:cNvSpPr>
            <p:nvPr/>
          </p:nvSpPr>
          <p:spPr bwMode="auto">
            <a:xfrm>
              <a:off x="0" y="0"/>
              <a:ext cx="2261776" cy="3694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9412" y="333720"/>
              <a:ext cx="2242954" cy="738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3" name="组合 81"/>
          <p:cNvGrpSpPr>
            <a:grpSpLocks/>
          </p:cNvGrpSpPr>
          <p:nvPr/>
        </p:nvGrpSpPr>
        <p:grpSpPr bwMode="auto">
          <a:xfrm>
            <a:off x="2764631" y="2332151"/>
            <a:ext cx="1696641" cy="804202"/>
            <a:chOff x="0" y="0"/>
            <a:chExt cx="2261776" cy="1072637"/>
          </a:xfrm>
        </p:grpSpPr>
        <p:sp>
          <p:nvSpPr>
            <p:cNvPr id="74" name="文本框 66"/>
            <p:cNvSpPr txBox="1">
              <a:spLocks noChangeArrowheads="1"/>
            </p:cNvSpPr>
            <p:nvPr/>
          </p:nvSpPr>
          <p:spPr bwMode="auto">
            <a:xfrm>
              <a:off x="0" y="0"/>
              <a:ext cx="2261776" cy="3694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5" name="矩形 70"/>
            <p:cNvSpPr>
              <a:spLocks noChangeArrowheads="1"/>
            </p:cNvSpPr>
            <p:nvPr/>
          </p:nvSpPr>
          <p:spPr bwMode="auto">
            <a:xfrm>
              <a:off x="3893" y="333720"/>
              <a:ext cx="2242954" cy="738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6" name="组合 82"/>
          <p:cNvGrpSpPr>
            <a:grpSpLocks/>
          </p:cNvGrpSpPr>
          <p:nvPr/>
        </p:nvGrpSpPr>
        <p:grpSpPr bwMode="auto">
          <a:xfrm>
            <a:off x="4682729" y="2332151"/>
            <a:ext cx="1696640" cy="804202"/>
            <a:chOff x="0" y="0"/>
            <a:chExt cx="2261776" cy="1072637"/>
          </a:xfrm>
        </p:grpSpPr>
        <p:sp>
          <p:nvSpPr>
            <p:cNvPr id="77" name="文本框 67"/>
            <p:cNvSpPr txBox="1">
              <a:spLocks noChangeArrowheads="1"/>
            </p:cNvSpPr>
            <p:nvPr/>
          </p:nvSpPr>
          <p:spPr bwMode="auto">
            <a:xfrm>
              <a:off x="0" y="0"/>
              <a:ext cx="2261776" cy="3694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78" name="矩形 71"/>
            <p:cNvSpPr>
              <a:spLocks noChangeArrowheads="1"/>
            </p:cNvSpPr>
            <p:nvPr/>
          </p:nvSpPr>
          <p:spPr bwMode="auto">
            <a:xfrm>
              <a:off x="7504" y="333720"/>
              <a:ext cx="2242954" cy="738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grpSp>
        <p:nvGrpSpPr>
          <p:cNvPr id="79" name="组合 83"/>
          <p:cNvGrpSpPr>
            <a:grpSpLocks/>
          </p:cNvGrpSpPr>
          <p:nvPr/>
        </p:nvGrpSpPr>
        <p:grpSpPr bwMode="auto">
          <a:xfrm>
            <a:off x="6607969" y="2332151"/>
            <a:ext cx="1696641" cy="804202"/>
            <a:chOff x="0" y="0"/>
            <a:chExt cx="2261777" cy="1072637"/>
          </a:xfrm>
        </p:grpSpPr>
        <p:sp>
          <p:nvSpPr>
            <p:cNvPr id="80" name="文本框 68"/>
            <p:cNvSpPr txBox="1">
              <a:spLocks noChangeArrowheads="1"/>
            </p:cNvSpPr>
            <p:nvPr/>
          </p:nvSpPr>
          <p:spPr bwMode="auto">
            <a:xfrm>
              <a:off x="1" y="0"/>
              <a:ext cx="2261776" cy="3694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sp>
          <p:nvSpPr>
            <p:cNvPr id="81" name="矩形 72"/>
            <p:cNvSpPr>
              <a:spLocks noChangeArrowheads="1"/>
            </p:cNvSpPr>
            <p:nvPr/>
          </p:nvSpPr>
          <p:spPr bwMode="auto">
            <a:xfrm>
              <a:off x="0" y="333720"/>
              <a:ext cx="2242954" cy="7389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750">
                  <a:solidFill>
                    <a:schemeClr val="bg1"/>
                  </a:solidFill>
                  <a:latin typeface="Arial" pitchFamily="34" charset="0"/>
                </a:rPr>
                <a:t>Nothing we can do will change it. The future is before us and dynamic. Everything we do will affect it.</a:t>
              </a:r>
              <a:endParaRPr lang="zh-CN" altLang="en-US" sz="750">
                <a:solidFill>
                  <a:schemeClr val="bg1"/>
                </a:solidFill>
                <a:latin typeface="Arial" pitchFamily="34" charset="0"/>
                <a:cs typeface="Arial" pitchFamily="34" charset="0"/>
              </a:endParaRPr>
            </a:p>
          </p:txBody>
        </p:sp>
      </p:grpSp>
    </p:spTree>
    <p:extLst>
      <p:ext uri="{BB962C8B-B14F-4D97-AF65-F5344CB8AC3E}">
        <p14:creationId xmlns="" xmlns:p14="http://schemas.microsoft.com/office/powerpoint/2010/main" val="23361306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350"/>
                                        <p:tgtEl>
                                          <p:spTgt spid="49"/>
                                        </p:tgtEl>
                                      </p:cBhvr>
                                    </p:animEffect>
                                  </p:childTnLst>
                                </p:cTn>
                              </p:par>
                            </p:childTnLst>
                          </p:cTn>
                        </p:par>
                        <p:par>
                          <p:cTn id="8" fill="hold">
                            <p:stCondLst>
                              <p:cond delay="350"/>
                            </p:stCondLst>
                            <p:childTnLst>
                              <p:par>
                                <p:cTn id="9" presetID="22" presetClass="entr" presetSubtype="8" fill="hold" grpId="0" nodeType="after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350"/>
                                        <p:tgtEl>
                                          <p:spTgt spid="50"/>
                                        </p:tgtEl>
                                      </p:cBhvr>
                                    </p:animEffect>
                                  </p:childTnLst>
                                </p:cTn>
                              </p:par>
                            </p:childTnLst>
                          </p:cTn>
                        </p:par>
                        <p:par>
                          <p:cTn id="12" fill="hold">
                            <p:stCondLst>
                              <p:cond delay="700"/>
                            </p:stCondLst>
                            <p:childTnLst>
                              <p:par>
                                <p:cTn id="13" presetID="23" presetClass="entr" presetSubtype="16" fill="hold" nodeType="afterEffect">
                                  <p:stCondLst>
                                    <p:cond delay="0"/>
                                  </p:stCondLst>
                                  <p:childTnLst>
                                    <p:set>
                                      <p:cBhvr>
                                        <p:cTn id="14" dur="1" fill="hold">
                                          <p:stCondLst>
                                            <p:cond delay="0"/>
                                          </p:stCondLst>
                                        </p:cTn>
                                        <p:tgtEl>
                                          <p:spTgt spid="58"/>
                                        </p:tgtEl>
                                        <p:attrNameLst>
                                          <p:attrName>style.visibility</p:attrName>
                                        </p:attrNameLst>
                                      </p:cBhvr>
                                      <p:to>
                                        <p:strVal val="visible"/>
                                      </p:to>
                                    </p:set>
                                    <p:anim calcmode="lin" valueType="num">
                                      <p:cBhvr>
                                        <p:cTn id="15" dur="500" fill="hold"/>
                                        <p:tgtEl>
                                          <p:spTgt spid="58"/>
                                        </p:tgtEl>
                                        <p:attrNameLst>
                                          <p:attrName>ppt_w</p:attrName>
                                        </p:attrNameLst>
                                      </p:cBhvr>
                                      <p:tavLst>
                                        <p:tav tm="0">
                                          <p:val>
                                            <p:fltVal val="0"/>
                                          </p:val>
                                        </p:tav>
                                        <p:tav tm="100000">
                                          <p:val>
                                            <p:strVal val="#ppt_w"/>
                                          </p:val>
                                        </p:tav>
                                      </p:tavLst>
                                    </p:anim>
                                    <p:anim calcmode="lin" valueType="num">
                                      <p:cBhvr>
                                        <p:cTn id="16" dur="500" fill="hold"/>
                                        <p:tgtEl>
                                          <p:spTgt spid="58"/>
                                        </p:tgtEl>
                                        <p:attrNameLst>
                                          <p:attrName>ppt_h</p:attrName>
                                        </p:attrNameLst>
                                      </p:cBhvr>
                                      <p:tavLst>
                                        <p:tav tm="0">
                                          <p:val>
                                            <p:fltVal val="0"/>
                                          </p:val>
                                        </p:tav>
                                        <p:tav tm="100000">
                                          <p:val>
                                            <p:strVal val="#ppt_h"/>
                                          </p:val>
                                        </p:tav>
                                      </p:tavLst>
                                    </p:anim>
                                  </p:childTnLst>
                                </p:cTn>
                              </p:par>
                              <p:par>
                                <p:cTn id="17" presetID="12" presetClass="entr" presetSubtype="1"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p:tgtEl>
                                          <p:spTgt spid="70"/>
                                        </p:tgtEl>
                                        <p:attrNameLst>
                                          <p:attrName>ppt_y</p:attrName>
                                        </p:attrNameLst>
                                      </p:cBhvr>
                                      <p:tavLst>
                                        <p:tav tm="0">
                                          <p:val>
                                            <p:strVal val="#ppt_y-#ppt_h*1.125000"/>
                                          </p:val>
                                        </p:tav>
                                        <p:tav tm="100000">
                                          <p:val>
                                            <p:strVal val="#ppt_y"/>
                                          </p:val>
                                        </p:tav>
                                      </p:tavLst>
                                    </p:anim>
                                    <p:animEffect transition="in" filter="wipe(down)">
                                      <p:cBhvr>
                                        <p:cTn id="20" dur="500"/>
                                        <p:tgtEl>
                                          <p:spTgt spid="70"/>
                                        </p:tgtEl>
                                      </p:cBhvr>
                                    </p:animEffect>
                                  </p:childTnLst>
                                </p:cTn>
                              </p:par>
                            </p:childTnLst>
                          </p:cTn>
                        </p:par>
                        <p:par>
                          <p:cTn id="21" fill="hold">
                            <p:stCondLst>
                              <p:cond delay="1200"/>
                            </p:stCondLst>
                            <p:childTnLst>
                              <p:par>
                                <p:cTn id="22" presetID="22" presetClass="entr" presetSubtype="8" fill="hold"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left)">
                                      <p:cBhvr>
                                        <p:cTn id="24" dur="350"/>
                                        <p:tgtEl>
                                          <p:spTgt spid="55"/>
                                        </p:tgtEl>
                                      </p:cBhvr>
                                    </p:animEffect>
                                  </p:childTnLst>
                                </p:cTn>
                              </p:par>
                            </p:childTnLst>
                          </p:cTn>
                        </p:par>
                        <p:par>
                          <p:cTn id="25" fill="hold">
                            <p:stCondLst>
                              <p:cond delay="1550"/>
                            </p:stCondLst>
                            <p:childTnLst>
                              <p:par>
                                <p:cTn id="26" presetID="22" presetClass="entr" presetSubtype="8"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350"/>
                                        <p:tgtEl>
                                          <p:spTgt spid="51"/>
                                        </p:tgtEl>
                                      </p:cBhvr>
                                    </p:animEffect>
                                  </p:childTnLst>
                                </p:cTn>
                              </p:par>
                            </p:childTnLst>
                          </p:cTn>
                        </p:par>
                        <p:par>
                          <p:cTn id="29" fill="hold">
                            <p:stCondLst>
                              <p:cond delay="1900"/>
                            </p:stCondLst>
                            <p:childTnLst>
                              <p:par>
                                <p:cTn id="30" presetID="23" presetClass="entr" presetSubtype="16" fill="hold" nodeType="afterEffect">
                                  <p:stCondLst>
                                    <p:cond delay="0"/>
                                  </p:stCondLst>
                                  <p:childTnLst>
                                    <p:set>
                                      <p:cBhvr>
                                        <p:cTn id="31" dur="1" fill="hold">
                                          <p:stCondLst>
                                            <p:cond delay="0"/>
                                          </p:stCondLst>
                                        </p:cTn>
                                        <p:tgtEl>
                                          <p:spTgt spid="61"/>
                                        </p:tgtEl>
                                        <p:attrNameLst>
                                          <p:attrName>style.visibility</p:attrName>
                                        </p:attrNameLst>
                                      </p:cBhvr>
                                      <p:to>
                                        <p:strVal val="visible"/>
                                      </p:to>
                                    </p:set>
                                    <p:anim calcmode="lin" valueType="num">
                                      <p:cBhvr>
                                        <p:cTn id="32" dur="500" fill="hold"/>
                                        <p:tgtEl>
                                          <p:spTgt spid="61"/>
                                        </p:tgtEl>
                                        <p:attrNameLst>
                                          <p:attrName>ppt_w</p:attrName>
                                        </p:attrNameLst>
                                      </p:cBhvr>
                                      <p:tavLst>
                                        <p:tav tm="0">
                                          <p:val>
                                            <p:fltVal val="0"/>
                                          </p:val>
                                        </p:tav>
                                        <p:tav tm="100000">
                                          <p:val>
                                            <p:strVal val="#ppt_w"/>
                                          </p:val>
                                        </p:tav>
                                      </p:tavLst>
                                    </p:anim>
                                    <p:anim calcmode="lin" valueType="num">
                                      <p:cBhvr>
                                        <p:cTn id="33" dur="500" fill="hold"/>
                                        <p:tgtEl>
                                          <p:spTgt spid="61"/>
                                        </p:tgtEl>
                                        <p:attrNameLst>
                                          <p:attrName>ppt_h</p:attrName>
                                        </p:attrNameLst>
                                      </p:cBhvr>
                                      <p:tavLst>
                                        <p:tav tm="0">
                                          <p:val>
                                            <p:fltVal val="0"/>
                                          </p:val>
                                        </p:tav>
                                        <p:tav tm="100000">
                                          <p:val>
                                            <p:strVal val="#ppt_h"/>
                                          </p:val>
                                        </p:tav>
                                      </p:tavLst>
                                    </p:anim>
                                  </p:childTnLst>
                                </p:cTn>
                              </p:par>
                              <p:par>
                                <p:cTn id="34" presetID="12" presetClass="entr" presetSubtype="1"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 calcmode="lin" valueType="num">
                                      <p:cBhvr additive="base">
                                        <p:cTn id="36" dur="500"/>
                                        <p:tgtEl>
                                          <p:spTgt spid="73"/>
                                        </p:tgtEl>
                                        <p:attrNameLst>
                                          <p:attrName>ppt_y</p:attrName>
                                        </p:attrNameLst>
                                      </p:cBhvr>
                                      <p:tavLst>
                                        <p:tav tm="0">
                                          <p:val>
                                            <p:strVal val="#ppt_y-#ppt_h*1.125000"/>
                                          </p:val>
                                        </p:tav>
                                        <p:tav tm="100000">
                                          <p:val>
                                            <p:strVal val="#ppt_y"/>
                                          </p:val>
                                        </p:tav>
                                      </p:tavLst>
                                    </p:anim>
                                    <p:animEffect transition="in" filter="wipe(down)">
                                      <p:cBhvr>
                                        <p:cTn id="37" dur="500"/>
                                        <p:tgtEl>
                                          <p:spTgt spid="73"/>
                                        </p:tgtEl>
                                      </p:cBhvr>
                                    </p:animEffect>
                                  </p:childTnLst>
                                </p:cTn>
                              </p:par>
                            </p:childTnLst>
                          </p:cTn>
                        </p:par>
                        <p:par>
                          <p:cTn id="38" fill="hold">
                            <p:stCondLst>
                              <p:cond delay="2400"/>
                            </p:stCondLst>
                            <p:childTnLst>
                              <p:par>
                                <p:cTn id="39" presetID="22" presetClass="entr" presetSubtype="8" fill="hold" nodeType="after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left)">
                                      <p:cBhvr>
                                        <p:cTn id="41" dur="350"/>
                                        <p:tgtEl>
                                          <p:spTgt spid="56"/>
                                        </p:tgtEl>
                                      </p:cBhvr>
                                    </p:animEffect>
                                  </p:childTnLst>
                                </p:cTn>
                              </p:par>
                            </p:childTnLst>
                          </p:cTn>
                        </p:par>
                        <p:par>
                          <p:cTn id="42" fill="hold">
                            <p:stCondLst>
                              <p:cond delay="2750"/>
                            </p:stCondLst>
                            <p:childTnLst>
                              <p:par>
                                <p:cTn id="43" presetID="2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Effect transition="in" filter="wipe(left)">
                                      <p:cBhvr>
                                        <p:cTn id="45" dur="350"/>
                                        <p:tgtEl>
                                          <p:spTgt spid="52"/>
                                        </p:tgtEl>
                                      </p:cBhvr>
                                    </p:animEffect>
                                  </p:childTnLst>
                                </p:cTn>
                              </p:par>
                            </p:childTnLst>
                          </p:cTn>
                        </p:par>
                        <p:par>
                          <p:cTn id="46" fill="hold">
                            <p:stCondLst>
                              <p:cond delay="3100"/>
                            </p:stCondLst>
                            <p:childTnLst>
                              <p:par>
                                <p:cTn id="47" presetID="23" presetClass="entr" presetSubtype="16" fill="hold" nodeType="afterEffect">
                                  <p:stCondLst>
                                    <p:cond delay="0"/>
                                  </p:stCondLst>
                                  <p:childTnLst>
                                    <p:set>
                                      <p:cBhvr>
                                        <p:cTn id="48" dur="1" fill="hold">
                                          <p:stCondLst>
                                            <p:cond delay="0"/>
                                          </p:stCondLst>
                                        </p:cTn>
                                        <p:tgtEl>
                                          <p:spTgt spid="64"/>
                                        </p:tgtEl>
                                        <p:attrNameLst>
                                          <p:attrName>style.visibility</p:attrName>
                                        </p:attrNameLst>
                                      </p:cBhvr>
                                      <p:to>
                                        <p:strVal val="visible"/>
                                      </p:to>
                                    </p:set>
                                    <p:anim calcmode="lin" valueType="num">
                                      <p:cBhvr>
                                        <p:cTn id="49" dur="500" fill="hold"/>
                                        <p:tgtEl>
                                          <p:spTgt spid="64"/>
                                        </p:tgtEl>
                                        <p:attrNameLst>
                                          <p:attrName>ppt_w</p:attrName>
                                        </p:attrNameLst>
                                      </p:cBhvr>
                                      <p:tavLst>
                                        <p:tav tm="0">
                                          <p:val>
                                            <p:fltVal val="0"/>
                                          </p:val>
                                        </p:tav>
                                        <p:tav tm="100000">
                                          <p:val>
                                            <p:strVal val="#ppt_w"/>
                                          </p:val>
                                        </p:tav>
                                      </p:tavLst>
                                    </p:anim>
                                    <p:anim calcmode="lin" valueType="num">
                                      <p:cBhvr>
                                        <p:cTn id="50" dur="500" fill="hold"/>
                                        <p:tgtEl>
                                          <p:spTgt spid="64"/>
                                        </p:tgtEl>
                                        <p:attrNameLst>
                                          <p:attrName>ppt_h</p:attrName>
                                        </p:attrNameLst>
                                      </p:cBhvr>
                                      <p:tavLst>
                                        <p:tav tm="0">
                                          <p:val>
                                            <p:fltVal val="0"/>
                                          </p:val>
                                        </p:tav>
                                        <p:tav tm="100000">
                                          <p:val>
                                            <p:strVal val="#ppt_h"/>
                                          </p:val>
                                        </p:tav>
                                      </p:tavLst>
                                    </p:anim>
                                  </p:childTnLst>
                                </p:cTn>
                              </p:par>
                              <p:par>
                                <p:cTn id="51" presetID="12" presetClass="entr" presetSubtype="1" fill="hold" nodeType="withEffect">
                                  <p:stCondLst>
                                    <p:cond delay="0"/>
                                  </p:stCondLst>
                                  <p:childTnLst>
                                    <p:set>
                                      <p:cBhvr>
                                        <p:cTn id="52" dur="1" fill="hold">
                                          <p:stCondLst>
                                            <p:cond delay="0"/>
                                          </p:stCondLst>
                                        </p:cTn>
                                        <p:tgtEl>
                                          <p:spTgt spid="76"/>
                                        </p:tgtEl>
                                        <p:attrNameLst>
                                          <p:attrName>style.visibility</p:attrName>
                                        </p:attrNameLst>
                                      </p:cBhvr>
                                      <p:to>
                                        <p:strVal val="visible"/>
                                      </p:to>
                                    </p:set>
                                    <p:anim calcmode="lin" valueType="num">
                                      <p:cBhvr additive="base">
                                        <p:cTn id="53" dur="500"/>
                                        <p:tgtEl>
                                          <p:spTgt spid="76"/>
                                        </p:tgtEl>
                                        <p:attrNameLst>
                                          <p:attrName>ppt_y</p:attrName>
                                        </p:attrNameLst>
                                      </p:cBhvr>
                                      <p:tavLst>
                                        <p:tav tm="0">
                                          <p:val>
                                            <p:strVal val="#ppt_y-#ppt_h*1.125000"/>
                                          </p:val>
                                        </p:tav>
                                        <p:tav tm="100000">
                                          <p:val>
                                            <p:strVal val="#ppt_y"/>
                                          </p:val>
                                        </p:tav>
                                      </p:tavLst>
                                    </p:anim>
                                    <p:animEffect transition="in" filter="wipe(down)">
                                      <p:cBhvr>
                                        <p:cTn id="54" dur="500"/>
                                        <p:tgtEl>
                                          <p:spTgt spid="76"/>
                                        </p:tgtEl>
                                      </p:cBhvr>
                                    </p:animEffect>
                                  </p:childTnLst>
                                </p:cTn>
                              </p:par>
                            </p:childTnLst>
                          </p:cTn>
                        </p:par>
                        <p:par>
                          <p:cTn id="55" fill="hold">
                            <p:stCondLst>
                              <p:cond delay="3600"/>
                            </p:stCondLst>
                            <p:childTnLst>
                              <p:par>
                                <p:cTn id="56" presetID="22" presetClass="entr" presetSubtype="8" fill="hold" nodeType="afterEffect">
                                  <p:stCondLst>
                                    <p:cond delay="0"/>
                                  </p:stCondLst>
                                  <p:childTnLst>
                                    <p:set>
                                      <p:cBhvr>
                                        <p:cTn id="57" dur="1" fill="hold">
                                          <p:stCondLst>
                                            <p:cond delay="0"/>
                                          </p:stCondLst>
                                        </p:cTn>
                                        <p:tgtEl>
                                          <p:spTgt spid="57"/>
                                        </p:tgtEl>
                                        <p:attrNameLst>
                                          <p:attrName>style.visibility</p:attrName>
                                        </p:attrNameLst>
                                      </p:cBhvr>
                                      <p:to>
                                        <p:strVal val="visible"/>
                                      </p:to>
                                    </p:set>
                                    <p:animEffect transition="in" filter="wipe(left)">
                                      <p:cBhvr>
                                        <p:cTn id="58" dur="350"/>
                                        <p:tgtEl>
                                          <p:spTgt spid="57"/>
                                        </p:tgtEl>
                                      </p:cBhvr>
                                    </p:animEffect>
                                  </p:childTnLst>
                                </p:cTn>
                              </p:par>
                            </p:childTnLst>
                          </p:cTn>
                        </p:par>
                        <p:par>
                          <p:cTn id="59" fill="hold">
                            <p:stCondLst>
                              <p:cond delay="3950"/>
                            </p:stCondLst>
                            <p:childTnLst>
                              <p:par>
                                <p:cTn id="60" presetID="22" presetClass="entr" presetSubtype="8" fill="hold" grpId="0"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wipe(left)">
                                      <p:cBhvr>
                                        <p:cTn id="62" dur="350"/>
                                        <p:tgtEl>
                                          <p:spTgt spid="53"/>
                                        </p:tgtEl>
                                      </p:cBhvr>
                                    </p:animEffect>
                                  </p:childTnLst>
                                </p:cTn>
                              </p:par>
                            </p:childTnLst>
                          </p:cTn>
                        </p:par>
                        <p:par>
                          <p:cTn id="63" fill="hold">
                            <p:stCondLst>
                              <p:cond delay="4300"/>
                            </p:stCondLst>
                            <p:childTnLst>
                              <p:par>
                                <p:cTn id="64" presetID="23" presetClass="entr" presetSubtype="16" fill="hold" nodeType="afterEffect">
                                  <p:stCondLst>
                                    <p:cond delay="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childTnLst>
                                </p:cTn>
                              </p:par>
                              <p:par>
                                <p:cTn id="68" presetID="12" presetClass="entr" presetSubtype="1" fill="hold" nodeType="withEffect">
                                  <p:stCondLst>
                                    <p:cond delay="0"/>
                                  </p:stCondLst>
                                  <p:childTnLst>
                                    <p:set>
                                      <p:cBhvr>
                                        <p:cTn id="69" dur="1" fill="hold">
                                          <p:stCondLst>
                                            <p:cond delay="0"/>
                                          </p:stCondLst>
                                        </p:cTn>
                                        <p:tgtEl>
                                          <p:spTgt spid="79"/>
                                        </p:tgtEl>
                                        <p:attrNameLst>
                                          <p:attrName>style.visibility</p:attrName>
                                        </p:attrNameLst>
                                      </p:cBhvr>
                                      <p:to>
                                        <p:strVal val="visible"/>
                                      </p:to>
                                    </p:set>
                                    <p:anim calcmode="lin" valueType="num">
                                      <p:cBhvr additive="base">
                                        <p:cTn id="70" dur="500"/>
                                        <p:tgtEl>
                                          <p:spTgt spid="79"/>
                                        </p:tgtEl>
                                        <p:attrNameLst>
                                          <p:attrName>ppt_y</p:attrName>
                                        </p:attrNameLst>
                                      </p:cBhvr>
                                      <p:tavLst>
                                        <p:tav tm="0">
                                          <p:val>
                                            <p:strVal val="#ppt_y-#ppt_h*1.125000"/>
                                          </p:val>
                                        </p:tav>
                                        <p:tav tm="100000">
                                          <p:val>
                                            <p:strVal val="#ppt_y"/>
                                          </p:val>
                                        </p:tav>
                                      </p:tavLst>
                                    </p:anim>
                                    <p:animEffect transition="in" filter="wipe(down)">
                                      <p:cBhvr>
                                        <p:cTn id="71" dur="500"/>
                                        <p:tgtEl>
                                          <p:spTgt spid="79"/>
                                        </p:tgtEl>
                                      </p:cBhvr>
                                    </p:animEffect>
                                  </p:childTnLst>
                                </p:cTn>
                              </p:par>
                            </p:childTnLst>
                          </p:cTn>
                        </p:par>
                        <p:par>
                          <p:cTn id="72" fill="hold">
                            <p:stCondLst>
                              <p:cond delay="4800"/>
                            </p:stCondLst>
                            <p:childTnLst>
                              <p:par>
                                <p:cTn id="73" presetID="22" presetClass="entr" presetSubtype="8" fill="hold"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wipe(left)">
                                      <p:cBhvr>
                                        <p:cTn id="75" dur="3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a:solidFill>
                    <a:srgbClr val="1E6991"/>
                  </a:solidFill>
                  <a:latin typeface="华文细黑" pitchFamily="2" charset="-122"/>
                  <a:ea typeface="华文细黑" pitchFamily="2" charset="-122"/>
                </a:rPr>
                <a:t>01</a:t>
              </a:r>
              <a:endParaRPr lang="zh-CN" altLang="en-US" sz="360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 xmlns:p14="http://schemas.microsoft.com/office/powerpoint/2010/main" val="142064641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矩形 48"/>
          <p:cNvSpPr/>
          <p:nvPr/>
        </p:nvSpPr>
        <p:spPr>
          <a:xfrm>
            <a:off x="6376916" y="1524000"/>
            <a:ext cx="2197739" cy="1826858"/>
          </a:xfrm>
          <a:prstGeom prst="rect">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5" name="图片 54"/>
          <p:cNvPicPr>
            <a:picLocks noChangeAspect="1"/>
          </p:cNvPicPr>
          <p:nvPr/>
        </p:nvPicPr>
        <p:blipFill>
          <a:blip r:embed="rId2" cstate="screen">
            <a:extLst>
              <a:ext uri="{28A0092B-C50C-407E-A947-70E740481C1C}">
                <a14:useLocalDpi xmlns="" xmlns:a14="http://schemas.microsoft.com/office/drawing/2010/main"/>
              </a:ext>
            </a:extLst>
          </a:blip>
          <a:srcRect/>
          <a:stretch>
            <a:fillRect/>
          </a:stretch>
        </p:blipFill>
        <p:spPr>
          <a:xfrm>
            <a:off x="647286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4" name="矩形 43"/>
          <p:cNvSpPr/>
          <p:nvPr/>
        </p:nvSpPr>
        <p:spPr>
          <a:xfrm>
            <a:off x="3542056" y="1524000"/>
            <a:ext cx="2197739" cy="1826858"/>
          </a:xfrm>
          <a:prstGeom prst="rect">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pic>
        <p:nvPicPr>
          <p:cNvPr id="54" name="图片 53"/>
          <p:cNvPicPr>
            <a:picLocks noChangeAspect="1"/>
          </p:cNvPicPr>
          <p:nvPr/>
        </p:nvPicPr>
        <p:blipFill>
          <a:blip r:embed="rId3" cstate="screen">
            <a:extLst>
              <a:ext uri="{28A0092B-C50C-407E-A947-70E740481C1C}">
                <a14:useLocalDpi xmlns="" xmlns:a14="http://schemas.microsoft.com/office/drawing/2010/main"/>
              </a:ext>
            </a:extLst>
          </a:blip>
          <a:srcRect/>
          <a:stretch>
            <a:fillRect/>
          </a:stretch>
        </p:blipFill>
        <p:spPr>
          <a:xfrm>
            <a:off x="3638000" y="1603753"/>
            <a:ext cx="2005851" cy="1667352"/>
          </a:xfrm>
          <a:custGeom>
            <a:avLst/>
            <a:gdLst>
              <a:gd name="connsiteX0" fmla="*/ 0 w 2674468"/>
              <a:gd name="connsiteY0" fmla="*/ 0 h 2223136"/>
              <a:gd name="connsiteX1" fmla="*/ 2674468 w 2674468"/>
              <a:gd name="connsiteY1" fmla="*/ 0 h 2223136"/>
              <a:gd name="connsiteX2" fmla="*/ 2674468 w 2674468"/>
              <a:gd name="connsiteY2" fmla="*/ 2223136 h 2223136"/>
              <a:gd name="connsiteX3" fmla="*/ 0 w 2674468"/>
              <a:gd name="connsiteY3" fmla="*/ 2223136 h 2223136"/>
            </a:gdLst>
            <a:ahLst/>
            <a:cxnLst>
              <a:cxn ang="0">
                <a:pos x="connsiteX0" y="connsiteY0"/>
              </a:cxn>
              <a:cxn ang="0">
                <a:pos x="connsiteX1" y="connsiteY1"/>
              </a:cxn>
              <a:cxn ang="0">
                <a:pos x="connsiteX2" y="connsiteY2"/>
              </a:cxn>
              <a:cxn ang="0">
                <a:pos x="connsiteX3" y="connsiteY3"/>
              </a:cxn>
            </a:cxnLst>
            <a:rect l="l" t="t" r="r" b="b"/>
            <a:pathLst>
              <a:path w="2674468" h="2223136">
                <a:moveTo>
                  <a:pt x="0" y="0"/>
                </a:moveTo>
                <a:lnTo>
                  <a:pt x="2674468" y="0"/>
                </a:lnTo>
                <a:lnTo>
                  <a:pt x="2674468" y="2223136"/>
                </a:lnTo>
                <a:lnTo>
                  <a:pt x="0" y="2223136"/>
                </a:lnTo>
                <a:close/>
              </a:path>
            </a:pathLst>
          </a:custGeom>
        </p:spPr>
      </p:pic>
      <p:sp>
        <p:nvSpPr>
          <p:cNvPr id="42" name="矩形 41"/>
          <p:cNvSpPr/>
          <p:nvPr/>
        </p:nvSpPr>
        <p:spPr>
          <a:xfrm>
            <a:off x="720274" y="1524000"/>
            <a:ext cx="2197739" cy="1826858"/>
          </a:xfrm>
          <a:prstGeom prst="rect">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zh-CN" altLang="en-US" sz="900">
              <a:solidFill>
                <a:srgbClr val="FFFFFF"/>
              </a:solidFill>
            </a:endParaRPr>
          </a:p>
        </p:txBody>
      </p:sp>
      <p:sp>
        <p:nvSpPr>
          <p:cNvPr id="16" name="文本框 15"/>
          <p:cNvSpPr txBox="1"/>
          <p:nvPr/>
        </p:nvSpPr>
        <p:spPr>
          <a:xfrm>
            <a:off x="641467"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pic>
        <p:nvPicPr>
          <p:cNvPr id="41" name="图片 40"/>
          <p:cNvPicPr>
            <a:picLocks noChangeAspect="1"/>
          </p:cNvPicPr>
          <p:nvPr/>
        </p:nvPicPr>
        <p:blipFill>
          <a:blip r:embed="rId4" cstate="screen">
            <a:extLst>
              <a:ext uri="{28A0092B-C50C-407E-A947-70E740481C1C}">
                <a14:useLocalDpi xmlns="" xmlns:a14="http://schemas.microsoft.com/office/drawing/2010/main"/>
              </a:ext>
            </a:extLst>
          </a:blip>
          <a:srcRect/>
          <a:stretch>
            <a:fillRect/>
          </a:stretch>
        </p:blipFill>
        <p:spPr>
          <a:xfrm>
            <a:off x="816218" y="1603753"/>
            <a:ext cx="2005851" cy="1667352"/>
          </a:xfrm>
          <a:custGeom>
            <a:avLst/>
            <a:gdLst>
              <a:gd name="connsiteX0" fmla="*/ 0 w 3065462"/>
              <a:gd name="connsiteY0" fmla="*/ 0 h 2548148"/>
              <a:gd name="connsiteX1" fmla="*/ 3065462 w 3065462"/>
              <a:gd name="connsiteY1" fmla="*/ 0 h 2548148"/>
              <a:gd name="connsiteX2" fmla="*/ 3065462 w 3065462"/>
              <a:gd name="connsiteY2" fmla="*/ 2548148 h 2548148"/>
              <a:gd name="connsiteX3" fmla="*/ 0 w 3065462"/>
              <a:gd name="connsiteY3" fmla="*/ 2548148 h 2548148"/>
            </a:gdLst>
            <a:ahLst/>
            <a:cxnLst>
              <a:cxn ang="0">
                <a:pos x="connsiteX0" y="connsiteY0"/>
              </a:cxn>
              <a:cxn ang="0">
                <a:pos x="connsiteX1" y="connsiteY1"/>
              </a:cxn>
              <a:cxn ang="0">
                <a:pos x="connsiteX2" y="connsiteY2"/>
              </a:cxn>
              <a:cxn ang="0">
                <a:pos x="connsiteX3" y="connsiteY3"/>
              </a:cxn>
            </a:cxnLst>
            <a:rect l="l" t="t" r="r" b="b"/>
            <a:pathLst>
              <a:path w="3065462" h="2548148">
                <a:moveTo>
                  <a:pt x="0" y="0"/>
                </a:moveTo>
                <a:lnTo>
                  <a:pt x="3065462" y="0"/>
                </a:lnTo>
                <a:lnTo>
                  <a:pt x="3065462" y="2548148"/>
                </a:lnTo>
                <a:lnTo>
                  <a:pt x="0" y="2548148"/>
                </a:lnTo>
                <a:close/>
              </a:path>
            </a:pathLst>
          </a:custGeom>
        </p:spPr>
      </p:pic>
      <p:sp>
        <p:nvSpPr>
          <p:cNvPr id="5" name="五边形 4"/>
          <p:cNvSpPr/>
          <p:nvPr/>
        </p:nvSpPr>
        <p:spPr>
          <a:xfrm>
            <a:off x="720275"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0" name="文本框 39"/>
          <p:cNvSpPr txBox="1"/>
          <p:nvPr/>
        </p:nvSpPr>
        <p:spPr>
          <a:xfrm>
            <a:off x="929266"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5" name="文本框 44"/>
          <p:cNvSpPr txBox="1"/>
          <p:nvPr/>
        </p:nvSpPr>
        <p:spPr>
          <a:xfrm>
            <a:off x="349182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47" name="五边形 46"/>
          <p:cNvSpPr/>
          <p:nvPr/>
        </p:nvSpPr>
        <p:spPr>
          <a:xfrm>
            <a:off x="354205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48" name="文本框 47"/>
          <p:cNvSpPr txBox="1"/>
          <p:nvPr/>
        </p:nvSpPr>
        <p:spPr>
          <a:xfrm>
            <a:off x="3751047"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6326683" y="3497228"/>
            <a:ext cx="2393454"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2" name="五边形 51"/>
          <p:cNvSpPr/>
          <p:nvPr/>
        </p:nvSpPr>
        <p:spPr>
          <a:xfrm>
            <a:off x="6376916" y="2828778"/>
            <a:ext cx="1600200" cy="321469"/>
          </a:xfrm>
          <a:prstGeom prst="homePlat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solidFill>
            </a:endParaRPr>
          </a:p>
        </p:txBody>
      </p:sp>
      <p:sp>
        <p:nvSpPr>
          <p:cNvPr id="53" name="文本框 52"/>
          <p:cNvSpPr txBox="1"/>
          <p:nvPr/>
        </p:nvSpPr>
        <p:spPr>
          <a:xfrm>
            <a:off x="6585908" y="2828778"/>
            <a:ext cx="1249687"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Tree>
    <p:extLst>
      <p:ext uri="{BB962C8B-B14F-4D97-AF65-F5344CB8AC3E}">
        <p14:creationId xmlns="" xmlns:p14="http://schemas.microsoft.com/office/powerpoint/2010/main" val="374781041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anim calcmode="lin" valueType="num">
                                      <p:cBhvr additive="base">
                                        <p:cTn id="15" dur="500" fill="hold"/>
                                        <p:tgtEl>
                                          <p:spTgt spid="41"/>
                                        </p:tgtEl>
                                        <p:attrNameLst>
                                          <p:attrName>ppt_x</p:attrName>
                                        </p:attrNameLst>
                                      </p:cBhvr>
                                      <p:tavLst>
                                        <p:tav tm="0">
                                          <p:val>
                                            <p:strVal val="#ppt_x"/>
                                          </p:val>
                                        </p:tav>
                                        <p:tav tm="100000">
                                          <p:val>
                                            <p:strVal val="#ppt_x"/>
                                          </p:val>
                                        </p:tav>
                                      </p:tavLst>
                                    </p:anim>
                                    <p:anim calcmode="lin" valueType="num">
                                      <p:cBhvr additive="base">
                                        <p:cTn id="16" dur="500" fill="hold"/>
                                        <p:tgtEl>
                                          <p:spTgt spid="4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500" fill="hold"/>
                                        <p:tgtEl>
                                          <p:spTgt spid="40"/>
                                        </p:tgtEl>
                                        <p:attrNameLst>
                                          <p:attrName>ppt_x</p:attrName>
                                        </p:attrNameLst>
                                      </p:cBhvr>
                                      <p:tavLst>
                                        <p:tav tm="0">
                                          <p:val>
                                            <p:strVal val="#ppt_x"/>
                                          </p:val>
                                        </p:tav>
                                        <p:tav tm="100000">
                                          <p:val>
                                            <p:strVal val="#ppt_x"/>
                                          </p:val>
                                        </p:tav>
                                      </p:tavLst>
                                    </p:anim>
                                    <p:anim calcmode="lin" valueType="num">
                                      <p:cBhvr additive="base">
                                        <p:cTn id="24" dur="500" fill="hold"/>
                                        <p:tgtEl>
                                          <p:spTgt spid="4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additive="base">
                                        <p:cTn id="27" dur="500" fill="hold"/>
                                        <p:tgtEl>
                                          <p:spTgt spid="44"/>
                                        </p:tgtEl>
                                        <p:attrNameLst>
                                          <p:attrName>ppt_x</p:attrName>
                                        </p:attrNameLst>
                                      </p:cBhvr>
                                      <p:tavLst>
                                        <p:tav tm="0">
                                          <p:val>
                                            <p:strVal val="#ppt_x"/>
                                          </p:val>
                                        </p:tav>
                                        <p:tav tm="100000">
                                          <p:val>
                                            <p:strVal val="#ppt_x"/>
                                          </p:val>
                                        </p:tav>
                                      </p:tavLst>
                                    </p:anim>
                                    <p:anim calcmode="lin" valueType="num">
                                      <p:cBhvr additive="base">
                                        <p:cTn id="28" dur="500" fill="hold"/>
                                        <p:tgtEl>
                                          <p:spTgt spid="44"/>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additive="base">
                                        <p:cTn id="31" dur="500" fill="hold"/>
                                        <p:tgtEl>
                                          <p:spTgt spid="54"/>
                                        </p:tgtEl>
                                        <p:attrNameLst>
                                          <p:attrName>ppt_x</p:attrName>
                                        </p:attrNameLst>
                                      </p:cBhvr>
                                      <p:tavLst>
                                        <p:tav tm="0">
                                          <p:val>
                                            <p:strVal val="#ppt_x"/>
                                          </p:val>
                                        </p:tav>
                                        <p:tav tm="100000">
                                          <p:val>
                                            <p:strVal val="#ppt_x"/>
                                          </p:val>
                                        </p:tav>
                                      </p:tavLst>
                                    </p:anim>
                                    <p:anim calcmode="lin" valueType="num">
                                      <p:cBhvr additive="base">
                                        <p:cTn id="32" dur="500" fill="hold"/>
                                        <p:tgtEl>
                                          <p:spTgt spid="5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 calcmode="lin" valueType="num">
                                      <p:cBhvr additive="base">
                                        <p:cTn id="35" dur="500" fill="hold"/>
                                        <p:tgtEl>
                                          <p:spTgt spid="45"/>
                                        </p:tgtEl>
                                        <p:attrNameLst>
                                          <p:attrName>ppt_x</p:attrName>
                                        </p:attrNameLst>
                                      </p:cBhvr>
                                      <p:tavLst>
                                        <p:tav tm="0">
                                          <p:val>
                                            <p:strVal val="#ppt_x"/>
                                          </p:val>
                                        </p:tav>
                                        <p:tav tm="100000">
                                          <p:val>
                                            <p:strVal val="#ppt_x"/>
                                          </p:val>
                                        </p:tav>
                                      </p:tavLst>
                                    </p:anim>
                                    <p:anim calcmode="lin" valueType="num">
                                      <p:cBhvr additive="base">
                                        <p:cTn id="36" dur="500" fill="hold"/>
                                        <p:tgtEl>
                                          <p:spTgt spid="4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additive="base">
                                        <p:cTn id="39" dur="500" fill="hold"/>
                                        <p:tgtEl>
                                          <p:spTgt spid="47"/>
                                        </p:tgtEl>
                                        <p:attrNameLst>
                                          <p:attrName>ppt_x</p:attrName>
                                        </p:attrNameLst>
                                      </p:cBhvr>
                                      <p:tavLst>
                                        <p:tav tm="0">
                                          <p:val>
                                            <p:strVal val="#ppt_x"/>
                                          </p:val>
                                        </p:tav>
                                        <p:tav tm="100000">
                                          <p:val>
                                            <p:strVal val="#ppt_x"/>
                                          </p:val>
                                        </p:tav>
                                      </p:tavLst>
                                    </p:anim>
                                    <p:anim calcmode="lin" valueType="num">
                                      <p:cBhvr additive="base">
                                        <p:cTn id="40" dur="500" fill="hold"/>
                                        <p:tgtEl>
                                          <p:spTgt spid="4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ppt_x"/>
                                          </p:val>
                                        </p:tav>
                                        <p:tav tm="100000">
                                          <p:val>
                                            <p:strVal val="#ppt_x"/>
                                          </p:val>
                                        </p:tav>
                                      </p:tavLst>
                                    </p:anim>
                                    <p:anim calcmode="lin" valueType="num">
                                      <p:cBhvr additive="base">
                                        <p:cTn id="44" dur="500" fill="hold"/>
                                        <p:tgtEl>
                                          <p:spTgt spid="4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fill="hold"/>
                                        <p:tgtEl>
                                          <p:spTgt spid="49"/>
                                        </p:tgtEl>
                                        <p:attrNameLst>
                                          <p:attrName>ppt_x</p:attrName>
                                        </p:attrNameLst>
                                      </p:cBhvr>
                                      <p:tavLst>
                                        <p:tav tm="0">
                                          <p:val>
                                            <p:strVal val="#ppt_x"/>
                                          </p:val>
                                        </p:tav>
                                        <p:tav tm="100000">
                                          <p:val>
                                            <p:strVal val="#ppt_x"/>
                                          </p:val>
                                        </p:tav>
                                      </p:tavLst>
                                    </p:anim>
                                    <p:anim calcmode="lin" valueType="num">
                                      <p:cBhvr additive="base">
                                        <p:cTn id="48" dur="500" fill="hold"/>
                                        <p:tgtEl>
                                          <p:spTgt spid="49"/>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additive="base">
                                        <p:cTn id="55" dur="500" fill="hold"/>
                                        <p:tgtEl>
                                          <p:spTgt spid="50"/>
                                        </p:tgtEl>
                                        <p:attrNameLst>
                                          <p:attrName>ppt_x</p:attrName>
                                        </p:attrNameLst>
                                      </p:cBhvr>
                                      <p:tavLst>
                                        <p:tav tm="0">
                                          <p:val>
                                            <p:strVal val="#ppt_x"/>
                                          </p:val>
                                        </p:tav>
                                        <p:tav tm="100000">
                                          <p:val>
                                            <p:strVal val="#ppt_x"/>
                                          </p:val>
                                        </p:tav>
                                      </p:tavLst>
                                    </p:anim>
                                    <p:anim calcmode="lin" valueType="num">
                                      <p:cBhvr additive="base">
                                        <p:cTn id="56" dur="500" fill="hold"/>
                                        <p:tgtEl>
                                          <p:spTgt spid="5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52"/>
                                        </p:tgtEl>
                                        <p:attrNameLst>
                                          <p:attrName>style.visibility</p:attrName>
                                        </p:attrNameLst>
                                      </p:cBhvr>
                                      <p:to>
                                        <p:strVal val="visible"/>
                                      </p:to>
                                    </p:set>
                                    <p:anim calcmode="lin" valueType="num">
                                      <p:cBhvr additive="base">
                                        <p:cTn id="59" dur="500" fill="hold"/>
                                        <p:tgtEl>
                                          <p:spTgt spid="52"/>
                                        </p:tgtEl>
                                        <p:attrNameLst>
                                          <p:attrName>ppt_x</p:attrName>
                                        </p:attrNameLst>
                                      </p:cBhvr>
                                      <p:tavLst>
                                        <p:tav tm="0">
                                          <p:val>
                                            <p:strVal val="#ppt_x"/>
                                          </p:val>
                                        </p:tav>
                                        <p:tav tm="100000">
                                          <p:val>
                                            <p:strVal val="#ppt_x"/>
                                          </p:val>
                                        </p:tav>
                                      </p:tavLst>
                                    </p:anim>
                                    <p:anim calcmode="lin" valueType="num">
                                      <p:cBhvr additive="base">
                                        <p:cTn id="60" dur="500" fill="hold"/>
                                        <p:tgtEl>
                                          <p:spTgt spid="52"/>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additive="base">
                                        <p:cTn id="63" dur="500" fill="hold"/>
                                        <p:tgtEl>
                                          <p:spTgt spid="53"/>
                                        </p:tgtEl>
                                        <p:attrNameLst>
                                          <p:attrName>ppt_x</p:attrName>
                                        </p:attrNameLst>
                                      </p:cBhvr>
                                      <p:tavLst>
                                        <p:tav tm="0">
                                          <p:val>
                                            <p:strVal val="#ppt_x"/>
                                          </p:val>
                                        </p:tav>
                                        <p:tav tm="100000">
                                          <p:val>
                                            <p:strVal val="#ppt_x"/>
                                          </p:val>
                                        </p:tav>
                                      </p:tavLst>
                                    </p:anim>
                                    <p:anim calcmode="lin" valueType="num">
                                      <p:cBhvr additive="base">
                                        <p:cTn id="64"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44" grpId="0" animBg="1"/>
      <p:bldP spid="42" grpId="0" animBg="1"/>
      <p:bldP spid="16" grpId="0"/>
      <p:bldP spid="5" grpId="0" animBg="1"/>
      <p:bldP spid="40" grpId="0"/>
      <p:bldP spid="45" grpId="0"/>
      <p:bldP spid="47" grpId="0" animBg="1"/>
      <p:bldP spid="48" grpId="0"/>
      <p:bldP spid="50" grpId="0"/>
      <p:bldP spid="52" grpId="0" animBg="1"/>
      <p:bldP spid="5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355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355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2355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355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23559"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3560" name="矩形 7"/>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23561" name="组合 38"/>
          <p:cNvGrpSpPr>
            <a:grpSpLocks/>
          </p:cNvGrpSpPr>
          <p:nvPr/>
        </p:nvGrpSpPr>
        <p:grpSpPr bwMode="auto">
          <a:xfrm>
            <a:off x="4201717" y="2052638"/>
            <a:ext cx="706040" cy="706041"/>
            <a:chOff x="0" y="0"/>
            <a:chExt cx="941070" cy="941070"/>
          </a:xfrm>
        </p:grpSpPr>
        <p:sp>
          <p:nvSpPr>
            <p:cNvPr id="23562" name="圆角矩形 4"/>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23564" name="组合 40"/>
          <p:cNvGrpSpPr>
            <a:grpSpLocks/>
          </p:cNvGrpSpPr>
          <p:nvPr/>
        </p:nvGrpSpPr>
        <p:grpSpPr bwMode="auto">
          <a:xfrm>
            <a:off x="6393656" y="2052638"/>
            <a:ext cx="706041" cy="706041"/>
            <a:chOff x="0" y="0"/>
            <a:chExt cx="941070" cy="941070"/>
          </a:xfrm>
        </p:grpSpPr>
        <p:sp>
          <p:nvSpPr>
            <p:cNvPr id="23565" name="圆角矩形 19"/>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23567" name="组合 39"/>
          <p:cNvGrpSpPr>
            <a:grpSpLocks/>
          </p:cNvGrpSpPr>
          <p:nvPr/>
        </p:nvGrpSpPr>
        <p:grpSpPr bwMode="auto">
          <a:xfrm>
            <a:off x="5297092" y="2052638"/>
            <a:ext cx="706040" cy="706041"/>
            <a:chOff x="0" y="0"/>
            <a:chExt cx="941070" cy="941070"/>
          </a:xfrm>
        </p:grpSpPr>
        <p:sp>
          <p:nvSpPr>
            <p:cNvPr id="23568" name="圆角矩形 18"/>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69" name="组合 2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148730" y="152602"/>
              <a:ext cx="645958" cy="6215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23570" name="组合 41"/>
          <p:cNvGrpSpPr>
            <a:grpSpLocks/>
          </p:cNvGrpSpPr>
          <p:nvPr/>
        </p:nvGrpSpPr>
        <p:grpSpPr bwMode="auto">
          <a:xfrm>
            <a:off x="7489031" y="2052638"/>
            <a:ext cx="706041" cy="706041"/>
            <a:chOff x="0" y="0"/>
            <a:chExt cx="941070" cy="941070"/>
          </a:xfrm>
        </p:grpSpPr>
        <p:sp>
          <p:nvSpPr>
            <p:cNvPr id="23571" name="圆角矩形 20"/>
            <p:cNvSpPr>
              <a:spLocks noChangeArrowheads="1"/>
            </p:cNvSpPr>
            <p:nvPr/>
          </p:nvSpPr>
          <p:spPr bwMode="auto">
            <a:xfrm>
              <a:off x="0" y="0"/>
              <a:ext cx="941070" cy="941070"/>
            </a:xfrm>
            <a:prstGeom prst="roundRect">
              <a:avLst>
                <a:gd name="adj" fmla="val 13333"/>
              </a:avLst>
            </a:prstGeom>
            <a:noFill/>
            <a:ln w="12700" cmpd="sng">
              <a:solidFill>
                <a:schemeClr val="bg1">
                  <a:alpha val="59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pic>
          <p:nvPicPr>
            <p:cNvPr id="23572" name="组合 30"/>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213161" y="207448"/>
              <a:ext cx="560643" cy="5545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23573" name="任意多边形 35"/>
          <p:cNvSpPr>
            <a:spLocks/>
          </p:cNvSpPr>
          <p:nvPr/>
        </p:nvSpPr>
        <p:spPr bwMode="auto">
          <a:xfrm>
            <a:off x="4146948" y="1045369"/>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sp>
        <p:nvSpPr>
          <p:cNvPr id="23574" name="矩形 36"/>
          <p:cNvSpPr>
            <a:spLocks noChangeArrowheads="1"/>
          </p:cNvSpPr>
          <p:nvPr/>
        </p:nvSpPr>
        <p:spPr bwMode="auto">
          <a:xfrm>
            <a:off x="4408885" y="1000126"/>
            <a:ext cx="4439840" cy="830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12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1200">
              <a:solidFill>
                <a:schemeClr val="bg1"/>
              </a:solidFill>
              <a:latin typeface="Arial" pitchFamily="34" charset="0"/>
            </a:endParaRPr>
          </a:p>
        </p:txBody>
      </p:sp>
      <p:pic>
        <p:nvPicPr>
          <p:cNvPr id="23575" name="图片 8"/>
          <p:cNvPicPr>
            <a:picLocks noChangeAspect="1"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260748" y="909638"/>
            <a:ext cx="3739753" cy="4105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pic>
        <p:nvPicPr>
          <p:cNvPr id="23576" name="图片 10"/>
          <p:cNvPicPr>
            <a:picLocks noChangeAspect="1" noChangeArrowheads="1"/>
          </p:cNvPicPr>
          <p:nvPr/>
        </p:nvPicPr>
        <p:blipFill>
          <a:blip r:embed="rId7" cstate="screen">
            <a:extLst>
              <a:ext uri="{28A0092B-C50C-407E-A947-70E740481C1C}">
                <a14:useLocalDpi xmlns="" xmlns:a14="http://schemas.microsoft.com/office/drawing/2010/main"/>
              </a:ext>
            </a:extLst>
          </a:blip>
          <a:srcRect/>
          <a:stretch>
            <a:fillRect/>
          </a:stretch>
        </p:blipFill>
        <p:spPr bwMode="auto">
          <a:xfrm>
            <a:off x="4114801" y="3049191"/>
            <a:ext cx="2327672" cy="19657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pic>
        <p:nvPicPr>
          <p:cNvPr id="23577" name="图片 37"/>
          <p:cNvPicPr>
            <a:picLocks noChangeAspect="1" noChangeArrowheads="1"/>
          </p:cNvPicPr>
          <p:nvPr/>
        </p:nvPicPr>
        <p:blipFill>
          <a:blip r:embed="rId8" cstate="screen">
            <a:extLst>
              <a:ext uri="{28A0092B-C50C-407E-A947-70E740481C1C}">
                <a14:useLocalDpi xmlns="" xmlns:a14="http://schemas.microsoft.com/office/drawing/2010/main"/>
              </a:ext>
            </a:extLst>
          </a:blip>
          <a:srcRect/>
          <a:stretch>
            <a:fillRect/>
          </a:stretch>
        </p:blipFill>
        <p:spPr bwMode="auto">
          <a:xfrm>
            <a:off x="6552010" y="3049191"/>
            <a:ext cx="2326481" cy="19657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Tree>
    <p:extLst>
      <p:ext uri="{BB962C8B-B14F-4D97-AF65-F5344CB8AC3E}">
        <p14:creationId xmlns="" xmlns:p14="http://schemas.microsoft.com/office/powerpoint/2010/main" val="369534041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3560"/>
                                        </p:tgtEl>
                                        <p:attrNameLst>
                                          <p:attrName>style.visibility</p:attrName>
                                        </p:attrNameLst>
                                      </p:cBhvr>
                                      <p:to>
                                        <p:strVal val="visible"/>
                                      </p:to>
                                    </p:set>
                                    <p:animEffect transition="in" filter="wipe(down)">
                                      <p:cBhvr>
                                        <p:cTn id="7" dur="500"/>
                                        <p:tgtEl>
                                          <p:spTgt spid="2356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3575"/>
                                        </p:tgtEl>
                                        <p:attrNameLst>
                                          <p:attrName>style.visibility</p:attrName>
                                        </p:attrNameLst>
                                      </p:cBhvr>
                                      <p:to>
                                        <p:strVal val="visible"/>
                                      </p:to>
                                    </p:set>
                                    <p:animEffect transition="in" filter="fade">
                                      <p:cBhvr>
                                        <p:cTn id="11" dur="500"/>
                                        <p:tgtEl>
                                          <p:spTgt spid="23575"/>
                                        </p:tgtEl>
                                      </p:cBhvr>
                                    </p:animEffect>
                                  </p:childTnLst>
                                </p:cTn>
                              </p:par>
                              <p:par>
                                <p:cTn id="12" presetID="10" presetClass="entr" presetSubtype="0" fill="hold" nodeType="withEffect">
                                  <p:stCondLst>
                                    <p:cond delay="250"/>
                                  </p:stCondLst>
                                  <p:childTnLst>
                                    <p:set>
                                      <p:cBhvr>
                                        <p:cTn id="13" dur="1" fill="hold">
                                          <p:stCondLst>
                                            <p:cond delay="0"/>
                                          </p:stCondLst>
                                        </p:cTn>
                                        <p:tgtEl>
                                          <p:spTgt spid="23576"/>
                                        </p:tgtEl>
                                        <p:attrNameLst>
                                          <p:attrName>style.visibility</p:attrName>
                                        </p:attrNameLst>
                                      </p:cBhvr>
                                      <p:to>
                                        <p:strVal val="visible"/>
                                      </p:to>
                                    </p:set>
                                    <p:animEffect transition="in" filter="fade">
                                      <p:cBhvr>
                                        <p:cTn id="14" dur="500"/>
                                        <p:tgtEl>
                                          <p:spTgt spid="23576"/>
                                        </p:tgtEl>
                                      </p:cBhvr>
                                    </p:animEffect>
                                  </p:childTnLst>
                                </p:cTn>
                              </p:par>
                              <p:par>
                                <p:cTn id="15" presetID="10" presetClass="entr" presetSubtype="0" fill="hold" nodeType="withEffect">
                                  <p:stCondLst>
                                    <p:cond delay="500"/>
                                  </p:stCondLst>
                                  <p:childTnLst>
                                    <p:set>
                                      <p:cBhvr>
                                        <p:cTn id="16" dur="1" fill="hold">
                                          <p:stCondLst>
                                            <p:cond delay="0"/>
                                          </p:stCondLst>
                                        </p:cTn>
                                        <p:tgtEl>
                                          <p:spTgt spid="23577"/>
                                        </p:tgtEl>
                                        <p:attrNameLst>
                                          <p:attrName>style.visibility</p:attrName>
                                        </p:attrNameLst>
                                      </p:cBhvr>
                                      <p:to>
                                        <p:strVal val="visible"/>
                                      </p:to>
                                    </p:set>
                                    <p:animEffect transition="in" filter="fade">
                                      <p:cBhvr>
                                        <p:cTn id="17" dur="500"/>
                                        <p:tgtEl>
                                          <p:spTgt spid="23577"/>
                                        </p:tgtEl>
                                      </p:cBhvr>
                                    </p:animEffect>
                                  </p:childTnLst>
                                </p:cTn>
                              </p:par>
                            </p:childTnLst>
                          </p:cTn>
                        </p:par>
                        <p:par>
                          <p:cTn id="18" fill="hold" nodeType="afterGroup">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23573"/>
                                        </p:tgtEl>
                                        <p:attrNameLst>
                                          <p:attrName>style.visibility</p:attrName>
                                        </p:attrNameLst>
                                      </p:cBhvr>
                                      <p:to>
                                        <p:strVal val="visible"/>
                                      </p:to>
                                    </p:set>
                                    <p:anim calcmode="lin" valueType="num">
                                      <p:cBhvr>
                                        <p:cTn id="21" dur="500" fill="hold"/>
                                        <p:tgtEl>
                                          <p:spTgt spid="23573"/>
                                        </p:tgtEl>
                                        <p:attrNameLst>
                                          <p:attrName>ppt_w</p:attrName>
                                        </p:attrNameLst>
                                      </p:cBhvr>
                                      <p:tavLst>
                                        <p:tav tm="0">
                                          <p:val>
                                            <p:fltVal val="0"/>
                                          </p:val>
                                        </p:tav>
                                        <p:tav tm="100000">
                                          <p:val>
                                            <p:strVal val="#ppt_w"/>
                                          </p:val>
                                        </p:tav>
                                      </p:tavLst>
                                    </p:anim>
                                    <p:anim calcmode="lin" valueType="num">
                                      <p:cBhvr>
                                        <p:cTn id="22" dur="500" fill="hold"/>
                                        <p:tgtEl>
                                          <p:spTgt spid="23573"/>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1" fill="hold" grpId="0" nodeType="afterEffect">
                                  <p:stCondLst>
                                    <p:cond delay="0"/>
                                  </p:stCondLst>
                                  <p:iterate type="lt">
                                    <p:tmPct val="10000"/>
                                  </p:iterate>
                                  <p:childTnLst>
                                    <p:set>
                                      <p:cBhvr>
                                        <p:cTn id="25" dur="1" fill="hold">
                                          <p:stCondLst>
                                            <p:cond delay="0"/>
                                          </p:stCondLst>
                                        </p:cTn>
                                        <p:tgtEl>
                                          <p:spTgt spid="23574"/>
                                        </p:tgtEl>
                                        <p:attrNameLst>
                                          <p:attrName>style.visibility</p:attrName>
                                        </p:attrNameLst>
                                      </p:cBhvr>
                                      <p:to>
                                        <p:strVal val="visible"/>
                                      </p:to>
                                    </p:set>
                                    <p:animEffect transition="in" filter="wipe(up)">
                                      <p:cBhvr>
                                        <p:cTn id="26" dur="500"/>
                                        <p:tgtEl>
                                          <p:spTgt spid="23574"/>
                                        </p:tgtEl>
                                      </p:cBhvr>
                                    </p:animEffect>
                                  </p:childTnLst>
                                </p:cTn>
                              </p:par>
                            </p:childTnLst>
                          </p:cTn>
                        </p:par>
                        <p:par>
                          <p:cTn id="27" fill="hold" nodeType="afterGroup">
                            <p:stCondLst>
                              <p:cond delay="13400"/>
                            </p:stCondLst>
                            <p:childTnLst>
                              <p:par>
                                <p:cTn id="28" presetID="2" presetClass="entr" presetSubtype="2" fill="hold" nodeType="afterEffect">
                                  <p:stCondLst>
                                    <p:cond delay="0"/>
                                  </p:stCondLst>
                                  <p:childTnLst>
                                    <p:set>
                                      <p:cBhvr>
                                        <p:cTn id="29" dur="1" fill="hold">
                                          <p:stCondLst>
                                            <p:cond delay="0"/>
                                          </p:stCondLst>
                                        </p:cTn>
                                        <p:tgtEl>
                                          <p:spTgt spid="23561"/>
                                        </p:tgtEl>
                                        <p:attrNameLst>
                                          <p:attrName>style.visibility</p:attrName>
                                        </p:attrNameLst>
                                      </p:cBhvr>
                                      <p:to>
                                        <p:strVal val="visible"/>
                                      </p:to>
                                    </p:set>
                                    <p:anim calcmode="lin" valueType="num">
                                      <p:cBhvr additive="base">
                                        <p:cTn id="30" dur="500" fill="hold"/>
                                        <p:tgtEl>
                                          <p:spTgt spid="23561"/>
                                        </p:tgtEl>
                                        <p:attrNameLst>
                                          <p:attrName>ppt_x</p:attrName>
                                        </p:attrNameLst>
                                      </p:cBhvr>
                                      <p:tavLst>
                                        <p:tav tm="0">
                                          <p:val>
                                            <p:strVal val="1+#ppt_w/2"/>
                                          </p:val>
                                        </p:tav>
                                        <p:tav tm="100000">
                                          <p:val>
                                            <p:strVal val="#ppt_x"/>
                                          </p:val>
                                        </p:tav>
                                      </p:tavLst>
                                    </p:anim>
                                    <p:anim calcmode="lin" valueType="num">
                                      <p:cBhvr additive="base">
                                        <p:cTn id="31" dur="500" fill="hold"/>
                                        <p:tgtEl>
                                          <p:spTgt spid="23561"/>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23567"/>
                                        </p:tgtEl>
                                        <p:attrNameLst>
                                          <p:attrName>style.visibility</p:attrName>
                                        </p:attrNameLst>
                                      </p:cBhvr>
                                      <p:to>
                                        <p:strVal val="visible"/>
                                      </p:to>
                                    </p:set>
                                    <p:anim calcmode="lin" valueType="num">
                                      <p:cBhvr additive="base">
                                        <p:cTn id="34" dur="500" fill="hold"/>
                                        <p:tgtEl>
                                          <p:spTgt spid="23567"/>
                                        </p:tgtEl>
                                        <p:attrNameLst>
                                          <p:attrName>ppt_x</p:attrName>
                                        </p:attrNameLst>
                                      </p:cBhvr>
                                      <p:tavLst>
                                        <p:tav tm="0">
                                          <p:val>
                                            <p:strVal val="1+#ppt_w/2"/>
                                          </p:val>
                                        </p:tav>
                                        <p:tav tm="100000">
                                          <p:val>
                                            <p:strVal val="#ppt_x"/>
                                          </p:val>
                                        </p:tav>
                                      </p:tavLst>
                                    </p:anim>
                                    <p:anim calcmode="lin" valueType="num">
                                      <p:cBhvr additive="base">
                                        <p:cTn id="35" dur="500" fill="hold"/>
                                        <p:tgtEl>
                                          <p:spTgt spid="23567"/>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23564"/>
                                        </p:tgtEl>
                                        <p:attrNameLst>
                                          <p:attrName>style.visibility</p:attrName>
                                        </p:attrNameLst>
                                      </p:cBhvr>
                                      <p:to>
                                        <p:strVal val="visible"/>
                                      </p:to>
                                    </p:set>
                                    <p:anim calcmode="lin" valueType="num">
                                      <p:cBhvr additive="base">
                                        <p:cTn id="38" dur="500" fill="hold"/>
                                        <p:tgtEl>
                                          <p:spTgt spid="23564"/>
                                        </p:tgtEl>
                                        <p:attrNameLst>
                                          <p:attrName>ppt_x</p:attrName>
                                        </p:attrNameLst>
                                      </p:cBhvr>
                                      <p:tavLst>
                                        <p:tav tm="0">
                                          <p:val>
                                            <p:strVal val="1+#ppt_w/2"/>
                                          </p:val>
                                        </p:tav>
                                        <p:tav tm="100000">
                                          <p:val>
                                            <p:strVal val="#ppt_x"/>
                                          </p:val>
                                        </p:tav>
                                      </p:tavLst>
                                    </p:anim>
                                    <p:anim calcmode="lin" valueType="num">
                                      <p:cBhvr additive="base">
                                        <p:cTn id="39" dur="500" fill="hold"/>
                                        <p:tgtEl>
                                          <p:spTgt spid="2356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3570"/>
                                        </p:tgtEl>
                                        <p:attrNameLst>
                                          <p:attrName>style.visibility</p:attrName>
                                        </p:attrNameLst>
                                      </p:cBhvr>
                                      <p:to>
                                        <p:strVal val="visible"/>
                                      </p:to>
                                    </p:set>
                                    <p:anim calcmode="lin" valueType="num">
                                      <p:cBhvr additive="base">
                                        <p:cTn id="42" dur="500" fill="hold"/>
                                        <p:tgtEl>
                                          <p:spTgt spid="23570"/>
                                        </p:tgtEl>
                                        <p:attrNameLst>
                                          <p:attrName>ppt_x</p:attrName>
                                        </p:attrNameLst>
                                      </p:cBhvr>
                                      <p:tavLst>
                                        <p:tav tm="0">
                                          <p:val>
                                            <p:strVal val="1+#ppt_w/2"/>
                                          </p:val>
                                        </p:tav>
                                        <p:tav tm="100000">
                                          <p:val>
                                            <p:strVal val="#ppt_x"/>
                                          </p:val>
                                        </p:tav>
                                      </p:tavLst>
                                    </p:anim>
                                    <p:anim calcmode="lin" valueType="num">
                                      <p:cBhvr additive="base">
                                        <p:cTn id="43"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0" grpId="0" animBg="1" autoUpdateAnimBg="0"/>
      <p:bldP spid="23573" grpId="0" animBg="1"/>
      <p:bldP spid="23574"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ardrop 7"/>
          <p:cNvSpPr/>
          <p:nvPr/>
        </p:nvSpPr>
        <p:spPr>
          <a:xfrm rot="16200000">
            <a:off x="2395692" y="2033053"/>
            <a:ext cx="1466702" cy="1466703"/>
          </a:xfrm>
          <a:prstGeom prst="teardrop">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1" name="Teardrop 10"/>
          <p:cNvSpPr/>
          <p:nvPr/>
        </p:nvSpPr>
        <p:spPr>
          <a:xfrm rot="10800000">
            <a:off x="2395691" y="937749"/>
            <a:ext cx="1043633" cy="1043633"/>
          </a:xfrm>
          <a:prstGeom prst="teardrop">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9" name="Teardrop 6"/>
          <p:cNvSpPr/>
          <p:nvPr/>
        </p:nvSpPr>
        <p:spPr>
          <a:xfrm>
            <a:off x="1301071" y="2033053"/>
            <a:ext cx="1043633" cy="1043633"/>
          </a:xfrm>
          <a:prstGeom prst="teardrop">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r>
              <a:rPr lang="en-US" sz="900" dirty="0" smtClean="0">
                <a:solidFill>
                  <a:srgbClr val="FFFFFF"/>
                </a:solidFill>
              </a:rPr>
              <a:t> </a:t>
            </a:r>
            <a:endParaRPr lang="th-TH" sz="900" dirty="0">
              <a:solidFill>
                <a:srgbClr val="FFFFFF"/>
              </a:solidFill>
            </a:endParaRPr>
          </a:p>
        </p:txBody>
      </p:sp>
      <p:sp>
        <p:nvSpPr>
          <p:cNvPr id="7" name="Teardrop 8"/>
          <p:cNvSpPr/>
          <p:nvPr/>
        </p:nvSpPr>
        <p:spPr>
          <a:xfrm rot="5400000">
            <a:off x="1295401" y="948276"/>
            <a:ext cx="1043633" cy="1043633"/>
          </a:xfrm>
          <a:prstGeom prst="teardrop">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th-TH" sz="900" dirty="0">
              <a:solidFill>
                <a:srgbClr val="FFFFFF"/>
              </a:solidFill>
            </a:endParaRPr>
          </a:p>
        </p:txBody>
      </p:sp>
      <p:sp>
        <p:nvSpPr>
          <p:cNvPr id="13" name="Freeform 52"/>
          <p:cNvSpPr>
            <a:spLocks noEditPoints="1"/>
          </p:cNvSpPr>
          <p:nvPr/>
        </p:nvSpPr>
        <p:spPr bwMode="auto">
          <a:xfrm>
            <a:off x="1608492" y="2297016"/>
            <a:ext cx="428789" cy="46131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4" name="Freeform 42"/>
          <p:cNvSpPr>
            <a:spLocks noEditPoints="1"/>
          </p:cNvSpPr>
          <p:nvPr/>
        </p:nvSpPr>
        <p:spPr bwMode="auto">
          <a:xfrm>
            <a:off x="2895427" y="2527674"/>
            <a:ext cx="467231" cy="40217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5" name="Freeform 178"/>
          <p:cNvSpPr>
            <a:spLocks noEditPoints="1"/>
          </p:cNvSpPr>
          <p:nvPr/>
        </p:nvSpPr>
        <p:spPr bwMode="auto">
          <a:xfrm>
            <a:off x="2683891" y="1294141"/>
            <a:ext cx="467231" cy="35190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6" name="Freeform 86"/>
          <p:cNvSpPr>
            <a:spLocks noEditPoints="1"/>
          </p:cNvSpPr>
          <p:nvPr/>
        </p:nvSpPr>
        <p:spPr bwMode="auto">
          <a:xfrm>
            <a:off x="1662902" y="1222686"/>
            <a:ext cx="319968" cy="53835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grpSp>
        <p:nvGrpSpPr>
          <p:cNvPr id="2" name="组合 1"/>
          <p:cNvGrpSpPr/>
          <p:nvPr/>
        </p:nvGrpSpPr>
        <p:grpSpPr>
          <a:xfrm>
            <a:off x="4625271" y="948276"/>
            <a:ext cx="1557338" cy="1105394"/>
            <a:chOff x="6167028" y="2135225"/>
            <a:chExt cx="2076450" cy="1473858"/>
          </a:xfrm>
        </p:grpSpPr>
        <p:sp>
          <p:nvSpPr>
            <p:cNvPr id="19" name="Rounded Rectangle 72"/>
            <p:cNvSpPr/>
            <p:nvPr/>
          </p:nvSpPr>
          <p:spPr>
            <a:xfrm>
              <a:off x="6167028"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文本框 23"/>
            <p:cNvSpPr txBox="1"/>
            <p:nvPr/>
          </p:nvSpPr>
          <p:spPr>
            <a:xfrm>
              <a:off x="6253049"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6" name="文本框 25"/>
            <p:cNvSpPr txBox="1"/>
            <p:nvPr/>
          </p:nvSpPr>
          <p:spPr>
            <a:xfrm>
              <a:off x="61670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3" name="组合 2"/>
          <p:cNvGrpSpPr/>
          <p:nvPr/>
        </p:nvGrpSpPr>
        <p:grpSpPr>
          <a:xfrm>
            <a:off x="6539796" y="948276"/>
            <a:ext cx="1557338" cy="1105394"/>
            <a:chOff x="8719728" y="2135225"/>
            <a:chExt cx="2076450" cy="1473858"/>
          </a:xfrm>
        </p:grpSpPr>
        <p:sp>
          <p:nvSpPr>
            <p:cNvPr id="22" name="Rounded Rectangle 72"/>
            <p:cNvSpPr/>
            <p:nvPr/>
          </p:nvSpPr>
          <p:spPr>
            <a:xfrm>
              <a:off x="8786403" y="2167575"/>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文本框 26"/>
            <p:cNvSpPr txBox="1"/>
            <p:nvPr/>
          </p:nvSpPr>
          <p:spPr>
            <a:xfrm>
              <a:off x="8872424" y="2135225"/>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28" name="文本框 27"/>
            <p:cNvSpPr txBox="1"/>
            <p:nvPr/>
          </p:nvSpPr>
          <p:spPr>
            <a:xfrm>
              <a:off x="8719728" y="2525710"/>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4" name="组合 3"/>
          <p:cNvGrpSpPr/>
          <p:nvPr/>
        </p:nvGrpSpPr>
        <p:grpSpPr>
          <a:xfrm>
            <a:off x="4625271" y="2297018"/>
            <a:ext cx="1557338" cy="1105394"/>
            <a:chOff x="6167028" y="3933546"/>
            <a:chExt cx="2076450" cy="1473858"/>
          </a:xfrm>
        </p:grpSpPr>
        <p:sp>
          <p:nvSpPr>
            <p:cNvPr id="29" name="Rounded Rectangle 72"/>
            <p:cNvSpPr/>
            <p:nvPr/>
          </p:nvSpPr>
          <p:spPr>
            <a:xfrm>
              <a:off x="6167028"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文本框 31"/>
            <p:cNvSpPr txBox="1"/>
            <p:nvPr/>
          </p:nvSpPr>
          <p:spPr>
            <a:xfrm>
              <a:off x="6253049"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3" name="文本框 32"/>
            <p:cNvSpPr txBox="1"/>
            <p:nvPr/>
          </p:nvSpPr>
          <p:spPr>
            <a:xfrm>
              <a:off x="61670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grpSp>
        <p:nvGrpSpPr>
          <p:cNvPr id="5" name="组合 4"/>
          <p:cNvGrpSpPr/>
          <p:nvPr/>
        </p:nvGrpSpPr>
        <p:grpSpPr>
          <a:xfrm>
            <a:off x="6539796" y="2297018"/>
            <a:ext cx="1557338" cy="1105394"/>
            <a:chOff x="8719728" y="3933546"/>
            <a:chExt cx="2076450" cy="1473858"/>
          </a:xfrm>
        </p:grpSpPr>
        <p:sp>
          <p:nvSpPr>
            <p:cNvPr id="30" name="Rounded Rectangle 72"/>
            <p:cNvSpPr/>
            <p:nvPr/>
          </p:nvSpPr>
          <p:spPr>
            <a:xfrm>
              <a:off x="8786403" y="3965896"/>
              <a:ext cx="1712307" cy="333530"/>
            </a:xfrm>
            <a:prstGeom prst="roundRect">
              <a:avLst>
                <a:gd name="adj" fmla="val 2111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文本框 33"/>
            <p:cNvSpPr txBox="1"/>
            <p:nvPr/>
          </p:nvSpPr>
          <p:spPr>
            <a:xfrm>
              <a:off x="8872424" y="3933546"/>
              <a:ext cx="1540264"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35" name="文本框 34"/>
            <p:cNvSpPr txBox="1"/>
            <p:nvPr/>
          </p:nvSpPr>
          <p:spPr>
            <a:xfrm>
              <a:off x="8719728" y="4324031"/>
              <a:ext cx="2076450" cy="1083373"/>
            </a:xfrm>
            <a:prstGeom prst="rect">
              <a:avLst/>
            </a:prstGeom>
            <a:noFill/>
          </p:spPr>
          <p:txBody>
            <a:bodyPr wrap="square"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spTree>
    <p:extLst>
      <p:ext uri="{BB962C8B-B14F-4D97-AF65-F5344CB8AC3E}">
        <p14:creationId xmlns="" xmlns:p14="http://schemas.microsoft.com/office/powerpoint/2010/main" val="127546553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anim calcmode="lin" valueType="num">
                                      <p:cBhvr>
                                        <p:cTn id="8" dur="750" fill="hold"/>
                                        <p:tgtEl>
                                          <p:spTgt spid="17"/>
                                        </p:tgtEl>
                                        <p:attrNameLst>
                                          <p:attrName>ppt_x</p:attrName>
                                        </p:attrNameLst>
                                      </p:cBhvr>
                                      <p:tavLst>
                                        <p:tav tm="0">
                                          <p:val>
                                            <p:strVal val="#ppt_x"/>
                                          </p:val>
                                        </p:tav>
                                        <p:tav tm="100000">
                                          <p:val>
                                            <p:strVal val="#ppt_x"/>
                                          </p:val>
                                        </p:tav>
                                      </p:tavLst>
                                    </p:anim>
                                    <p:anim calcmode="lin" valueType="num">
                                      <p:cBhvr>
                                        <p:cTn id="9" dur="75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750"/>
                                        <p:tgtEl>
                                          <p:spTgt spid="14"/>
                                        </p:tgtEl>
                                      </p:cBhvr>
                                    </p:animEffect>
                                    <p:anim calcmode="lin" valueType="num">
                                      <p:cBhvr>
                                        <p:cTn id="13" dur="750" fill="hold"/>
                                        <p:tgtEl>
                                          <p:spTgt spid="14"/>
                                        </p:tgtEl>
                                        <p:attrNameLst>
                                          <p:attrName>ppt_x</p:attrName>
                                        </p:attrNameLst>
                                      </p:cBhvr>
                                      <p:tavLst>
                                        <p:tav tm="0">
                                          <p:val>
                                            <p:strVal val="#ppt_x"/>
                                          </p:val>
                                        </p:tav>
                                        <p:tav tm="100000">
                                          <p:val>
                                            <p:strVal val="#ppt_x"/>
                                          </p:val>
                                        </p:tav>
                                      </p:tavLst>
                                    </p:anim>
                                    <p:anim calcmode="lin" valueType="num">
                                      <p:cBhvr>
                                        <p:cTn id="14" dur="750" fill="hold"/>
                                        <p:tgtEl>
                                          <p:spTgt spid="1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anim calcmode="lin" valueType="num">
                                      <p:cBhvr>
                                        <p:cTn id="18" dur="750" fill="hold"/>
                                        <p:tgtEl>
                                          <p:spTgt spid="11"/>
                                        </p:tgtEl>
                                        <p:attrNameLst>
                                          <p:attrName>ppt_x</p:attrName>
                                        </p:attrNameLst>
                                      </p:cBhvr>
                                      <p:tavLst>
                                        <p:tav tm="0">
                                          <p:val>
                                            <p:strVal val="#ppt_x"/>
                                          </p:val>
                                        </p:tav>
                                        <p:tav tm="100000">
                                          <p:val>
                                            <p:strVal val="#ppt_x"/>
                                          </p:val>
                                        </p:tav>
                                      </p:tavLst>
                                    </p:anim>
                                    <p:anim calcmode="lin" valueType="num">
                                      <p:cBhvr>
                                        <p:cTn id="19" dur="75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5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750"/>
                                        <p:tgtEl>
                                          <p:spTgt spid="15"/>
                                        </p:tgtEl>
                                      </p:cBhvr>
                                    </p:animEffect>
                                    <p:anim calcmode="lin" valueType="num">
                                      <p:cBhvr>
                                        <p:cTn id="23" dur="750" fill="hold"/>
                                        <p:tgtEl>
                                          <p:spTgt spid="15"/>
                                        </p:tgtEl>
                                        <p:attrNameLst>
                                          <p:attrName>ppt_x</p:attrName>
                                        </p:attrNameLst>
                                      </p:cBhvr>
                                      <p:tavLst>
                                        <p:tav tm="0">
                                          <p:val>
                                            <p:strVal val="#ppt_x"/>
                                          </p:val>
                                        </p:tav>
                                        <p:tav tm="100000">
                                          <p:val>
                                            <p:strVal val="#ppt_x"/>
                                          </p:val>
                                        </p:tav>
                                      </p:tavLst>
                                    </p:anim>
                                    <p:anim calcmode="lin" valueType="num">
                                      <p:cBhvr>
                                        <p:cTn id="24" dur="75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750"/>
                                        <p:tgtEl>
                                          <p:spTgt spid="7"/>
                                        </p:tgtEl>
                                      </p:cBhvr>
                                    </p:animEffect>
                                    <p:anim calcmode="lin" valueType="num">
                                      <p:cBhvr>
                                        <p:cTn id="28" dur="750" fill="hold"/>
                                        <p:tgtEl>
                                          <p:spTgt spid="7"/>
                                        </p:tgtEl>
                                        <p:attrNameLst>
                                          <p:attrName>ppt_x</p:attrName>
                                        </p:attrNameLst>
                                      </p:cBhvr>
                                      <p:tavLst>
                                        <p:tav tm="0">
                                          <p:val>
                                            <p:strVal val="#ppt_x"/>
                                          </p:val>
                                        </p:tav>
                                        <p:tav tm="100000">
                                          <p:val>
                                            <p:strVal val="#ppt_x"/>
                                          </p:val>
                                        </p:tav>
                                      </p:tavLst>
                                    </p:anim>
                                    <p:anim calcmode="lin" valueType="num">
                                      <p:cBhvr>
                                        <p:cTn id="29" dur="75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750"/>
                                        <p:tgtEl>
                                          <p:spTgt spid="16"/>
                                        </p:tgtEl>
                                      </p:cBhvr>
                                    </p:animEffect>
                                    <p:anim calcmode="lin" valueType="num">
                                      <p:cBhvr>
                                        <p:cTn id="33" dur="750" fill="hold"/>
                                        <p:tgtEl>
                                          <p:spTgt spid="16"/>
                                        </p:tgtEl>
                                        <p:attrNameLst>
                                          <p:attrName>ppt_x</p:attrName>
                                        </p:attrNameLst>
                                      </p:cBhvr>
                                      <p:tavLst>
                                        <p:tav tm="0">
                                          <p:val>
                                            <p:strVal val="#ppt_x"/>
                                          </p:val>
                                        </p:tav>
                                        <p:tav tm="100000">
                                          <p:val>
                                            <p:strVal val="#ppt_x"/>
                                          </p:val>
                                        </p:tav>
                                      </p:tavLst>
                                    </p:anim>
                                    <p:anim calcmode="lin" valueType="num">
                                      <p:cBhvr>
                                        <p:cTn id="34" dur="750" fill="hold"/>
                                        <p:tgtEl>
                                          <p:spTgt spid="1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2" presetClass="entr" presetSubtype="4" fill="hold" nodeType="withEffect">
                                  <p:stCondLst>
                                    <p:cond delay="100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100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fill="hold"/>
                                        <p:tgtEl>
                                          <p:spTgt spid="3"/>
                                        </p:tgtEl>
                                        <p:attrNameLst>
                                          <p:attrName>ppt_x</p:attrName>
                                        </p:attrNameLst>
                                      </p:cBhvr>
                                      <p:tavLst>
                                        <p:tav tm="0">
                                          <p:val>
                                            <p:strVal val="#ppt_x"/>
                                          </p:val>
                                        </p:tav>
                                        <p:tav tm="100000">
                                          <p:val>
                                            <p:strVal val="#ppt_x"/>
                                          </p:val>
                                        </p:tav>
                                      </p:tavLst>
                                    </p:anim>
                                    <p:anim calcmode="lin" valueType="num">
                                      <p:cBhvr additive="base">
                                        <p:cTn id="52" dur="500" fill="hold"/>
                                        <p:tgtEl>
                                          <p:spTgt spid="3"/>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100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ppt_x"/>
                                          </p:val>
                                        </p:tav>
                                        <p:tav tm="100000">
                                          <p:val>
                                            <p:strVal val="#ppt_x"/>
                                          </p:val>
                                        </p:tav>
                                      </p:tavLst>
                                    </p:anim>
                                    <p:anim calcmode="lin" valueType="num">
                                      <p:cBhvr additive="base">
                                        <p:cTn id="56" dur="500" fill="hold"/>
                                        <p:tgtEl>
                                          <p:spTgt spid="4"/>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100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fill="hold"/>
                                        <p:tgtEl>
                                          <p:spTgt spid="5"/>
                                        </p:tgtEl>
                                        <p:attrNameLst>
                                          <p:attrName>ppt_x</p:attrName>
                                        </p:attrNameLst>
                                      </p:cBhvr>
                                      <p:tavLst>
                                        <p:tav tm="0">
                                          <p:val>
                                            <p:strVal val="#ppt_x"/>
                                          </p:val>
                                        </p:tav>
                                        <p:tav tm="100000">
                                          <p:val>
                                            <p:strVal val="#ppt_x"/>
                                          </p:val>
                                        </p:tav>
                                      </p:tavLst>
                                    </p:anim>
                                    <p:anim calcmode="lin" valueType="num">
                                      <p:cBhvr additive="base">
                                        <p:cTn id="6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1" grpId="0" animBg="1"/>
      <p:bldP spid="9" grpId="0" animBg="1"/>
      <p:bldP spid="7" grpId="0" animBg="1"/>
      <p:bldP spid="13" grpId="0" animBg="1"/>
      <p:bldP spid="14" grpId="0" animBg="1"/>
      <p:bldP spid="15" grpId="0" animBg="1"/>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Oval 34"/>
          <p:cNvSpPr/>
          <p:nvPr/>
        </p:nvSpPr>
        <p:spPr>
          <a:xfrm>
            <a:off x="2398525"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39" name="Oval 34"/>
          <p:cNvSpPr/>
          <p:nvPr/>
        </p:nvSpPr>
        <p:spPr>
          <a:xfrm>
            <a:off x="446306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40" name="Oval 34"/>
          <p:cNvSpPr/>
          <p:nvPr/>
        </p:nvSpPr>
        <p:spPr>
          <a:xfrm>
            <a:off x="6548919" y="1511832"/>
            <a:ext cx="189413" cy="189413"/>
          </a:xfrm>
          <a:prstGeom prst="ellipse">
            <a:avLst/>
          </a:prstGeom>
          <a:solidFill>
            <a:schemeClr val="bg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cxnSp>
        <p:nvCxnSpPr>
          <p:cNvPr id="43" name="Straight Connector 32"/>
          <p:cNvCxnSpPr/>
          <p:nvPr/>
        </p:nvCxnSpPr>
        <p:spPr>
          <a:xfrm flipV="1">
            <a:off x="2496247"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Straight Connector 32"/>
          <p:cNvCxnSpPr/>
          <p:nvPr/>
        </p:nvCxnSpPr>
        <p:spPr>
          <a:xfrm flipV="1">
            <a:off x="4557775"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7" name="Straight Connector 32"/>
          <p:cNvCxnSpPr/>
          <p:nvPr/>
        </p:nvCxnSpPr>
        <p:spPr>
          <a:xfrm flipV="1">
            <a:off x="6644341" y="1606538"/>
            <a:ext cx="0" cy="542289"/>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8" name="圆角矩形 47"/>
          <p:cNvSpPr/>
          <p:nvPr/>
        </p:nvSpPr>
        <p:spPr>
          <a:xfrm>
            <a:off x="1767089" y="2243534"/>
            <a:ext cx="1452283" cy="311194"/>
          </a:xfrm>
          <a:prstGeom prst="roundRect">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49" name="圆角矩形 48"/>
          <p:cNvSpPr/>
          <p:nvPr/>
        </p:nvSpPr>
        <p:spPr>
          <a:xfrm>
            <a:off x="3831633" y="2243534"/>
            <a:ext cx="1452283" cy="311194"/>
          </a:xfrm>
          <a:prstGeom prst="roundRect">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50" name="圆角矩形 49"/>
          <p:cNvSpPr/>
          <p:nvPr/>
        </p:nvSpPr>
        <p:spPr>
          <a:xfrm>
            <a:off x="5896177" y="2243534"/>
            <a:ext cx="1452283" cy="311194"/>
          </a:xfrm>
          <a:prstGeom prst="roundRect">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zh-CN" altLang="en-US" sz="900"/>
          </a:p>
        </p:txBody>
      </p:sp>
      <p:sp>
        <p:nvSpPr>
          <p:cNvPr id="51" name="文本框 50"/>
          <p:cNvSpPr txBox="1"/>
          <p:nvPr/>
        </p:nvSpPr>
        <p:spPr>
          <a:xfrm>
            <a:off x="1931200"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2" name="文本框 51"/>
          <p:cNvSpPr txBox="1"/>
          <p:nvPr/>
        </p:nvSpPr>
        <p:spPr>
          <a:xfrm>
            <a:off x="1767089"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3" name="文本框 52"/>
          <p:cNvSpPr txBox="1"/>
          <p:nvPr/>
        </p:nvSpPr>
        <p:spPr>
          <a:xfrm>
            <a:off x="3995743"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4" name="文本框 53"/>
          <p:cNvSpPr txBox="1"/>
          <p:nvPr/>
        </p:nvSpPr>
        <p:spPr>
          <a:xfrm>
            <a:off x="3831633"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55" name="文本框 54"/>
          <p:cNvSpPr txBox="1"/>
          <p:nvPr/>
        </p:nvSpPr>
        <p:spPr>
          <a:xfrm>
            <a:off x="6082311" y="2264125"/>
            <a:ext cx="1124061" cy="300083"/>
          </a:xfrm>
          <a:prstGeom prst="rect">
            <a:avLst/>
          </a:prstGeom>
          <a:noFill/>
        </p:spPr>
        <p:txBody>
          <a:bodyPr wrap="square" lIns="68580" tIns="34290" rIns="68580" bIns="34290"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6" name="文本框 55"/>
          <p:cNvSpPr txBox="1"/>
          <p:nvPr/>
        </p:nvSpPr>
        <p:spPr>
          <a:xfrm>
            <a:off x="5918201" y="2612547"/>
            <a:ext cx="1452283" cy="789447"/>
          </a:xfrm>
          <a:prstGeom prst="rect">
            <a:avLst/>
          </a:prstGeom>
          <a:noFill/>
        </p:spPr>
        <p:txBody>
          <a:bodyPr wrap="square" lIns="68580" tIns="34290" rIns="68580" bIns="34290" rtlCol="0">
            <a:spAutoFit/>
          </a:bodyPr>
          <a:lstStyle/>
          <a:p>
            <a:pPr algn="just">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grpSp>
        <p:nvGrpSpPr>
          <p:cNvPr id="66" name="组合 65"/>
          <p:cNvGrpSpPr/>
          <p:nvPr/>
        </p:nvGrpSpPr>
        <p:grpSpPr>
          <a:xfrm>
            <a:off x="6388135" y="945522"/>
            <a:ext cx="468371" cy="468369"/>
            <a:chOff x="7473695" y="1743073"/>
            <a:chExt cx="815598" cy="815596"/>
          </a:xfrm>
        </p:grpSpPr>
        <p:sp>
          <p:nvSpPr>
            <p:cNvPr id="58" name="Sev01"/>
            <p:cNvSpPr>
              <a:spLocks noChangeAspect="1"/>
            </p:cNvSpPr>
            <p:nvPr/>
          </p:nvSpPr>
          <p:spPr>
            <a:xfrm>
              <a:off x="7473695" y="1743073"/>
              <a:ext cx="815598" cy="815596"/>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1" name="Freeform 105"/>
            <p:cNvSpPr>
              <a:spLocks noEditPoints="1"/>
            </p:cNvSpPr>
            <p:nvPr/>
          </p:nvSpPr>
          <p:spPr bwMode="auto">
            <a:xfrm>
              <a:off x="7653542" y="1926222"/>
              <a:ext cx="455905" cy="44929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grpSp>
      <p:grpSp>
        <p:nvGrpSpPr>
          <p:cNvPr id="64" name="组合 63"/>
          <p:cNvGrpSpPr/>
          <p:nvPr/>
        </p:nvGrpSpPr>
        <p:grpSpPr>
          <a:xfrm>
            <a:off x="2262061" y="945522"/>
            <a:ext cx="468371" cy="468369"/>
            <a:chOff x="1972263" y="1791342"/>
            <a:chExt cx="815598" cy="815596"/>
          </a:xfrm>
        </p:grpSpPr>
        <p:sp>
          <p:nvSpPr>
            <p:cNvPr id="59" name="Sev01"/>
            <p:cNvSpPr>
              <a:spLocks noChangeAspect="1"/>
            </p:cNvSpPr>
            <p:nvPr/>
          </p:nvSpPr>
          <p:spPr>
            <a:xfrm>
              <a:off x="1972263" y="1791342"/>
              <a:ext cx="815598" cy="815596"/>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2" name="Freeform 62"/>
            <p:cNvSpPr>
              <a:spLocks noEditPoints="1"/>
            </p:cNvSpPr>
            <p:nvPr/>
          </p:nvSpPr>
          <p:spPr bwMode="auto">
            <a:xfrm>
              <a:off x="2149946" y="1967184"/>
              <a:ext cx="460232" cy="46391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en-US" sz="900">
                <a:solidFill>
                  <a:srgbClr val="FFFFFF"/>
                </a:solidFill>
              </a:endParaRPr>
            </a:p>
          </p:txBody>
        </p:sp>
      </p:grpSp>
      <p:grpSp>
        <p:nvGrpSpPr>
          <p:cNvPr id="65" name="组合 64"/>
          <p:cNvGrpSpPr/>
          <p:nvPr/>
        </p:nvGrpSpPr>
        <p:grpSpPr>
          <a:xfrm>
            <a:off x="4325098" y="945522"/>
            <a:ext cx="468371" cy="468369"/>
            <a:chOff x="4722979" y="1746592"/>
            <a:chExt cx="815598" cy="815596"/>
          </a:xfrm>
        </p:grpSpPr>
        <p:sp>
          <p:nvSpPr>
            <p:cNvPr id="60" name="Sev01"/>
            <p:cNvSpPr>
              <a:spLocks noChangeAspect="1"/>
            </p:cNvSpPr>
            <p:nvPr/>
          </p:nvSpPr>
          <p:spPr>
            <a:xfrm>
              <a:off x="4722979" y="1746592"/>
              <a:ext cx="815598" cy="815596"/>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en-US" sz="900" dirty="0">
                <a:solidFill>
                  <a:srgbClr val="FFFFFF"/>
                </a:solidFill>
              </a:endParaRPr>
            </a:p>
          </p:txBody>
        </p:sp>
        <p:sp>
          <p:nvSpPr>
            <p:cNvPr id="63" name="Freeform 135"/>
            <p:cNvSpPr>
              <a:spLocks noEditPoints="1"/>
            </p:cNvSpPr>
            <p:nvPr/>
          </p:nvSpPr>
          <p:spPr bwMode="auto">
            <a:xfrm>
              <a:off x="4887193" y="1926222"/>
              <a:ext cx="487170" cy="456336"/>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a:endParaRPr lang="en-US" sz="900">
                <a:solidFill>
                  <a:srgbClr val="FFFFFF"/>
                </a:solidFill>
              </a:endParaRPr>
            </a:p>
          </p:txBody>
        </p:sp>
      </p:grpSp>
    </p:spTree>
    <p:extLst>
      <p:ext uri="{BB962C8B-B14F-4D97-AF65-F5344CB8AC3E}">
        <p14:creationId xmlns="" xmlns:p14="http://schemas.microsoft.com/office/powerpoint/2010/main" val="385923671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25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0" fill="hold" grpId="0" nodeType="withEffect">
                                  <p:stCondLst>
                                    <p:cond delay="250"/>
                                  </p:stCondLst>
                                  <p:childTnLst>
                                    <p:set>
                                      <p:cBhvr>
                                        <p:cTn id="11" dur="1" fill="hold">
                                          <p:stCondLst>
                                            <p:cond delay="0"/>
                                          </p:stCondLst>
                                        </p:cTn>
                                        <p:tgtEl>
                                          <p:spTgt spid="39"/>
                                        </p:tgtEl>
                                        <p:attrNameLst>
                                          <p:attrName>style.visibility</p:attrName>
                                        </p:attrNameLst>
                                      </p:cBhvr>
                                      <p:to>
                                        <p:strVal val="visible"/>
                                      </p:to>
                                    </p:set>
                                    <p:anim calcmode="lin" valueType="num">
                                      <p:cBhvr>
                                        <p:cTn id="12" dur="500" fill="hold"/>
                                        <p:tgtEl>
                                          <p:spTgt spid="39"/>
                                        </p:tgtEl>
                                        <p:attrNameLst>
                                          <p:attrName>ppt_w</p:attrName>
                                        </p:attrNameLst>
                                      </p:cBhvr>
                                      <p:tavLst>
                                        <p:tav tm="0">
                                          <p:val>
                                            <p:fltVal val="0"/>
                                          </p:val>
                                        </p:tav>
                                        <p:tav tm="100000">
                                          <p:val>
                                            <p:strVal val="#ppt_w"/>
                                          </p:val>
                                        </p:tav>
                                      </p:tavLst>
                                    </p:anim>
                                    <p:anim calcmode="lin" valueType="num">
                                      <p:cBhvr>
                                        <p:cTn id="13" dur="500" fill="hold"/>
                                        <p:tgtEl>
                                          <p:spTgt spid="39"/>
                                        </p:tgtEl>
                                        <p:attrNameLst>
                                          <p:attrName>ppt_h</p:attrName>
                                        </p:attrNameLst>
                                      </p:cBhvr>
                                      <p:tavLst>
                                        <p:tav tm="0">
                                          <p:val>
                                            <p:fltVal val="0"/>
                                          </p:val>
                                        </p:tav>
                                        <p:tav tm="100000">
                                          <p:val>
                                            <p:strVal val="#ppt_h"/>
                                          </p:val>
                                        </p:tav>
                                      </p:tavLst>
                                    </p:anim>
                                    <p:animEffect transition="in" filter="fade">
                                      <p:cBhvr>
                                        <p:cTn id="14" dur="500"/>
                                        <p:tgtEl>
                                          <p:spTgt spid="39"/>
                                        </p:tgtEl>
                                      </p:cBhvr>
                                    </p:animEffect>
                                  </p:childTnLst>
                                </p:cTn>
                              </p:par>
                              <p:par>
                                <p:cTn id="15" presetID="53" presetClass="entr" presetSubtype="0" fill="hold" grpId="0" nodeType="withEffect">
                                  <p:stCondLst>
                                    <p:cond delay="50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18" presetClass="entr" presetSubtype="6" fill="hold" nodeType="withEffect">
                                  <p:stCondLst>
                                    <p:cond delay="1250"/>
                                  </p:stCondLst>
                                  <p:childTnLst>
                                    <p:set>
                                      <p:cBhvr>
                                        <p:cTn id="21" dur="1" fill="hold">
                                          <p:stCondLst>
                                            <p:cond delay="0"/>
                                          </p:stCondLst>
                                        </p:cTn>
                                        <p:tgtEl>
                                          <p:spTgt spid="43"/>
                                        </p:tgtEl>
                                        <p:attrNameLst>
                                          <p:attrName>style.visibility</p:attrName>
                                        </p:attrNameLst>
                                      </p:cBhvr>
                                      <p:to>
                                        <p:strVal val="visible"/>
                                      </p:to>
                                    </p:set>
                                    <p:animEffect transition="in" filter="strips(downRight)">
                                      <p:cBhvr>
                                        <p:cTn id="22" dur="500"/>
                                        <p:tgtEl>
                                          <p:spTgt spid="43"/>
                                        </p:tgtEl>
                                      </p:cBhvr>
                                    </p:animEffect>
                                  </p:childTnLst>
                                </p:cTn>
                              </p:par>
                              <p:par>
                                <p:cTn id="23" presetID="18" presetClass="entr" presetSubtype="6" fill="hold" nodeType="withEffect">
                                  <p:stCondLst>
                                    <p:cond delay="1500"/>
                                  </p:stCondLst>
                                  <p:childTnLst>
                                    <p:set>
                                      <p:cBhvr>
                                        <p:cTn id="24" dur="1" fill="hold">
                                          <p:stCondLst>
                                            <p:cond delay="0"/>
                                          </p:stCondLst>
                                        </p:cTn>
                                        <p:tgtEl>
                                          <p:spTgt spid="46"/>
                                        </p:tgtEl>
                                        <p:attrNameLst>
                                          <p:attrName>style.visibility</p:attrName>
                                        </p:attrNameLst>
                                      </p:cBhvr>
                                      <p:to>
                                        <p:strVal val="visible"/>
                                      </p:to>
                                    </p:set>
                                    <p:animEffect transition="in" filter="strips(downRight)">
                                      <p:cBhvr>
                                        <p:cTn id="25" dur="500"/>
                                        <p:tgtEl>
                                          <p:spTgt spid="46"/>
                                        </p:tgtEl>
                                      </p:cBhvr>
                                    </p:animEffect>
                                  </p:childTnLst>
                                </p:cTn>
                              </p:par>
                              <p:par>
                                <p:cTn id="26" presetID="18" presetClass="entr" presetSubtype="6" fill="hold" nodeType="withEffect">
                                  <p:stCondLst>
                                    <p:cond delay="1750"/>
                                  </p:stCondLst>
                                  <p:childTnLst>
                                    <p:set>
                                      <p:cBhvr>
                                        <p:cTn id="27" dur="1" fill="hold">
                                          <p:stCondLst>
                                            <p:cond delay="0"/>
                                          </p:stCondLst>
                                        </p:cTn>
                                        <p:tgtEl>
                                          <p:spTgt spid="47"/>
                                        </p:tgtEl>
                                        <p:attrNameLst>
                                          <p:attrName>style.visibility</p:attrName>
                                        </p:attrNameLst>
                                      </p:cBhvr>
                                      <p:to>
                                        <p:strVal val="visible"/>
                                      </p:to>
                                    </p:set>
                                    <p:animEffect transition="in" filter="strips(downRight)">
                                      <p:cBhvr>
                                        <p:cTn id="28" dur="500"/>
                                        <p:tgtEl>
                                          <p:spTgt spid="47"/>
                                        </p:tgtEl>
                                      </p:cBhvr>
                                    </p:animEffect>
                                  </p:childTnLst>
                                </p:cTn>
                              </p:par>
                              <p:par>
                                <p:cTn id="29" presetID="2" presetClass="entr" presetSubtype="4" fill="hold" nodeType="withEffect">
                                  <p:stCondLst>
                                    <p:cond delay="225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ppt_x"/>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250"/>
                                  </p:stCondLst>
                                  <p:childTnLst>
                                    <p:set>
                                      <p:cBhvr>
                                        <p:cTn id="34" dur="1" fill="hold">
                                          <p:stCondLst>
                                            <p:cond delay="0"/>
                                          </p:stCondLst>
                                        </p:cTn>
                                        <p:tgtEl>
                                          <p:spTgt spid="48"/>
                                        </p:tgtEl>
                                        <p:attrNameLst>
                                          <p:attrName>style.visibility</p:attrName>
                                        </p:attrNameLst>
                                      </p:cBhvr>
                                      <p:to>
                                        <p:strVal val="visible"/>
                                      </p:to>
                                    </p:set>
                                    <p:anim calcmode="lin" valueType="num">
                                      <p:cBhvr additive="base">
                                        <p:cTn id="35" dur="500" fill="hold"/>
                                        <p:tgtEl>
                                          <p:spTgt spid="48"/>
                                        </p:tgtEl>
                                        <p:attrNameLst>
                                          <p:attrName>ppt_x</p:attrName>
                                        </p:attrNameLst>
                                      </p:cBhvr>
                                      <p:tavLst>
                                        <p:tav tm="0">
                                          <p:val>
                                            <p:strVal val="#ppt_x"/>
                                          </p:val>
                                        </p:tav>
                                        <p:tav tm="100000">
                                          <p:val>
                                            <p:strVal val="#ppt_x"/>
                                          </p:val>
                                        </p:tav>
                                      </p:tavLst>
                                    </p:anim>
                                    <p:anim calcmode="lin" valueType="num">
                                      <p:cBhvr additive="base">
                                        <p:cTn id="36" dur="500" fill="hold"/>
                                        <p:tgtEl>
                                          <p:spTgt spid="4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25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225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225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2250"/>
                                  </p:stCondLst>
                                  <p:childTnLst>
                                    <p:set>
                                      <p:cBhvr>
                                        <p:cTn id="50" dur="1" fill="hold">
                                          <p:stCondLst>
                                            <p:cond delay="0"/>
                                          </p:stCondLst>
                                        </p:cTn>
                                        <p:tgtEl>
                                          <p:spTgt spid="49"/>
                                        </p:tgtEl>
                                        <p:attrNameLst>
                                          <p:attrName>style.visibility</p:attrName>
                                        </p:attrNameLst>
                                      </p:cBhvr>
                                      <p:to>
                                        <p:strVal val="visible"/>
                                      </p:to>
                                    </p:set>
                                    <p:anim calcmode="lin" valueType="num">
                                      <p:cBhvr additive="base">
                                        <p:cTn id="51" dur="500" fill="hold"/>
                                        <p:tgtEl>
                                          <p:spTgt spid="49"/>
                                        </p:tgtEl>
                                        <p:attrNameLst>
                                          <p:attrName>ppt_x</p:attrName>
                                        </p:attrNameLst>
                                      </p:cBhvr>
                                      <p:tavLst>
                                        <p:tav tm="0">
                                          <p:val>
                                            <p:strVal val="#ppt_x"/>
                                          </p:val>
                                        </p:tav>
                                        <p:tav tm="100000">
                                          <p:val>
                                            <p:strVal val="#ppt_x"/>
                                          </p:val>
                                        </p:tav>
                                      </p:tavLst>
                                    </p:anim>
                                    <p:anim calcmode="lin" valueType="num">
                                      <p:cBhvr additive="base">
                                        <p:cTn id="52" dur="500" fill="hold"/>
                                        <p:tgtEl>
                                          <p:spTgt spid="4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250"/>
                                  </p:stCondLst>
                                  <p:childTnLst>
                                    <p:set>
                                      <p:cBhvr>
                                        <p:cTn id="54" dur="1" fill="hold">
                                          <p:stCondLst>
                                            <p:cond delay="0"/>
                                          </p:stCondLst>
                                        </p:cTn>
                                        <p:tgtEl>
                                          <p:spTgt spid="53"/>
                                        </p:tgtEl>
                                        <p:attrNameLst>
                                          <p:attrName>style.visibility</p:attrName>
                                        </p:attrNameLst>
                                      </p:cBhvr>
                                      <p:to>
                                        <p:strVal val="visible"/>
                                      </p:to>
                                    </p:set>
                                    <p:anim calcmode="lin" valueType="num">
                                      <p:cBhvr additive="base">
                                        <p:cTn id="55" dur="500" fill="hold"/>
                                        <p:tgtEl>
                                          <p:spTgt spid="53"/>
                                        </p:tgtEl>
                                        <p:attrNameLst>
                                          <p:attrName>ppt_x</p:attrName>
                                        </p:attrNameLst>
                                      </p:cBhvr>
                                      <p:tavLst>
                                        <p:tav tm="0">
                                          <p:val>
                                            <p:strVal val="#ppt_x"/>
                                          </p:val>
                                        </p:tav>
                                        <p:tav tm="100000">
                                          <p:val>
                                            <p:strVal val="#ppt_x"/>
                                          </p:val>
                                        </p:tav>
                                      </p:tavLst>
                                    </p:anim>
                                    <p:anim calcmode="lin" valueType="num">
                                      <p:cBhvr additive="base">
                                        <p:cTn id="56" dur="500" fill="hold"/>
                                        <p:tgtEl>
                                          <p:spTgt spid="5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225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500" fill="hold"/>
                                        <p:tgtEl>
                                          <p:spTgt spid="54"/>
                                        </p:tgtEl>
                                        <p:attrNameLst>
                                          <p:attrName>ppt_x</p:attrName>
                                        </p:attrNameLst>
                                      </p:cBhvr>
                                      <p:tavLst>
                                        <p:tav tm="0">
                                          <p:val>
                                            <p:strVal val="#ppt_x"/>
                                          </p:val>
                                        </p:tav>
                                        <p:tav tm="100000">
                                          <p:val>
                                            <p:strVal val="#ppt_x"/>
                                          </p:val>
                                        </p:tav>
                                      </p:tavLst>
                                    </p:anim>
                                    <p:anim calcmode="lin" valueType="num">
                                      <p:cBhvr additive="base">
                                        <p:cTn id="60" dur="500" fill="hold"/>
                                        <p:tgtEl>
                                          <p:spTgt spid="54"/>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2250"/>
                                  </p:stCondLst>
                                  <p:childTnLst>
                                    <p:set>
                                      <p:cBhvr>
                                        <p:cTn id="62" dur="1" fill="hold">
                                          <p:stCondLst>
                                            <p:cond delay="0"/>
                                          </p:stCondLst>
                                        </p:cTn>
                                        <p:tgtEl>
                                          <p:spTgt spid="66"/>
                                        </p:tgtEl>
                                        <p:attrNameLst>
                                          <p:attrName>style.visibility</p:attrName>
                                        </p:attrNameLst>
                                      </p:cBhvr>
                                      <p:to>
                                        <p:strVal val="visible"/>
                                      </p:to>
                                    </p:set>
                                    <p:anim calcmode="lin" valueType="num">
                                      <p:cBhvr additive="base">
                                        <p:cTn id="63" dur="500" fill="hold"/>
                                        <p:tgtEl>
                                          <p:spTgt spid="66"/>
                                        </p:tgtEl>
                                        <p:attrNameLst>
                                          <p:attrName>ppt_x</p:attrName>
                                        </p:attrNameLst>
                                      </p:cBhvr>
                                      <p:tavLst>
                                        <p:tav tm="0">
                                          <p:val>
                                            <p:strVal val="#ppt_x"/>
                                          </p:val>
                                        </p:tav>
                                        <p:tav tm="100000">
                                          <p:val>
                                            <p:strVal val="#ppt_x"/>
                                          </p:val>
                                        </p:tav>
                                      </p:tavLst>
                                    </p:anim>
                                    <p:anim calcmode="lin" valueType="num">
                                      <p:cBhvr additive="base">
                                        <p:cTn id="64" dur="500" fill="hold"/>
                                        <p:tgtEl>
                                          <p:spTgt spid="6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2250"/>
                                  </p:stCondLst>
                                  <p:childTnLst>
                                    <p:set>
                                      <p:cBhvr>
                                        <p:cTn id="66" dur="1" fill="hold">
                                          <p:stCondLst>
                                            <p:cond delay="0"/>
                                          </p:stCondLst>
                                        </p:cTn>
                                        <p:tgtEl>
                                          <p:spTgt spid="50"/>
                                        </p:tgtEl>
                                        <p:attrNameLst>
                                          <p:attrName>style.visibility</p:attrName>
                                        </p:attrNameLst>
                                      </p:cBhvr>
                                      <p:to>
                                        <p:strVal val="visible"/>
                                      </p:to>
                                    </p:set>
                                    <p:anim calcmode="lin" valueType="num">
                                      <p:cBhvr additive="base">
                                        <p:cTn id="67" dur="500" fill="hold"/>
                                        <p:tgtEl>
                                          <p:spTgt spid="50"/>
                                        </p:tgtEl>
                                        <p:attrNameLst>
                                          <p:attrName>ppt_x</p:attrName>
                                        </p:attrNameLst>
                                      </p:cBhvr>
                                      <p:tavLst>
                                        <p:tav tm="0">
                                          <p:val>
                                            <p:strVal val="#ppt_x"/>
                                          </p:val>
                                        </p:tav>
                                        <p:tav tm="100000">
                                          <p:val>
                                            <p:strVal val="#ppt_x"/>
                                          </p:val>
                                        </p:tav>
                                      </p:tavLst>
                                    </p:anim>
                                    <p:anim calcmode="lin" valueType="num">
                                      <p:cBhvr additive="base">
                                        <p:cTn id="68" dur="500" fill="hold"/>
                                        <p:tgtEl>
                                          <p:spTgt spid="50"/>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2250"/>
                                  </p:stCondLst>
                                  <p:childTnLst>
                                    <p:set>
                                      <p:cBhvr>
                                        <p:cTn id="70" dur="1" fill="hold">
                                          <p:stCondLst>
                                            <p:cond delay="0"/>
                                          </p:stCondLst>
                                        </p:cTn>
                                        <p:tgtEl>
                                          <p:spTgt spid="55"/>
                                        </p:tgtEl>
                                        <p:attrNameLst>
                                          <p:attrName>style.visibility</p:attrName>
                                        </p:attrNameLst>
                                      </p:cBhvr>
                                      <p:to>
                                        <p:strVal val="visible"/>
                                      </p:to>
                                    </p:set>
                                    <p:anim calcmode="lin" valueType="num">
                                      <p:cBhvr additive="base">
                                        <p:cTn id="71" dur="500" fill="hold"/>
                                        <p:tgtEl>
                                          <p:spTgt spid="55"/>
                                        </p:tgtEl>
                                        <p:attrNameLst>
                                          <p:attrName>ppt_x</p:attrName>
                                        </p:attrNameLst>
                                      </p:cBhvr>
                                      <p:tavLst>
                                        <p:tav tm="0">
                                          <p:val>
                                            <p:strVal val="#ppt_x"/>
                                          </p:val>
                                        </p:tav>
                                        <p:tav tm="100000">
                                          <p:val>
                                            <p:strVal val="#ppt_x"/>
                                          </p:val>
                                        </p:tav>
                                      </p:tavLst>
                                    </p:anim>
                                    <p:anim calcmode="lin" valueType="num">
                                      <p:cBhvr additive="base">
                                        <p:cTn id="72" dur="500" fill="hold"/>
                                        <p:tgtEl>
                                          <p:spTgt spid="55"/>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2250"/>
                                  </p:stCondLst>
                                  <p:childTnLst>
                                    <p:set>
                                      <p:cBhvr>
                                        <p:cTn id="74" dur="1" fill="hold">
                                          <p:stCondLst>
                                            <p:cond delay="0"/>
                                          </p:stCondLst>
                                        </p:cTn>
                                        <p:tgtEl>
                                          <p:spTgt spid="56"/>
                                        </p:tgtEl>
                                        <p:attrNameLst>
                                          <p:attrName>style.visibility</p:attrName>
                                        </p:attrNameLst>
                                      </p:cBhvr>
                                      <p:to>
                                        <p:strVal val="visible"/>
                                      </p:to>
                                    </p:set>
                                    <p:anim calcmode="lin" valueType="num">
                                      <p:cBhvr additive="base">
                                        <p:cTn id="75" dur="500" fill="hold"/>
                                        <p:tgtEl>
                                          <p:spTgt spid="56"/>
                                        </p:tgtEl>
                                        <p:attrNameLst>
                                          <p:attrName>ppt_x</p:attrName>
                                        </p:attrNameLst>
                                      </p:cBhvr>
                                      <p:tavLst>
                                        <p:tav tm="0">
                                          <p:val>
                                            <p:strVal val="#ppt_x"/>
                                          </p:val>
                                        </p:tav>
                                        <p:tav tm="100000">
                                          <p:val>
                                            <p:strVal val="#ppt_x"/>
                                          </p:val>
                                        </p:tav>
                                      </p:tavLst>
                                    </p:anim>
                                    <p:anim calcmode="lin" valueType="num">
                                      <p:cBhvr additive="base">
                                        <p:cTn id="76"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8" grpId="0" animBg="1"/>
      <p:bldP spid="49" grpId="0" animBg="1"/>
      <p:bldP spid="50" grpId="0" animBg="1"/>
      <p:bldP spid="51" grpId="0"/>
      <p:bldP spid="52" grpId="0"/>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文本框 41"/>
          <p:cNvSpPr txBox="1"/>
          <p:nvPr/>
        </p:nvSpPr>
        <p:spPr>
          <a:xfrm>
            <a:off x="1978996"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69" name="Round Same Side Corner Rectangle 154"/>
          <p:cNvSpPr/>
          <p:nvPr/>
        </p:nvSpPr>
        <p:spPr>
          <a:xfrm>
            <a:off x="1875893"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0" name="Freeform 116"/>
          <p:cNvSpPr>
            <a:spLocks noEditPoints="1"/>
          </p:cNvSpPr>
          <p:nvPr/>
        </p:nvSpPr>
        <p:spPr bwMode="auto">
          <a:xfrm>
            <a:off x="2374276" y="1270188"/>
            <a:ext cx="332414" cy="268076"/>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71" name="文本框 70"/>
          <p:cNvSpPr txBox="1"/>
          <p:nvPr/>
        </p:nvSpPr>
        <p:spPr>
          <a:xfrm>
            <a:off x="3772077"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2" name="Round Same Side Corner Rectangle 154"/>
          <p:cNvSpPr/>
          <p:nvPr/>
        </p:nvSpPr>
        <p:spPr>
          <a:xfrm>
            <a:off x="3668974"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74" name="文本框 73"/>
          <p:cNvSpPr txBox="1"/>
          <p:nvPr/>
        </p:nvSpPr>
        <p:spPr>
          <a:xfrm>
            <a:off x="5565158" y="1689290"/>
            <a:ext cx="1164431"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75" name="Round Same Side Corner Rectangle 154"/>
          <p:cNvSpPr/>
          <p:nvPr/>
        </p:nvSpPr>
        <p:spPr>
          <a:xfrm>
            <a:off x="5462056" y="1685352"/>
            <a:ext cx="1356668" cy="314612"/>
          </a:xfrm>
          <a:prstGeom prst="round2Same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900" b="1" dirty="0">
              <a:solidFill>
                <a:schemeClr val="tx1">
                  <a:lumMod val="75000"/>
                  <a:lumOff val="25000"/>
                </a:schemeClr>
              </a:solidFill>
            </a:endParaRPr>
          </a:p>
        </p:txBody>
      </p:sp>
      <p:sp>
        <p:nvSpPr>
          <p:cNvPr id="86" name="Freeform 105"/>
          <p:cNvSpPr>
            <a:spLocks noEditPoints="1"/>
          </p:cNvSpPr>
          <p:nvPr/>
        </p:nvSpPr>
        <p:spPr bwMode="auto">
          <a:xfrm>
            <a:off x="4177597" y="1236264"/>
            <a:ext cx="306440" cy="302000"/>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solidFill>
                <a:schemeClr val="accent3">
                  <a:lumMod val="50000"/>
                </a:schemeClr>
              </a:solidFill>
            </a:endParaRPr>
          </a:p>
        </p:txBody>
      </p:sp>
      <p:sp>
        <p:nvSpPr>
          <p:cNvPr id="87" name="Freeform 15"/>
          <p:cNvSpPr>
            <a:spLocks noEditPoints="1"/>
          </p:cNvSpPr>
          <p:nvPr/>
        </p:nvSpPr>
        <p:spPr bwMode="auto">
          <a:xfrm>
            <a:off x="5959958" y="1292355"/>
            <a:ext cx="327879" cy="245909"/>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a:p>
        </p:txBody>
      </p:sp>
      <p:sp>
        <p:nvSpPr>
          <p:cNvPr id="116" name="文本框 115"/>
          <p:cNvSpPr txBox="1"/>
          <p:nvPr/>
        </p:nvSpPr>
        <p:spPr>
          <a:xfrm>
            <a:off x="1789265"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17" name="文本框 116"/>
          <p:cNvSpPr txBox="1"/>
          <p:nvPr/>
        </p:nvSpPr>
        <p:spPr>
          <a:xfrm>
            <a:off x="3575622"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基于演示设计的一站式在线演示、素材销售、服务交易系统。</a:t>
            </a:r>
          </a:p>
        </p:txBody>
      </p:sp>
      <p:sp>
        <p:nvSpPr>
          <p:cNvPr id="118" name="文本框 117"/>
          <p:cNvSpPr txBox="1"/>
          <p:nvPr/>
        </p:nvSpPr>
        <p:spPr>
          <a:xfrm>
            <a:off x="5368704" y="2028336"/>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 xmlns:p14="http://schemas.microsoft.com/office/powerpoint/2010/main" val="116419465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slide(fromBottom)">
                                      <p:cBhvr>
                                        <p:cTn id="7" dur="500"/>
                                        <p:tgtEl>
                                          <p:spTgt spid="69"/>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72"/>
                                        </p:tgtEl>
                                        <p:attrNameLst>
                                          <p:attrName>style.visibility</p:attrName>
                                        </p:attrNameLst>
                                      </p:cBhvr>
                                      <p:to>
                                        <p:strVal val="visible"/>
                                      </p:to>
                                    </p:set>
                                    <p:animEffect transition="in" filter="slide(fromBottom)">
                                      <p:cBhvr>
                                        <p:cTn id="10" dur="500"/>
                                        <p:tgtEl>
                                          <p:spTgt spid="72"/>
                                        </p:tgtEl>
                                      </p:cBhvr>
                                    </p:animEffect>
                                  </p:childTnLst>
                                </p:cTn>
                              </p:par>
                              <p:par>
                                <p:cTn id="11" presetID="12" presetClass="entr" presetSubtype="4" fill="hold" grpId="0" nodeType="with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slide(fromBottom)">
                                      <p:cBhvr>
                                        <p:cTn id="13" dur="500"/>
                                        <p:tgtEl>
                                          <p:spTgt spid="75"/>
                                        </p:tgtEl>
                                      </p:cBhvr>
                                    </p:animEffect>
                                  </p:childTnLst>
                                </p:cTn>
                              </p:par>
                              <p:par>
                                <p:cTn id="14" presetID="53" presetClass="entr" presetSubtype="0" fill="hold" grpId="0" nodeType="withEffect">
                                  <p:stCondLst>
                                    <p:cond delay="500"/>
                                  </p:stCondLst>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53" presetClass="entr" presetSubtype="0" fill="hold" grpId="0" nodeType="withEffect">
                                  <p:stCondLst>
                                    <p:cond delay="500"/>
                                  </p:stCondLst>
                                  <p:childTnLst>
                                    <p:set>
                                      <p:cBhvr>
                                        <p:cTn id="20" dur="1" fill="hold">
                                          <p:stCondLst>
                                            <p:cond delay="0"/>
                                          </p:stCondLst>
                                        </p:cTn>
                                        <p:tgtEl>
                                          <p:spTgt spid="86"/>
                                        </p:tgtEl>
                                        <p:attrNameLst>
                                          <p:attrName>style.visibility</p:attrName>
                                        </p:attrNameLst>
                                      </p:cBhvr>
                                      <p:to>
                                        <p:strVal val="visible"/>
                                      </p:to>
                                    </p:set>
                                    <p:anim calcmode="lin" valueType="num">
                                      <p:cBhvr>
                                        <p:cTn id="21" dur="500" fill="hold"/>
                                        <p:tgtEl>
                                          <p:spTgt spid="86"/>
                                        </p:tgtEl>
                                        <p:attrNameLst>
                                          <p:attrName>ppt_w</p:attrName>
                                        </p:attrNameLst>
                                      </p:cBhvr>
                                      <p:tavLst>
                                        <p:tav tm="0">
                                          <p:val>
                                            <p:fltVal val="0"/>
                                          </p:val>
                                        </p:tav>
                                        <p:tav tm="100000">
                                          <p:val>
                                            <p:strVal val="#ppt_w"/>
                                          </p:val>
                                        </p:tav>
                                      </p:tavLst>
                                    </p:anim>
                                    <p:anim calcmode="lin" valueType="num">
                                      <p:cBhvr>
                                        <p:cTn id="22" dur="500" fill="hold"/>
                                        <p:tgtEl>
                                          <p:spTgt spid="86"/>
                                        </p:tgtEl>
                                        <p:attrNameLst>
                                          <p:attrName>ppt_h</p:attrName>
                                        </p:attrNameLst>
                                      </p:cBhvr>
                                      <p:tavLst>
                                        <p:tav tm="0">
                                          <p:val>
                                            <p:fltVal val="0"/>
                                          </p:val>
                                        </p:tav>
                                        <p:tav tm="100000">
                                          <p:val>
                                            <p:strVal val="#ppt_h"/>
                                          </p:val>
                                        </p:tav>
                                      </p:tavLst>
                                    </p:anim>
                                    <p:animEffect transition="in" filter="fade">
                                      <p:cBhvr>
                                        <p:cTn id="23" dur="500"/>
                                        <p:tgtEl>
                                          <p:spTgt spid="86"/>
                                        </p:tgtEl>
                                      </p:cBhvr>
                                    </p:animEffect>
                                  </p:childTnLst>
                                </p:cTn>
                              </p:par>
                              <p:par>
                                <p:cTn id="24" presetID="53" presetClass="entr" presetSubtype="0" fill="hold" grpId="0" nodeType="withEffect">
                                  <p:stCondLst>
                                    <p:cond delay="500"/>
                                  </p:stCondLst>
                                  <p:childTnLst>
                                    <p:set>
                                      <p:cBhvr>
                                        <p:cTn id="25" dur="1" fill="hold">
                                          <p:stCondLst>
                                            <p:cond delay="0"/>
                                          </p:stCondLst>
                                        </p:cTn>
                                        <p:tgtEl>
                                          <p:spTgt spid="87"/>
                                        </p:tgtEl>
                                        <p:attrNameLst>
                                          <p:attrName>style.visibility</p:attrName>
                                        </p:attrNameLst>
                                      </p:cBhvr>
                                      <p:to>
                                        <p:strVal val="visible"/>
                                      </p:to>
                                    </p:set>
                                    <p:anim calcmode="lin" valueType="num">
                                      <p:cBhvr>
                                        <p:cTn id="26" dur="500" fill="hold"/>
                                        <p:tgtEl>
                                          <p:spTgt spid="87"/>
                                        </p:tgtEl>
                                        <p:attrNameLst>
                                          <p:attrName>ppt_w</p:attrName>
                                        </p:attrNameLst>
                                      </p:cBhvr>
                                      <p:tavLst>
                                        <p:tav tm="0">
                                          <p:val>
                                            <p:fltVal val="0"/>
                                          </p:val>
                                        </p:tav>
                                        <p:tav tm="100000">
                                          <p:val>
                                            <p:strVal val="#ppt_w"/>
                                          </p:val>
                                        </p:tav>
                                      </p:tavLst>
                                    </p:anim>
                                    <p:anim calcmode="lin" valueType="num">
                                      <p:cBhvr>
                                        <p:cTn id="27" dur="500" fill="hold"/>
                                        <p:tgtEl>
                                          <p:spTgt spid="87"/>
                                        </p:tgtEl>
                                        <p:attrNameLst>
                                          <p:attrName>ppt_h</p:attrName>
                                        </p:attrNameLst>
                                      </p:cBhvr>
                                      <p:tavLst>
                                        <p:tav tm="0">
                                          <p:val>
                                            <p:fltVal val="0"/>
                                          </p:val>
                                        </p:tav>
                                        <p:tav tm="100000">
                                          <p:val>
                                            <p:strVal val="#ppt_h"/>
                                          </p:val>
                                        </p:tav>
                                      </p:tavLst>
                                    </p:anim>
                                    <p:animEffect transition="in" filter="fade">
                                      <p:cBhvr>
                                        <p:cTn id="2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2" grpId="0" animBg="1"/>
      <p:bldP spid="75" grpId="0" animBg="1"/>
      <p:bldP spid="86" grpId="0" animBg="1"/>
      <p:bldP spid="8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02</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 xmlns:p14="http://schemas.microsoft.com/office/powerpoint/2010/main" val="285721487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Diagram 4"/>
          <p:cNvGraphicFramePr/>
          <p:nvPr>
            <p:extLst>
              <p:ext uri="{D42A27DB-BD31-4B8C-83A1-F6EECF244321}">
                <p14:modId xmlns="" xmlns:p14="http://schemas.microsoft.com/office/powerpoint/2010/main" val="1638808091"/>
              </p:ext>
            </p:extLst>
          </p:nvPr>
        </p:nvGraphicFramePr>
        <p:xfrm>
          <a:off x="883471" y="690703"/>
          <a:ext cx="2909596" cy="2650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文本框 17"/>
          <p:cNvSpPr txBox="1"/>
          <p:nvPr/>
        </p:nvSpPr>
        <p:spPr>
          <a:xfrm>
            <a:off x="4507202"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19" name="文本框 18"/>
          <p:cNvSpPr txBox="1"/>
          <p:nvPr/>
        </p:nvSpPr>
        <p:spPr>
          <a:xfrm>
            <a:off x="4353376"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 name="Text Placeholder 3"/>
          <p:cNvSpPr txBox="1">
            <a:spLocks/>
          </p:cNvSpPr>
          <p:nvPr/>
        </p:nvSpPr>
        <p:spPr>
          <a:xfrm>
            <a:off x="2222450" y="944093"/>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A</a:t>
            </a:r>
          </a:p>
        </p:txBody>
      </p:sp>
      <p:sp>
        <p:nvSpPr>
          <p:cNvPr id="21" name="Text Placeholder 3"/>
          <p:cNvSpPr txBox="1">
            <a:spLocks/>
          </p:cNvSpPr>
          <p:nvPr/>
        </p:nvSpPr>
        <p:spPr>
          <a:xfrm>
            <a:off x="2222450" y="1518581"/>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B</a:t>
            </a:r>
          </a:p>
        </p:txBody>
      </p:sp>
      <p:sp>
        <p:nvSpPr>
          <p:cNvPr id="22" name="Text Placeholder 3"/>
          <p:cNvSpPr txBox="1">
            <a:spLocks/>
          </p:cNvSpPr>
          <p:nvPr/>
        </p:nvSpPr>
        <p:spPr>
          <a:xfrm>
            <a:off x="2222450" y="2175289"/>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C</a:t>
            </a:r>
          </a:p>
        </p:txBody>
      </p:sp>
      <p:sp>
        <p:nvSpPr>
          <p:cNvPr id="23" name="Text Placeholder 3"/>
          <p:cNvSpPr txBox="1">
            <a:spLocks/>
          </p:cNvSpPr>
          <p:nvPr/>
        </p:nvSpPr>
        <p:spPr>
          <a:xfrm>
            <a:off x="2222450" y="2831996"/>
            <a:ext cx="222417" cy="369332"/>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2400" dirty="0">
                <a:solidFill>
                  <a:schemeClr val="tx1"/>
                </a:solidFill>
                <a:latin typeface="Arial" panose="020B0604020202020204" pitchFamily="34" charset="0"/>
                <a:cs typeface="Arial" panose="020B0604020202020204" pitchFamily="34" charset="0"/>
              </a:rPr>
              <a:t>D</a:t>
            </a:r>
          </a:p>
        </p:txBody>
      </p:sp>
      <p:sp>
        <p:nvSpPr>
          <p:cNvPr id="26" name="文本框 25"/>
          <p:cNvSpPr txBox="1"/>
          <p:nvPr/>
        </p:nvSpPr>
        <p:spPr>
          <a:xfrm>
            <a:off x="6544934" y="794051"/>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7" name="文本框 26"/>
          <p:cNvSpPr txBox="1"/>
          <p:nvPr/>
        </p:nvSpPr>
        <p:spPr>
          <a:xfrm>
            <a:off x="6391108" y="1094134"/>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8" name="文本框 27"/>
          <p:cNvSpPr txBox="1"/>
          <p:nvPr/>
        </p:nvSpPr>
        <p:spPr>
          <a:xfrm>
            <a:off x="4507202"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29" name="文本框 28"/>
          <p:cNvSpPr txBox="1"/>
          <p:nvPr/>
        </p:nvSpPr>
        <p:spPr>
          <a:xfrm>
            <a:off x="4353376"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0" name="文本框 29"/>
          <p:cNvSpPr txBox="1"/>
          <p:nvPr/>
        </p:nvSpPr>
        <p:spPr>
          <a:xfrm>
            <a:off x="6544934" y="2126016"/>
            <a:ext cx="1249687" cy="300083"/>
          </a:xfrm>
          <a:prstGeom prst="rect">
            <a:avLst/>
          </a:prstGeom>
          <a:noFill/>
        </p:spPr>
        <p:txBody>
          <a:bodyPr wrap="square" lIns="68580" tIns="34290" rIns="68580" bIns="34290"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请输入标题</a:t>
            </a:r>
          </a:p>
        </p:txBody>
      </p:sp>
      <p:sp>
        <p:nvSpPr>
          <p:cNvPr id="31" name="文本框 30"/>
          <p:cNvSpPr txBox="1"/>
          <p:nvPr/>
        </p:nvSpPr>
        <p:spPr>
          <a:xfrm>
            <a:off x="6391108" y="242609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32" name="Text Placeholder 3"/>
          <p:cNvSpPr txBox="1">
            <a:spLocks/>
          </p:cNvSpPr>
          <p:nvPr/>
        </p:nvSpPr>
        <p:spPr>
          <a:xfrm>
            <a:off x="3979140"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A</a:t>
            </a:r>
          </a:p>
        </p:txBody>
      </p:sp>
      <p:sp>
        <p:nvSpPr>
          <p:cNvPr id="33" name="Text Placeholder 3"/>
          <p:cNvSpPr txBox="1">
            <a:spLocks/>
          </p:cNvSpPr>
          <p:nvPr/>
        </p:nvSpPr>
        <p:spPr>
          <a:xfrm>
            <a:off x="6085736" y="727755"/>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B</a:t>
            </a:r>
          </a:p>
        </p:txBody>
      </p:sp>
      <p:sp>
        <p:nvSpPr>
          <p:cNvPr id="34" name="Text Placeholder 3"/>
          <p:cNvSpPr txBox="1">
            <a:spLocks/>
          </p:cNvSpPr>
          <p:nvPr/>
        </p:nvSpPr>
        <p:spPr>
          <a:xfrm>
            <a:off x="3979140"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C</a:t>
            </a:r>
          </a:p>
        </p:txBody>
      </p:sp>
      <p:sp>
        <p:nvSpPr>
          <p:cNvPr id="35" name="Text Placeholder 3"/>
          <p:cNvSpPr txBox="1">
            <a:spLocks/>
          </p:cNvSpPr>
          <p:nvPr/>
        </p:nvSpPr>
        <p:spPr>
          <a:xfrm>
            <a:off x="6085736" y="2125121"/>
            <a:ext cx="305372" cy="507831"/>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3300" dirty="0">
                <a:solidFill>
                  <a:schemeClr val="bg1"/>
                </a:solidFill>
                <a:latin typeface="Arial" panose="020B0604020202020204" pitchFamily="34" charset="0"/>
                <a:cs typeface="Arial" panose="020B0604020202020204" pitchFamily="34" charset="0"/>
              </a:rPr>
              <a:t>D</a:t>
            </a:r>
          </a:p>
        </p:txBody>
      </p:sp>
    </p:spTree>
    <p:extLst>
      <p:ext uri="{BB962C8B-B14F-4D97-AF65-F5344CB8AC3E}">
        <p14:creationId xmlns="" xmlns:p14="http://schemas.microsoft.com/office/powerpoint/2010/main" val="33855364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25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500" fill="hold"/>
                                        <p:tgtEl>
                                          <p:spTgt spid="26"/>
                                        </p:tgtEl>
                                        <p:attrNameLst>
                                          <p:attrName>ppt_x</p:attrName>
                                        </p:attrNameLst>
                                      </p:cBhvr>
                                      <p:tavLst>
                                        <p:tav tm="0">
                                          <p:val>
                                            <p:strVal val="#ppt_x"/>
                                          </p:val>
                                        </p:tav>
                                        <p:tav tm="100000">
                                          <p:val>
                                            <p:strVal val="#ppt_x"/>
                                          </p:val>
                                        </p:tav>
                                      </p:tavLst>
                                    </p:anim>
                                    <p:anim calcmode="lin" valueType="num">
                                      <p:cBhvr additive="base">
                                        <p:cTn id="20" dur="500" fill="hold"/>
                                        <p:tgtEl>
                                          <p:spTgt spid="2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500" fill="hold"/>
                                        <p:tgtEl>
                                          <p:spTgt spid="27"/>
                                        </p:tgtEl>
                                        <p:attrNameLst>
                                          <p:attrName>ppt_x</p:attrName>
                                        </p:attrNameLst>
                                      </p:cBhvr>
                                      <p:tavLst>
                                        <p:tav tm="0">
                                          <p:val>
                                            <p:strVal val="#ppt_x"/>
                                          </p:val>
                                        </p:tav>
                                        <p:tav tm="100000">
                                          <p:val>
                                            <p:strVal val="#ppt_x"/>
                                          </p:val>
                                        </p:tav>
                                      </p:tavLst>
                                    </p:anim>
                                    <p:anim calcmode="lin" valueType="num">
                                      <p:cBhvr additive="base">
                                        <p:cTn id="24" dur="500" fill="hold"/>
                                        <p:tgtEl>
                                          <p:spTgt spid="2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5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fill="hold"/>
                                        <p:tgtEl>
                                          <p:spTgt spid="33"/>
                                        </p:tgtEl>
                                        <p:attrNameLst>
                                          <p:attrName>ppt_x</p:attrName>
                                        </p:attrNameLst>
                                      </p:cBhvr>
                                      <p:tavLst>
                                        <p:tav tm="0">
                                          <p:val>
                                            <p:strVal val="#ppt_x"/>
                                          </p:val>
                                        </p:tav>
                                        <p:tav tm="100000">
                                          <p:val>
                                            <p:strVal val="#ppt_x"/>
                                          </p:val>
                                        </p:tav>
                                      </p:tavLst>
                                    </p:anim>
                                    <p:anim calcmode="lin" valueType="num">
                                      <p:cBhvr additive="base">
                                        <p:cTn id="28" dur="500" fill="hold"/>
                                        <p:tgtEl>
                                          <p:spTgt spid="3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5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75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fill="hold"/>
                                        <p:tgtEl>
                                          <p:spTgt spid="30"/>
                                        </p:tgtEl>
                                        <p:attrNameLst>
                                          <p:attrName>ppt_x</p:attrName>
                                        </p:attrNameLst>
                                      </p:cBhvr>
                                      <p:tavLst>
                                        <p:tav tm="0">
                                          <p:val>
                                            <p:strVal val="#ppt_x"/>
                                          </p:val>
                                        </p:tav>
                                        <p:tav tm="100000">
                                          <p:val>
                                            <p:strVal val="#ppt_x"/>
                                          </p:val>
                                        </p:tav>
                                      </p:tavLst>
                                    </p:anim>
                                    <p:anim calcmode="lin" valueType="num">
                                      <p:cBhvr additive="base">
                                        <p:cTn id="44" dur="500" fill="hold"/>
                                        <p:tgtEl>
                                          <p:spTgt spid="3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75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75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6" grpId="0"/>
      <p:bldP spid="27" grpId="0"/>
      <p:bldP spid="28" grpId="0"/>
      <p:bldP spid="29" grpId="0"/>
      <p:bldP spid="30" grpId="0"/>
      <p:bldP spid="31" grpId="0"/>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741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741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1741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741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17415"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cxnSp>
        <p:nvCxnSpPr>
          <p:cNvPr id="17416" name="直接连接符 4"/>
          <p:cNvCxnSpPr>
            <a:cxnSpLocks noChangeShapeType="1"/>
            <a:endCxn id="17420" idx="2"/>
          </p:cNvCxnSpPr>
          <p:nvPr/>
        </p:nvCxnSpPr>
        <p:spPr bwMode="auto">
          <a:xfrm flipV="1">
            <a:off x="748904" y="3315891"/>
            <a:ext cx="2019300" cy="485775"/>
          </a:xfrm>
          <a:prstGeom prst="line">
            <a:avLst/>
          </a:prstGeom>
          <a:noFill/>
          <a:ln w="12700" cmpd="sng">
            <a:solidFill>
              <a:schemeClr val="bg1"/>
            </a:solidFill>
            <a:round/>
            <a:headEnd/>
            <a:tailEnd/>
          </a:ln>
          <a:extLst>
            <a:ext uri="{909E8E84-426E-40DD-AFC4-6F175D3DCCD1}">
              <a14:hiddenFill xmlns="" xmlns:a14="http://schemas.microsoft.com/office/drawing/2010/main">
                <a:noFill/>
              </a14:hiddenFill>
            </a:ext>
          </a:extLst>
        </p:spPr>
      </p:cxnSp>
      <p:cxnSp>
        <p:nvCxnSpPr>
          <p:cNvPr id="17417" name="直接连接符 17"/>
          <p:cNvCxnSpPr>
            <a:cxnSpLocks noChangeShapeType="1"/>
          </p:cNvCxnSpPr>
          <p:nvPr/>
        </p:nvCxnSpPr>
        <p:spPr bwMode="auto">
          <a:xfrm flipV="1">
            <a:off x="2875360" y="2155032"/>
            <a:ext cx="2069306" cy="1154906"/>
          </a:xfrm>
          <a:prstGeom prst="line">
            <a:avLst/>
          </a:prstGeom>
          <a:noFill/>
          <a:ln w="12700" cmpd="sng">
            <a:solidFill>
              <a:schemeClr val="bg1"/>
            </a:solidFill>
            <a:round/>
            <a:headEnd/>
            <a:tailEnd/>
          </a:ln>
          <a:extLst>
            <a:ext uri="{909E8E84-426E-40DD-AFC4-6F175D3DCCD1}">
              <a14:hiddenFill xmlns="" xmlns:a14="http://schemas.microsoft.com/office/drawing/2010/main">
                <a:noFill/>
              </a14:hiddenFill>
            </a:ext>
          </a:extLst>
        </p:spPr>
      </p:cxnSp>
      <p:cxnSp>
        <p:nvCxnSpPr>
          <p:cNvPr id="17418" name="直接连接符 21"/>
          <p:cNvCxnSpPr>
            <a:cxnSpLocks noChangeShapeType="1"/>
          </p:cNvCxnSpPr>
          <p:nvPr/>
        </p:nvCxnSpPr>
        <p:spPr bwMode="auto">
          <a:xfrm flipV="1">
            <a:off x="5069682" y="1709738"/>
            <a:ext cx="2046685" cy="400050"/>
          </a:xfrm>
          <a:prstGeom prst="line">
            <a:avLst/>
          </a:prstGeom>
          <a:noFill/>
          <a:ln w="12700" cmpd="sng">
            <a:solidFill>
              <a:schemeClr val="bg1"/>
            </a:solidFill>
            <a:round/>
            <a:headEnd/>
            <a:tailEnd/>
          </a:ln>
          <a:extLst>
            <a:ext uri="{909E8E84-426E-40DD-AFC4-6F175D3DCCD1}">
              <a14:hiddenFill xmlns="" xmlns:a14="http://schemas.microsoft.com/office/drawing/2010/main">
                <a:noFill/>
              </a14:hiddenFill>
            </a:ext>
          </a:extLst>
        </p:spPr>
      </p:cxnSp>
      <p:sp>
        <p:nvSpPr>
          <p:cNvPr id="17419" name="椭圆 2"/>
          <p:cNvSpPr>
            <a:spLocks noChangeArrowheads="1"/>
          </p:cNvSpPr>
          <p:nvPr/>
        </p:nvSpPr>
        <p:spPr bwMode="auto">
          <a:xfrm>
            <a:off x="614363" y="3754042"/>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0" name="椭圆 10"/>
          <p:cNvSpPr>
            <a:spLocks noChangeArrowheads="1"/>
          </p:cNvSpPr>
          <p:nvPr/>
        </p:nvSpPr>
        <p:spPr bwMode="auto">
          <a:xfrm>
            <a:off x="2768204" y="3238501"/>
            <a:ext cx="154781" cy="155972"/>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1" name="椭圆 13"/>
          <p:cNvSpPr>
            <a:spLocks noChangeArrowheads="1"/>
          </p:cNvSpPr>
          <p:nvPr/>
        </p:nvSpPr>
        <p:spPr bwMode="auto">
          <a:xfrm>
            <a:off x="4922044" y="2052638"/>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2" name="椭圆 16"/>
          <p:cNvSpPr>
            <a:spLocks noChangeArrowheads="1"/>
          </p:cNvSpPr>
          <p:nvPr/>
        </p:nvSpPr>
        <p:spPr bwMode="auto">
          <a:xfrm>
            <a:off x="7075885" y="1646635"/>
            <a:ext cx="154781" cy="154781"/>
          </a:xfrm>
          <a:prstGeom prst="ellipse">
            <a:avLst/>
          </a:prstGeom>
          <a:solidFill>
            <a:srgbClr val="1E6991"/>
          </a:solidFill>
          <a:ln w="34925" cmpd="sng">
            <a:solidFill>
              <a:schemeClr val="bg1"/>
            </a:solidFill>
            <a:round/>
            <a:headEnd/>
            <a:tailEnd/>
          </a:ln>
        </p:spPr>
        <p:txBody>
          <a:bodyPr anchor="ctr"/>
          <a:lstStyle/>
          <a:p>
            <a:pPr algn="ctr" eaLnBrk="1" hangingPunct="1"/>
            <a:endParaRPr lang="zh-CN" altLang="en-US" sz="1013">
              <a:solidFill>
                <a:srgbClr val="FFFFFF"/>
              </a:solidFill>
            </a:endParaRPr>
          </a:p>
        </p:txBody>
      </p:sp>
      <p:sp>
        <p:nvSpPr>
          <p:cNvPr id="17423" name="任意多边形 48"/>
          <p:cNvSpPr>
            <a:spLocks/>
          </p:cNvSpPr>
          <p:nvPr/>
        </p:nvSpPr>
        <p:spPr bwMode="auto">
          <a:xfrm>
            <a:off x="748904" y="3940969"/>
            <a:ext cx="1600200" cy="260747"/>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sp>
        <p:nvSpPr>
          <p:cNvPr id="17424" name="任意多边形 49"/>
          <p:cNvSpPr>
            <a:spLocks/>
          </p:cNvSpPr>
          <p:nvPr/>
        </p:nvSpPr>
        <p:spPr bwMode="auto">
          <a:xfrm>
            <a:off x="2902744" y="3434953"/>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sp>
        <p:nvSpPr>
          <p:cNvPr id="17425" name="任意多边形 50"/>
          <p:cNvSpPr>
            <a:spLocks/>
          </p:cNvSpPr>
          <p:nvPr/>
        </p:nvSpPr>
        <p:spPr bwMode="auto">
          <a:xfrm>
            <a:off x="5076825" y="2257425"/>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sp>
        <p:nvSpPr>
          <p:cNvPr id="17426" name="任意多边形 51"/>
          <p:cNvSpPr>
            <a:spLocks/>
          </p:cNvSpPr>
          <p:nvPr/>
        </p:nvSpPr>
        <p:spPr bwMode="auto">
          <a:xfrm>
            <a:off x="7230666" y="1865710"/>
            <a:ext cx="1600200" cy="261938"/>
          </a:xfrm>
          <a:custGeom>
            <a:avLst/>
            <a:gdLst>
              <a:gd name="T0" fmla="*/ 0 w 2133600"/>
              <a:gd name="T1" fmla="*/ 0 h 348343"/>
              <a:gd name="T2" fmla="*/ 348343 w 2133600"/>
              <a:gd name="T3" fmla="*/ 348343 h 348343"/>
              <a:gd name="T4" fmla="*/ 2133600 w 2133600"/>
              <a:gd name="T5" fmla="*/ 348343 h 348343"/>
            </a:gdLst>
            <a:ahLst/>
            <a:cxnLst>
              <a:cxn ang="0">
                <a:pos x="T0" y="T1"/>
              </a:cxn>
              <a:cxn ang="0">
                <a:pos x="T2" y="T3"/>
              </a:cxn>
              <a:cxn ang="0">
                <a:pos x="T4" y="T5"/>
              </a:cxn>
            </a:cxnLst>
            <a:rect l="0" t="0" r="r" b="b"/>
            <a:pathLst>
              <a:path w="2133600" h="348343">
                <a:moveTo>
                  <a:pt x="0" y="0"/>
                </a:moveTo>
                <a:lnTo>
                  <a:pt x="348343" y="348343"/>
                </a:lnTo>
                <a:lnTo>
                  <a:pt x="2133600" y="348343"/>
                </a:lnTo>
              </a:path>
            </a:pathLst>
          </a:custGeom>
          <a:noFill/>
          <a:ln w="12700" cap="flat" cmpd="sng">
            <a:solidFill>
              <a:schemeClr val="bg1">
                <a:alpha val="7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grpSp>
        <p:nvGrpSpPr>
          <p:cNvPr id="17427" name="组合 97"/>
          <p:cNvGrpSpPr>
            <a:grpSpLocks/>
          </p:cNvGrpSpPr>
          <p:nvPr/>
        </p:nvGrpSpPr>
        <p:grpSpPr bwMode="auto">
          <a:xfrm>
            <a:off x="4471987" y="1481138"/>
            <a:ext cx="604838" cy="521494"/>
            <a:chOff x="0" y="0"/>
            <a:chExt cx="806292" cy="695970"/>
          </a:xfrm>
        </p:grpSpPr>
        <p:grpSp>
          <p:nvGrpSpPr>
            <p:cNvPr id="17428" name="组合 38"/>
            <p:cNvGrpSpPr>
              <a:grpSpLocks/>
            </p:cNvGrpSpPr>
            <p:nvPr/>
          </p:nvGrpSpPr>
          <p:grpSpPr bwMode="auto">
            <a:xfrm>
              <a:off x="0" y="0"/>
              <a:ext cx="806292" cy="695970"/>
              <a:chOff x="0" y="0"/>
              <a:chExt cx="806292" cy="695970"/>
            </a:xfrm>
          </p:grpSpPr>
          <p:sp>
            <p:nvSpPr>
              <p:cNvPr id="17429" name="矩形 39"/>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0" name="组合 40"/>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762" y="390760"/>
                <a:ext cx="804514" cy="305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pic>
          <p:nvPicPr>
            <p:cNvPr id="17431" name="组合 63"/>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230841" y="30763"/>
              <a:ext cx="341309" cy="3355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17432" name="组合 98"/>
          <p:cNvGrpSpPr>
            <a:grpSpLocks/>
          </p:cNvGrpSpPr>
          <p:nvPr/>
        </p:nvGrpSpPr>
        <p:grpSpPr bwMode="auto">
          <a:xfrm>
            <a:off x="6625828" y="1073944"/>
            <a:ext cx="604838" cy="521494"/>
            <a:chOff x="0" y="0"/>
            <a:chExt cx="806292" cy="695970"/>
          </a:xfrm>
        </p:grpSpPr>
        <p:grpSp>
          <p:nvGrpSpPr>
            <p:cNvPr id="17433" name="组合 43"/>
            <p:cNvGrpSpPr>
              <a:grpSpLocks/>
            </p:cNvGrpSpPr>
            <p:nvPr/>
          </p:nvGrpSpPr>
          <p:grpSpPr bwMode="auto">
            <a:xfrm>
              <a:off x="0" y="0"/>
              <a:ext cx="806292" cy="695970"/>
              <a:chOff x="0" y="0"/>
              <a:chExt cx="806292" cy="695970"/>
            </a:xfrm>
          </p:grpSpPr>
          <p:sp>
            <p:nvSpPr>
              <p:cNvPr id="17434" name="矩形 44"/>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35" name="组合 45"/>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1334" y="391141"/>
                <a:ext cx="810609" cy="305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pic>
          <p:nvPicPr>
            <p:cNvPr id="17436" name="组合 64"/>
            <p:cNvPicPr>
              <a:picLocks noChangeArrowheads="1"/>
            </p:cNvPicPr>
            <p:nvPr/>
          </p:nvPicPr>
          <p:blipFill>
            <a:blip r:embed="rId7" cstate="screen">
              <a:extLst>
                <a:ext uri="{28A0092B-C50C-407E-A947-70E740481C1C}">
                  <a14:useLocalDpi xmlns="" xmlns:a14="http://schemas.microsoft.com/office/drawing/2010/main"/>
                </a:ext>
              </a:extLst>
            </a:blip>
            <a:srcRect/>
            <a:stretch>
              <a:fillRect/>
            </a:stretch>
          </p:blipFill>
          <p:spPr bwMode="auto">
            <a:xfrm>
              <a:off x="260743" y="31144"/>
              <a:ext cx="274266" cy="3355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17437" name="组合 95"/>
          <p:cNvGrpSpPr>
            <a:grpSpLocks/>
          </p:cNvGrpSpPr>
          <p:nvPr/>
        </p:nvGrpSpPr>
        <p:grpSpPr bwMode="auto">
          <a:xfrm>
            <a:off x="311944" y="3162300"/>
            <a:ext cx="604838" cy="521494"/>
            <a:chOff x="0" y="0"/>
            <a:chExt cx="806292" cy="695970"/>
          </a:xfrm>
        </p:grpSpPr>
        <p:grpSp>
          <p:nvGrpSpPr>
            <p:cNvPr id="17438" name="组合 32"/>
            <p:cNvGrpSpPr>
              <a:grpSpLocks/>
            </p:cNvGrpSpPr>
            <p:nvPr/>
          </p:nvGrpSpPr>
          <p:grpSpPr bwMode="auto">
            <a:xfrm>
              <a:off x="0" y="0"/>
              <a:ext cx="806292" cy="695970"/>
              <a:chOff x="0" y="0"/>
              <a:chExt cx="806292" cy="695970"/>
            </a:xfrm>
          </p:grpSpPr>
          <p:sp>
            <p:nvSpPr>
              <p:cNvPr id="17439" name="矩形 27"/>
              <p:cNvSpPr>
                <a:spLocks noChangeArrowheads="1"/>
              </p:cNvSpPr>
              <p:nvPr/>
            </p:nvSpPr>
            <p:spPr bwMode="auto">
              <a:xfrm>
                <a:off x="0" y="0"/>
                <a:ext cx="806292" cy="390887"/>
              </a:xfrm>
              <a:prstGeom prst="rect">
                <a:avLst/>
              </a:prstGeom>
              <a:solidFill>
                <a:schemeClr val="bg1">
                  <a:alpha val="79999"/>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0" name="组合 31"/>
              <p:cNvPicPr>
                <a:picLocks noChangeArrowheads="1"/>
              </p:cNvPicPr>
              <p:nvPr/>
            </p:nvPicPr>
            <p:blipFill>
              <a:blip r:embed="rId8" cstate="screen">
                <a:extLst>
                  <a:ext uri="{28A0092B-C50C-407E-A947-70E740481C1C}">
                    <a14:useLocalDpi xmlns="" xmlns:a14="http://schemas.microsoft.com/office/drawing/2010/main"/>
                  </a:ext>
                </a:extLst>
              </a:blip>
              <a:srcRect/>
              <a:stretch>
                <a:fillRect/>
              </a:stretch>
            </p:blipFill>
            <p:spPr bwMode="auto">
              <a:xfrm>
                <a:off x="-1397" y="392540"/>
                <a:ext cx="810609" cy="30508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17441" name="Freeform 11"/>
            <p:cNvSpPr>
              <a:spLocks noEditPoints="1"/>
            </p:cNvSpPr>
            <p:nvPr/>
          </p:nvSpPr>
          <p:spPr bwMode="auto">
            <a:xfrm>
              <a:off x="223073" y="34006"/>
              <a:ext cx="359817" cy="334186"/>
            </a:xfrm>
            <a:custGeom>
              <a:avLst/>
              <a:gdLst>
                <a:gd name="T0" fmla="*/ 1078 w 1233"/>
                <a:gd name="T1" fmla="*/ 162 h 1145"/>
                <a:gd name="T2" fmla="*/ 648 w 1233"/>
                <a:gd name="T3" fmla="*/ 160 h 1145"/>
                <a:gd name="T4" fmla="*/ 617 w 1233"/>
                <a:gd name="T5" fmla="*/ 0 h 1145"/>
                <a:gd name="T6" fmla="*/ 586 w 1233"/>
                <a:gd name="T7" fmla="*/ 75 h 1145"/>
                <a:gd name="T8" fmla="*/ 335 w 1233"/>
                <a:gd name="T9" fmla="*/ 80 h 1145"/>
                <a:gd name="T10" fmla="*/ 257 w 1233"/>
                <a:gd name="T11" fmla="*/ 186 h 1145"/>
                <a:gd name="T12" fmla="*/ 346 w 1233"/>
                <a:gd name="T13" fmla="*/ 275 h 1145"/>
                <a:gd name="T14" fmla="*/ 586 w 1233"/>
                <a:gd name="T15" fmla="*/ 396 h 1145"/>
                <a:gd name="T16" fmla="*/ 156 w 1233"/>
                <a:gd name="T17" fmla="*/ 398 h 1145"/>
                <a:gd name="T18" fmla="*/ 0 w 1233"/>
                <a:gd name="T19" fmla="*/ 496 h 1145"/>
                <a:gd name="T20" fmla="*/ 156 w 1233"/>
                <a:gd name="T21" fmla="*/ 594 h 1145"/>
                <a:gd name="T22" fmla="*/ 586 w 1233"/>
                <a:gd name="T23" fmla="*/ 596 h 1145"/>
                <a:gd name="T24" fmla="*/ 586 w 1233"/>
                <a:gd name="T25" fmla="*/ 1114 h 1145"/>
                <a:gd name="T26" fmla="*/ 227 w 1233"/>
                <a:gd name="T27" fmla="*/ 1130 h 1145"/>
                <a:gd name="T28" fmla="*/ 991 w 1233"/>
                <a:gd name="T29" fmla="*/ 1145 h 1145"/>
                <a:gd name="T30" fmla="*/ 991 w 1233"/>
                <a:gd name="T31" fmla="*/ 1114 h 1145"/>
                <a:gd name="T32" fmla="*/ 648 w 1233"/>
                <a:gd name="T33" fmla="*/ 1112 h 1145"/>
                <a:gd name="T34" fmla="*/ 926 w 1233"/>
                <a:gd name="T35" fmla="*/ 702 h 1145"/>
                <a:gd name="T36" fmla="*/ 1028 w 1233"/>
                <a:gd name="T37" fmla="*/ 614 h 1145"/>
                <a:gd name="T38" fmla="*/ 1028 w 1233"/>
                <a:gd name="T39" fmla="*/ 591 h 1145"/>
                <a:gd name="T40" fmla="*/ 926 w 1233"/>
                <a:gd name="T41" fmla="*/ 503 h 1145"/>
                <a:gd name="T42" fmla="*/ 648 w 1233"/>
                <a:gd name="T43" fmla="*/ 359 h 1145"/>
                <a:gd name="T44" fmla="*/ 1078 w 1233"/>
                <a:gd name="T45" fmla="*/ 357 h 1145"/>
                <a:gd name="T46" fmla="*/ 1233 w 1233"/>
                <a:gd name="T47" fmla="*/ 259 h 1145"/>
                <a:gd name="T48" fmla="*/ 353 w 1233"/>
                <a:gd name="T49" fmla="*/ 244 h 1145"/>
                <a:gd name="T50" fmla="*/ 353 w 1233"/>
                <a:gd name="T51" fmla="*/ 106 h 1145"/>
                <a:gd name="T52" fmla="*/ 586 w 1233"/>
                <a:gd name="T53" fmla="*/ 244 h 1145"/>
                <a:gd name="T54" fmla="*/ 168 w 1233"/>
                <a:gd name="T55" fmla="*/ 565 h 1145"/>
                <a:gd name="T56" fmla="*/ 168 w 1233"/>
                <a:gd name="T57" fmla="*/ 427 h 1145"/>
                <a:gd name="T58" fmla="*/ 586 w 1233"/>
                <a:gd name="T59" fmla="*/ 565 h 1145"/>
                <a:gd name="T60" fmla="*/ 920 w 1233"/>
                <a:gd name="T61" fmla="*/ 533 h 1145"/>
                <a:gd name="T62" fmla="*/ 920 w 1233"/>
                <a:gd name="T63" fmla="*/ 671 h 1145"/>
                <a:gd name="T64" fmla="*/ 648 w 1233"/>
                <a:gd name="T65" fmla="*/ 533 h 1145"/>
                <a:gd name="T66" fmla="*/ 1066 w 1233"/>
                <a:gd name="T67" fmla="*/ 328 h 1145"/>
                <a:gd name="T68" fmla="*/ 648 w 1233"/>
                <a:gd name="T69" fmla="*/ 191 h 1145"/>
                <a:gd name="T70" fmla="*/ 1187 w 1233"/>
                <a:gd name="T71" fmla="*/ 259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33" h="1145">
                  <a:moveTo>
                    <a:pt x="1225" y="246"/>
                  </a:moveTo>
                  <a:cubicBezTo>
                    <a:pt x="1078" y="162"/>
                    <a:pt x="1078" y="162"/>
                    <a:pt x="1078" y="162"/>
                  </a:cubicBezTo>
                  <a:cubicBezTo>
                    <a:pt x="1075" y="160"/>
                    <a:pt x="1073" y="160"/>
                    <a:pt x="1070" y="160"/>
                  </a:cubicBezTo>
                  <a:cubicBezTo>
                    <a:pt x="648" y="160"/>
                    <a:pt x="648" y="160"/>
                    <a:pt x="648" y="160"/>
                  </a:cubicBezTo>
                  <a:cubicBezTo>
                    <a:pt x="648" y="30"/>
                    <a:pt x="648" y="30"/>
                    <a:pt x="648" y="30"/>
                  </a:cubicBezTo>
                  <a:cubicBezTo>
                    <a:pt x="648" y="13"/>
                    <a:pt x="634" y="0"/>
                    <a:pt x="617" y="0"/>
                  </a:cubicBezTo>
                  <a:cubicBezTo>
                    <a:pt x="600" y="0"/>
                    <a:pt x="586" y="13"/>
                    <a:pt x="586" y="30"/>
                  </a:cubicBezTo>
                  <a:cubicBezTo>
                    <a:pt x="586" y="75"/>
                    <a:pt x="586" y="75"/>
                    <a:pt x="586" y="75"/>
                  </a:cubicBezTo>
                  <a:cubicBezTo>
                    <a:pt x="346" y="75"/>
                    <a:pt x="346" y="75"/>
                    <a:pt x="346" y="75"/>
                  </a:cubicBezTo>
                  <a:cubicBezTo>
                    <a:pt x="342" y="75"/>
                    <a:pt x="338" y="77"/>
                    <a:pt x="335" y="80"/>
                  </a:cubicBezTo>
                  <a:cubicBezTo>
                    <a:pt x="257" y="165"/>
                    <a:pt x="257" y="165"/>
                    <a:pt x="257" y="165"/>
                  </a:cubicBezTo>
                  <a:cubicBezTo>
                    <a:pt x="252" y="171"/>
                    <a:pt x="252" y="180"/>
                    <a:pt x="257" y="186"/>
                  </a:cubicBezTo>
                  <a:cubicBezTo>
                    <a:pt x="335" y="270"/>
                    <a:pt x="335" y="270"/>
                    <a:pt x="335" y="270"/>
                  </a:cubicBezTo>
                  <a:cubicBezTo>
                    <a:pt x="338" y="273"/>
                    <a:pt x="342" y="275"/>
                    <a:pt x="346" y="275"/>
                  </a:cubicBezTo>
                  <a:cubicBezTo>
                    <a:pt x="586" y="275"/>
                    <a:pt x="586" y="275"/>
                    <a:pt x="586" y="275"/>
                  </a:cubicBezTo>
                  <a:cubicBezTo>
                    <a:pt x="586" y="396"/>
                    <a:pt x="586" y="396"/>
                    <a:pt x="586" y="396"/>
                  </a:cubicBezTo>
                  <a:cubicBezTo>
                    <a:pt x="163" y="396"/>
                    <a:pt x="163" y="396"/>
                    <a:pt x="163" y="396"/>
                  </a:cubicBezTo>
                  <a:cubicBezTo>
                    <a:pt x="161" y="396"/>
                    <a:pt x="158" y="397"/>
                    <a:pt x="156" y="398"/>
                  </a:cubicBezTo>
                  <a:cubicBezTo>
                    <a:pt x="8" y="482"/>
                    <a:pt x="8" y="482"/>
                    <a:pt x="8" y="482"/>
                  </a:cubicBezTo>
                  <a:cubicBezTo>
                    <a:pt x="3" y="485"/>
                    <a:pt x="0" y="490"/>
                    <a:pt x="0" y="496"/>
                  </a:cubicBezTo>
                  <a:cubicBezTo>
                    <a:pt x="0" y="501"/>
                    <a:pt x="3" y="507"/>
                    <a:pt x="8" y="509"/>
                  </a:cubicBezTo>
                  <a:cubicBezTo>
                    <a:pt x="156" y="594"/>
                    <a:pt x="156" y="594"/>
                    <a:pt x="156" y="594"/>
                  </a:cubicBezTo>
                  <a:cubicBezTo>
                    <a:pt x="158" y="595"/>
                    <a:pt x="161" y="596"/>
                    <a:pt x="163" y="596"/>
                  </a:cubicBezTo>
                  <a:cubicBezTo>
                    <a:pt x="586" y="596"/>
                    <a:pt x="586" y="596"/>
                    <a:pt x="586" y="596"/>
                  </a:cubicBezTo>
                  <a:cubicBezTo>
                    <a:pt x="586" y="1112"/>
                    <a:pt x="586" y="1112"/>
                    <a:pt x="586" y="1112"/>
                  </a:cubicBezTo>
                  <a:cubicBezTo>
                    <a:pt x="586" y="1113"/>
                    <a:pt x="586" y="1113"/>
                    <a:pt x="586" y="1114"/>
                  </a:cubicBezTo>
                  <a:cubicBezTo>
                    <a:pt x="243" y="1114"/>
                    <a:pt x="243" y="1114"/>
                    <a:pt x="243" y="1114"/>
                  </a:cubicBezTo>
                  <a:cubicBezTo>
                    <a:pt x="234" y="1114"/>
                    <a:pt x="227" y="1121"/>
                    <a:pt x="227" y="1130"/>
                  </a:cubicBezTo>
                  <a:cubicBezTo>
                    <a:pt x="227" y="1138"/>
                    <a:pt x="234" y="1145"/>
                    <a:pt x="243" y="1145"/>
                  </a:cubicBezTo>
                  <a:cubicBezTo>
                    <a:pt x="991" y="1145"/>
                    <a:pt x="991" y="1145"/>
                    <a:pt x="991" y="1145"/>
                  </a:cubicBezTo>
                  <a:cubicBezTo>
                    <a:pt x="1000" y="1145"/>
                    <a:pt x="1006" y="1138"/>
                    <a:pt x="1006" y="1130"/>
                  </a:cubicBezTo>
                  <a:cubicBezTo>
                    <a:pt x="1006" y="1121"/>
                    <a:pt x="1000" y="1114"/>
                    <a:pt x="991" y="1114"/>
                  </a:cubicBezTo>
                  <a:cubicBezTo>
                    <a:pt x="647" y="1114"/>
                    <a:pt x="647" y="1114"/>
                    <a:pt x="647" y="1114"/>
                  </a:cubicBezTo>
                  <a:cubicBezTo>
                    <a:pt x="647" y="1113"/>
                    <a:pt x="648" y="1113"/>
                    <a:pt x="648" y="1112"/>
                  </a:cubicBezTo>
                  <a:cubicBezTo>
                    <a:pt x="648" y="702"/>
                    <a:pt x="648" y="702"/>
                    <a:pt x="648" y="702"/>
                  </a:cubicBezTo>
                  <a:cubicBezTo>
                    <a:pt x="926" y="702"/>
                    <a:pt x="926" y="702"/>
                    <a:pt x="926" y="702"/>
                  </a:cubicBezTo>
                  <a:cubicBezTo>
                    <a:pt x="930" y="702"/>
                    <a:pt x="933" y="701"/>
                    <a:pt x="936" y="698"/>
                  </a:cubicBezTo>
                  <a:cubicBezTo>
                    <a:pt x="1028" y="614"/>
                    <a:pt x="1028" y="614"/>
                    <a:pt x="1028" y="614"/>
                  </a:cubicBezTo>
                  <a:cubicBezTo>
                    <a:pt x="1031" y="611"/>
                    <a:pt x="1033" y="607"/>
                    <a:pt x="1033" y="602"/>
                  </a:cubicBezTo>
                  <a:cubicBezTo>
                    <a:pt x="1033" y="598"/>
                    <a:pt x="1031" y="594"/>
                    <a:pt x="1028" y="591"/>
                  </a:cubicBezTo>
                  <a:cubicBezTo>
                    <a:pt x="936" y="507"/>
                    <a:pt x="936" y="507"/>
                    <a:pt x="936" y="507"/>
                  </a:cubicBezTo>
                  <a:cubicBezTo>
                    <a:pt x="933" y="504"/>
                    <a:pt x="930" y="503"/>
                    <a:pt x="926" y="503"/>
                  </a:cubicBezTo>
                  <a:cubicBezTo>
                    <a:pt x="648" y="503"/>
                    <a:pt x="648" y="503"/>
                    <a:pt x="648" y="503"/>
                  </a:cubicBezTo>
                  <a:cubicBezTo>
                    <a:pt x="648" y="359"/>
                    <a:pt x="648" y="359"/>
                    <a:pt x="648" y="359"/>
                  </a:cubicBezTo>
                  <a:cubicBezTo>
                    <a:pt x="1070" y="359"/>
                    <a:pt x="1070" y="359"/>
                    <a:pt x="1070" y="359"/>
                  </a:cubicBezTo>
                  <a:cubicBezTo>
                    <a:pt x="1073" y="359"/>
                    <a:pt x="1075" y="359"/>
                    <a:pt x="1078" y="357"/>
                  </a:cubicBezTo>
                  <a:cubicBezTo>
                    <a:pt x="1225" y="273"/>
                    <a:pt x="1225" y="273"/>
                    <a:pt x="1225" y="273"/>
                  </a:cubicBezTo>
                  <a:cubicBezTo>
                    <a:pt x="1230" y="270"/>
                    <a:pt x="1233" y="265"/>
                    <a:pt x="1233" y="259"/>
                  </a:cubicBezTo>
                  <a:cubicBezTo>
                    <a:pt x="1233" y="254"/>
                    <a:pt x="1230" y="249"/>
                    <a:pt x="1225" y="246"/>
                  </a:cubicBezTo>
                  <a:close/>
                  <a:moveTo>
                    <a:pt x="353" y="244"/>
                  </a:moveTo>
                  <a:cubicBezTo>
                    <a:pt x="289" y="175"/>
                    <a:pt x="289" y="175"/>
                    <a:pt x="289" y="175"/>
                  </a:cubicBezTo>
                  <a:cubicBezTo>
                    <a:pt x="353" y="106"/>
                    <a:pt x="353" y="106"/>
                    <a:pt x="353" y="106"/>
                  </a:cubicBezTo>
                  <a:cubicBezTo>
                    <a:pt x="586" y="106"/>
                    <a:pt x="586" y="106"/>
                    <a:pt x="586" y="106"/>
                  </a:cubicBezTo>
                  <a:cubicBezTo>
                    <a:pt x="586" y="244"/>
                    <a:pt x="586" y="244"/>
                    <a:pt x="586" y="244"/>
                  </a:cubicBezTo>
                  <a:lnTo>
                    <a:pt x="353" y="244"/>
                  </a:lnTo>
                  <a:close/>
                  <a:moveTo>
                    <a:pt x="168" y="565"/>
                  </a:moveTo>
                  <a:cubicBezTo>
                    <a:pt x="47" y="496"/>
                    <a:pt x="47" y="496"/>
                    <a:pt x="47" y="496"/>
                  </a:cubicBezTo>
                  <a:cubicBezTo>
                    <a:pt x="168" y="427"/>
                    <a:pt x="168" y="427"/>
                    <a:pt x="168" y="427"/>
                  </a:cubicBezTo>
                  <a:cubicBezTo>
                    <a:pt x="586" y="427"/>
                    <a:pt x="586" y="427"/>
                    <a:pt x="586" y="427"/>
                  </a:cubicBezTo>
                  <a:cubicBezTo>
                    <a:pt x="586" y="565"/>
                    <a:pt x="586" y="565"/>
                    <a:pt x="586" y="565"/>
                  </a:cubicBezTo>
                  <a:lnTo>
                    <a:pt x="168" y="565"/>
                  </a:lnTo>
                  <a:close/>
                  <a:moveTo>
                    <a:pt x="920" y="533"/>
                  </a:moveTo>
                  <a:cubicBezTo>
                    <a:pt x="995" y="602"/>
                    <a:pt x="995" y="602"/>
                    <a:pt x="995" y="602"/>
                  </a:cubicBezTo>
                  <a:cubicBezTo>
                    <a:pt x="920" y="671"/>
                    <a:pt x="920" y="671"/>
                    <a:pt x="920" y="671"/>
                  </a:cubicBezTo>
                  <a:cubicBezTo>
                    <a:pt x="648" y="671"/>
                    <a:pt x="648" y="671"/>
                    <a:pt x="648" y="671"/>
                  </a:cubicBezTo>
                  <a:cubicBezTo>
                    <a:pt x="648" y="533"/>
                    <a:pt x="648" y="533"/>
                    <a:pt x="648" y="533"/>
                  </a:cubicBezTo>
                  <a:lnTo>
                    <a:pt x="920" y="533"/>
                  </a:lnTo>
                  <a:close/>
                  <a:moveTo>
                    <a:pt x="1066" y="328"/>
                  </a:moveTo>
                  <a:cubicBezTo>
                    <a:pt x="648" y="328"/>
                    <a:pt x="648" y="328"/>
                    <a:pt x="648" y="328"/>
                  </a:cubicBezTo>
                  <a:cubicBezTo>
                    <a:pt x="648" y="191"/>
                    <a:pt x="648" y="191"/>
                    <a:pt x="648" y="191"/>
                  </a:cubicBezTo>
                  <a:cubicBezTo>
                    <a:pt x="1066" y="191"/>
                    <a:pt x="1066" y="191"/>
                    <a:pt x="1066" y="191"/>
                  </a:cubicBezTo>
                  <a:cubicBezTo>
                    <a:pt x="1187" y="259"/>
                    <a:pt x="1187" y="259"/>
                    <a:pt x="1187" y="259"/>
                  </a:cubicBezTo>
                  <a:lnTo>
                    <a:pt x="1066" y="328"/>
                  </a:lnTo>
                  <a:close/>
                </a:path>
              </a:pathLst>
            </a:custGeom>
            <a:solidFill>
              <a:srgbClr val="183D67"/>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17442" name="组合 96"/>
          <p:cNvGrpSpPr>
            <a:grpSpLocks/>
          </p:cNvGrpSpPr>
          <p:nvPr/>
        </p:nvGrpSpPr>
        <p:grpSpPr bwMode="auto">
          <a:xfrm>
            <a:off x="2338387" y="2608660"/>
            <a:ext cx="604838" cy="522684"/>
            <a:chOff x="0" y="0"/>
            <a:chExt cx="806292" cy="695970"/>
          </a:xfrm>
        </p:grpSpPr>
        <p:grpSp>
          <p:nvGrpSpPr>
            <p:cNvPr id="17443" name="组合 33"/>
            <p:cNvGrpSpPr>
              <a:grpSpLocks/>
            </p:cNvGrpSpPr>
            <p:nvPr/>
          </p:nvGrpSpPr>
          <p:grpSpPr bwMode="auto">
            <a:xfrm>
              <a:off x="0" y="0"/>
              <a:ext cx="806292" cy="695970"/>
              <a:chOff x="0" y="0"/>
              <a:chExt cx="806292" cy="695970"/>
            </a:xfrm>
          </p:grpSpPr>
          <p:sp>
            <p:nvSpPr>
              <p:cNvPr id="17444" name="矩形 34"/>
              <p:cNvSpPr>
                <a:spLocks noChangeArrowheads="1"/>
              </p:cNvSpPr>
              <p:nvPr/>
            </p:nvSpPr>
            <p:spPr bwMode="auto">
              <a:xfrm>
                <a:off x="0" y="0"/>
                <a:ext cx="806292" cy="391582"/>
              </a:xfrm>
              <a:prstGeom prst="rect">
                <a:avLst/>
              </a:prstGeom>
              <a:solidFill>
                <a:schemeClr val="bg1">
                  <a:alpha val="79999"/>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17445" name="组合 35"/>
              <p:cNvPicPr>
                <a:picLocks noChangeArrowheads="1"/>
              </p:cNvPicPr>
              <p:nvPr/>
            </p:nvPicPr>
            <p:blipFill>
              <a:blip r:embed="rId9" cstate="screen">
                <a:extLst>
                  <a:ext uri="{28A0092B-C50C-407E-A947-70E740481C1C}">
                    <a14:useLocalDpi xmlns="" xmlns:a14="http://schemas.microsoft.com/office/drawing/2010/main"/>
                  </a:ext>
                </a:extLst>
              </a:blip>
              <a:srcRect/>
              <a:stretch>
                <a:fillRect/>
              </a:stretch>
            </p:blipFill>
            <p:spPr bwMode="auto">
              <a:xfrm>
                <a:off x="-2793" y="392216"/>
                <a:ext cx="810609" cy="304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17446" name="Freeform 12"/>
            <p:cNvSpPr>
              <a:spLocks noEditPoints="1"/>
            </p:cNvSpPr>
            <p:nvPr/>
          </p:nvSpPr>
          <p:spPr bwMode="auto">
            <a:xfrm>
              <a:off x="217407" y="40332"/>
              <a:ext cx="371475" cy="330200"/>
            </a:xfrm>
            <a:custGeom>
              <a:avLst/>
              <a:gdLst>
                <a:gd name="T0" fmla="*/ 1054 w 1215"/>
                <a:gd name="T1" fmla="*/ 176 h 1080"/>
                <a:gd name="T2" fmla="*/ 826 w 1215"/>
                <a:gd name="T3" fmla="*/ 176 h 1080"/>
                <a:gd name="T4" fmla="*/ 826 w 1215"/>
                <a:gd name="T5" fmla="*/ 33 h 1080"/>
                <a:gd name="T6" fmla="*/ 793 w 1215"/>
                <a:gd name="T7" fmla="*/ 0 h 1080"/>
                <a:gd name="T8" fmla="*/ 421 w 1215"/>
                <a:gd name="T9" fmla="*/ 0 h 1080"/>
                <a:gd name="T10" fmla="*/ 389 w 1215"/>
                <a:gd name="T11" fmla="*/ 33 h 1080"/>
                <a:gd name="T12" fmla="*/ 389 w 1215"/>
                <a:gd name="T13" fmla="*/ 176 h 1080"/>
                <a:gd name="T14" fmla="*/ 161 w 1215"/>
                <a:gd name="T15" fmla="*/ 176 h 1080"/>
                <a:gd name="T16" fmla="*/ 0 w 1215"/>
                <a:gd name="T17" fmla="*/ 338 h 1080"/>
                <a:gd name="T18" fmla="*/ 0 w 1215"/>
                <a:gd name="T19" fmla="*/ 919 h 1080"/>
                <a:gd name="T20" fmla="*/ 161 w 1215"/>
                <a:gd name="T21" fmla="*/ 1080 h 1080"/>
                <a:gd name="T22" fmla="*/ 1054 w 1215"/>
                <a:gd name="T23" fmla="*/ 1080 h 1080"/>
                <a:gd name="T24" fmla="*/ 1215 w 1215"/>
                <a:gd name="T25" fmla="*/ 919 h 1080"/>
                <a:gd name="T26" fmla="*/ 1215 w 1215"/>
                <a:gd name="T27" fmla="*/ 338 h 1080"/>
                <a:gd name="T28" fmla="*/ 1054 w 1215"/>
                <a:gd name="T29" fmla="*/ 176 h 1080"/>
                <a:gd name="T30" fmla="*/ 662 w 1215"/>
                <a:gd name="T31" fmla="*/ 557 h 1080"/>
                <a:gd name="T32" fmla="*/ 553 w 1215"/>
                <a:gd name="T33" fmla="*/ 557 h 1080"/>
                <a:gd name="T34" fmla="*/ 537 w 1215"/>
                <a:gd name="T35" fmla="*/ 574 h 1080"/>
                <a:gd name="T36" fmla="*/ 537 w 1215"/>
                <a:gd name="T37" fmla="*/ 612 h 1080"/>
                <a:gd name="T38" fmla="*/ 161 w 1215"/>
                <a:gd name="T39" fmla="*/ 612 h 1080"/>
                <a:gd name="T40" fmla="*/ 48 w 1215"/>
                <a:gd name="T41" fmla="*/ 499 h 1080"/>
                <a:gd name="T42" fmla="*/ 48 w 1215"/>
                <a:gd name="T43" fmla="*/ 338 h 1080"/>
                <a:gd name="T44" fmla="*/ 161 w 1215"/>
                <a:gd name="T45" fmla="*/ 225 h 1080"/>
                <a:gd name="T46" fmla="*/ 1054 w 1215"/>
                <a:gd name="T47" fmla="*/ 225 h 1080"/>
                <a:gd name="T48" fmla="*/ 1167 w 1215"/>
                <a:gd name="T49" fmla="*/ 338 h 1080"/>
                <a:gd name="T50" fmla="*/ 1167 w 1215"/>
                <a:gd name="T51" fmla="*/ 499 h 1080"/>
                <a:gd name="T52" fmla="*/ 1054 w 1215"/>
                <a:gd name="T53" fmla="*/ 612 h 1080"/>
                <a:gd name="T54" fmla="*/ 678 w 1215"/>
                <a:gd name="T55" fmla="*/ 612 h 1080"/>
                <a:gd name="T56" fmla="*/ 678 w 1215"/>
                <a:gd name="T57" fmla="*/ 574 h 1080"/>
                <a:gd name="T58" fmla="*/ 662 w 1215"/>
                <a:gd name="T59" fmla="*/ 557 h 1080"/>
                <a:gd name="T60" fmla="*/ 646 w 1215"/>
                <a:gd name="T61" fmla="*/ 590 h 1080"/>
                <a:gd name="T62" fmla="*/ 646 w 1215"/>
                <a:gd name="T63" fmla="*/ 666 h 1080"/>
                <a:gd name="T64" fmla="*/ 569 w 1215"/>
                <a:gd name="T65" fmla="*/ 666 h 1080"/>
                <a:gd name="T66" fmla="*/ 569 w 1215"/>
                <a:gd name="T67" fmla="*/ 590 h 1080"/>
                <a:gd name="T68" fmla="*/ 646 w 1215"/>
                <a:gd name="T69" fmla="*/ 590 h 1080"/>
                <a:gd name="T70" fmla="*/ 454 w 1215"/>
                <a:gd name="T71" fmla="*/ 65 h 1080"/>
                <a:gd name="T72" fmla="*/ 761 w 1215"/>
                <a:gd name="T73" fmla="*/ 65 h 1080"/>
                <a:gd name="T74" fmla="*/ 761 w 1215"/>
                <a:gd name="T75" fmla="*/ 176 h 1080"/>
                <a:gd name="T76" fmla="*/ 454 w 1215"/>
                <a:gd name="T77" fmla="*/ 176 h 1080"/>
                <a:gd name="T78" fmla="*/ 454 w 1215"/>
                <a:gd name="T79" fmla="*/ 65 h 1080"/>
                <a:gd name="T80" fmla="*/ 1054 w 1215"/>
                <a:gd name="T81" fmla="*/ 1016 h 1080"/>
                <a:gd name="T82" fmla="*/ 161 w 1215"/>
                <a:gd name="T83" fmla="*/ 1016 h 1080"/>
                <a:gd name="T84" fmla="*/ 64 w 1215"/>
                <a:gd name="T85" fmla="*/ 919 h 1080"/>
                <a:gd name="T86" fmla="*/ 64 w 1215"/>
                <a:gd name="T87" fmla="*/ 606 h 1080"/>
                <a:gd name="T88" fmla="*/ 161 w 1215"/>
                <a:gd name="T89" fmla="*/ 644 h 1080"/>
                <a:gd name="T90" fmla="*/ 537 w 1215"/>
                <a:gd name="T91" fmla="*/ 644 h 1080"/>
                <a:gd name="T92" fmla="*/ 537 w 1215"/>
                <a:gd name="T93" fmla="*/ 683 h 1080"/>
                <a:gd name="T94" fmla="*/ 553 w 1215"/>
                <a:gd name="T95" fmla="*/ 699 h 1080"/>
                <a:gd name="T96" fmla="*/ 662 w 1215"/>
                <a:gd name="T97" fmla="*/ 699 h 1080"/>
                <a:gd name="T98" fmla="*/ 678 w 1215"/>
                <a:gd name="T99" fmla="*/ 683 h 1080"/>
                <a:gd name="T100" fmla="*/ 678 w 1215"/>
                <a:gd name="T101" fmla="*/ 644 h 1080"/>
                <a:gd name="T102" fmla="*/ 1054 w 1215"/>
                <a:gd name="T103" fmla="*/ 644 h 1080"/>
                <a:gd name="T104" fmla="*/ 1151 w 1215"/>
                <a:gd name="T105" fmla="*/ 606 h 1080"/>
                <a:gd name="T106" fmla="*/ 1151 w 1215"/>
                <a:gd name="T107" fmla="*/ 919 h 1080"/>
                <a:gd name="T108" fmla="*/ 1054 w 1215"/>
                <a:gd name="T109" fmla="*/ 1016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15" h="1080">
                  <a:moveTo>
                    <a:pt x="1054" y="176"/>
                  </a:moveTo>
                  <a:cubicBezTo>
                    <a:pt x="826" y="176"/>
                    <a:pt x="826" y="176"/>
                    <a:pt x="826" y="176"/>
                  </a:cubicBezTo>
                  <a:cubicBezTo>
                    <a:pt x="826" y="33"/>
                    <a:pt x="826" y="33"/>
                    <a:pt x="826" y="33"/>
                  </a:cubicBezTo>
                  <a:cubicBezTo>
                    <a:pt x="826" y="15"/>
                    <a:pt x="811" y="0"/>
                    <a:pt x="793" y="0"/>
                  </a:cubicBezTo>
                  <a:cubicBezTo>
                    <a:pt x="421" y="0"/>
                    <a:pt x="421" y="0"/>
                    <a:pt x="421" y="0"/>
                  </a:cubicBezTo>
                  <a:cubicBezTo>
                    <a:pt x="404" y="0"/>
                    <a:pt x="389" y="15"/>
                    <a:pt x="389" y="33"/>
                  </a:cubicBezTo>
                  <a:cubicBezTo>
                    <a:pt x="389" y="176"/>
                    <a:pt x="389" y="176"/>
                    <a:pt x="389" y="176"/>
                  </a:cubicBezTo>
                  <a:cubicBezTo>
                    <a:pt x="161" y="176"/>
                    <a:pt x="161" y="176"/>
                    <a:pt x="161" y="176"/>
                  </a:cubicBezTo>
                  <a:cubicBezTo>
                    <a:pt x="72" y="176"/>
                    <a:pt x="0" y="248"/>
                    <a:pt x="0" y="338"/>
                  </a:cubicBezTo>
                  <a:cubicBezTo>
                    <a:pt x="0" y="919"/>
                    <a:pt x="0" y="919"/>
                    <a:pt x="0" y="919"/>
                  </a:cubicBezTo>
                  <a:cubicBezTo>
                    <a:pt x="0" y="1008"/>
                    <a:pt x="72" y="1080"/>
                    <a:pt x="161" y="1080"/>
                  </a:cubicBezTo>
                  <a:cubicBezTo>
                    <a:pt x="1054" y="1080"/>
                    <a:pt x="1054" y="1080"/>
                    <a:pt x="1054" y="1080"/>
                  </a:cubicBezTo>
                  <a:cubicBezTo>
                    <a:pt x="1143" y="1080"/>
                    <a:pt x="1215" y="1008"/>
                    <a:pt x="1215" y="919"/>
                  </a:cubicBezTo>
                  <a:cubicBezTo>
                    <a:pt x="1215" y="338"/>
                    <a:pt x="1215" y="338"/>
                    <a:pt x="1215" y="338"/>
                  </a:cubicBezTo>
                  <a:cubicBezTo>
                    <a:pt x="1215" y="248"/>
                    <a:pt x="1143" y="176"/>
                    <a:pt x="1054" y="176"/>
                  </a:cubicBezTo>
                  <a:close/>
                  <a:moveTo>
                    <a:pt x="662" y="557"/>
                  </a:moveTo>
                  <a:cubicBezTo>
                    <a:pt x="553" y="557"/>
                    <a:pt x="553" y="557"/>
                    <a:pt x="553" y="557"/>
                  </a:cubicBezTo>
                  <a:cubicBezTo>
                    <a:pt x="544" y="557"/>
                    <a:pt x="537" y="565"/>
                    <a:pt x="537" y="574"/>
                  </a:cubicBezTo>
                  <a:cubicBezTo>
                    <a:pt x="537" y="612"/>
                    <a:pt x="537" y="612"/>
                    <a:pt x="537" y="612"/>
                  </a:cubicBezTo>
                  <a:cubicBezTo>
                    <a:pt x="161" y="612"/>
                    <a:pt x="161" y="612"/>
                    <a:pt x="161" y="612"/>
                  </a:cubicBezTo>
                  <a:cubicBezTo>
                    <a:pt x="99" y="612"/>
                    <a:pt x="48" y="561"/>
                    <a:pt x="48" y="499"/>
                  </a:cubicBezTo>
                  <a:cubicBezTo>
                    <a:pt x="48" y="338"/>
                    <a:pt x="48" y="338"/>
                    <a:pt x="48" y="338"/>
                  </a:cubicBezTo>
                  <a:cubicBezTo>
                    <a:pt x="48" y="275"/>
                    <a:pt x="99" y="225"/>
                    <a:pt x="161" y="225"/>
                  </a:cubicBezTo>
                  <a:cubicBezTo>
                    <a:pt x="1054" y="225"/>
                    <a:pt x="1054" y="225"/>
                    <a:pt x="1054" y="225"/>
                  </a:cubicBezTo>
                  <a:cubicBezTo>
                    <a:pt x="1116" y="225"/>
                    <a:pt x="1167" y="275"/>
                    <a:pt x="1167" y="338"/>
                  </a:cubicBezTo>
                  <a:cubicBezTo>
                    <a:pt x="1167" y="499"/>
                    <a:pt x="1167" y="499"/>
                    <a:pt x="1167" y="499"/>
                  </a:cubicBezTo>
                  <a:cubicBezTo>
                    <a:pt x="1167" y="561"/>
                    <a:pt x="1116" y="612"/>
                    <a:pt x="1054" y="612"/>
                  </a:cubicBezTo>
                  <a:cubicBezTo>
                    <a:pt x="678" y="612"/>
                    <a:pt x="678" y="612"/>
                    <a:pt x="678" y="612"/>
                  </a:cubicBezTo>
                  <a:cubicBezTo>
                    <a:pt x="678" y="574"/>
                    <a:pt x="678" y="574"/>
                    <a:pt x="678" y="574"/>
                  </a:cubicBezTo>
                  <a:cubicBezTo>
                    <a:pt x="678" y="565"/>
                    <a:pt x="671" y="557"/>
                    <a:pt x="662" y="557"/>
                  </a:cubicBezTo>
                  <a:close/>
                  <a:moveTo>
                    <a:pt x="646" y="590"/>
                  </a:moveTo>
                  <a:cubicBezTo>
                    <a:pt x="646" y="666"/>
                    <a:pt x="646" y="666"/>
                    <a:pt x="646" y="666"/>
                  </a:cubicBezTo>
                  <a:cubicBezTo>
                    <a:pt x="569" y="666"/>
                    <a:pt x="569" y="666"/>
                    <a:pt x="569" y="666"/>
                  </a:cubicBezTo>
                  <a:cubicBezTo>
                    <a:pt x="569" y="590"/>
                    <a:pt x="569" y="590"/>
                    <a:pt x="569" y="590"/>
                  </a:cubicBezTo>
                  <a:lnTo>
                    <a:pt x="646" y="590"/>
                  </a:lnTo>
                  <a:close/>
                  <a:moveTo>
                    <a:pt x="454" y="65"/>
                  </a:moveTo>
                  <a:cubicBezTo>
                    <a:pt x="761" y="65"/>
                    <a:pt x="761" y="65"/>
                    <a:pt x="761" y="65"/>
                  </a:cubicBezTo>
                  <a:cubicBezTo>
                    <a:pt x="761" y="176"/>
                    <a:pt x="761" y="176"/>
                    <a:pt x="761" y="176"/>
                  </a:cubicBezTo>
                  <a:cubicBezTo>
                    <a:pt x="454" y="176"/>
                    <a:pt x="454" y="176"/>
                    <a:pt x="454" y="176"/>
                  </a:cubicBezTo>
                  <a:lnTo>
                    <a:pt x="454" y="65"/>
                  </a:lnTo>
                  <a:close/>
                  <a:moveTo>
                    <a:pt x="1054" y="1016"/>
                  </a:moveTo>
                  <a:cubicBezTo>
                    <a:pt x="161" y="1016"/>
                    <a:pt x="161" y="1016"/>
                    <a:pt x="161" y="1016"/>
                  </a:cubicBezTo>
                  <a:cubicBezTo>
                    <a:pt x="108" y="1016"/>
                    <a:pt x="64" y="972"/>
                    <a:pt x="64" y="919"/>
                  </a:cubicBezTo>
                  <a:cubicBezTo>
                    <a:pt x="64" y="606"/>
                    <a:pt x="64" y="606"/>
                    <a:pt x="64" y="606"/>
                  </a:cubicBezTo>
                  <a:cubicBezTo>
                    <a:pt x="90" y="630"/>
                    <a:pt x="124" y="644"/>
                    <a:pt x="161" y="644"/>
                  </a:cubicBezTo>
                  <a:cubicBezTo>
                    <a:pt x="537" y="644"/>
                    <a:pt x="537" y="644"/>
                    <a:pt x="537" y="644"/>
                  </a:cubicBezTo>
                  <a:cubicBezTo>
                    <a:pt x="537" y="683"/>
                    <a:pt x="537" y="683"/>
                    <a:pt x="537" y="683"/>
                  </a:cubicBezTo>
                  <a:cubicBezTo>
                    <a:pt x="537" y="692"/>
                    <a:pt x="544" y="699"/>
                    <a:pt x="553" y="699"/>
                  </a:cubicBezTo>
                  <a:cubicBezTo>
                    <a:pt x="662" y="699"/>
                    <a:pt x="662" y="699"/>
                    <a:pt x="662" y="699"/>
                  </a:cubicBezTo>
                  <a:cubicBezTo>
                    <a:pt x="671" y="699"/>
                    <a:pt x="678" y="692"/>
                    <a:pt x="678" y="683"/>
                  </a:cubicBezTo>
                  <a:cubicBezTo>
                    <a:pt x="678" y="644"/>
                    <a:pt x="678" y="644"/>
                    <a:pt x="678" y="644"/>
                  </a:cubicBezTo>
                  <a:cubicBezTo>
                    <a:pt x="1054" y="644"/>
                    <a:pt x="1054" y="644"/>
                    <a:pt x="1054" y="644"/>
                  </a:cubicBezTo>
                  <a:cubicBezTo>
                    <a:pt x="1091" y="644"/>
                    <a:pt x="1125" y="630"/>
                    <a:pt x="1151" y="606"/>
                  </a:cubicBezTo>
                  <a:cubicBezTo>
                    <a:pt x="1151" y="919"/>
                    <a:pt x="1151" y="919"/>
                    <a:pt x="1151" y="919"/>
                  </a:cubicBezTo>
                  <a:cubicBezTo>
                    <a:pt x="1151" y="972"/>
                    <a:pt x="1107" y="1016"/>
                    <a:pt x="1054" y="1016"/>
                  </a:cubicBezTo>
                  <a:close/>
                </a:path>
              </a:pathLst>
            </a:custGeom>
            <a:solidFill>
              <a:srgbClr val="183D67"/>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17447" name="组合 70"/>
          <p:cNvGrpSpPr>
            <a:grpSpLocks/>
          </p:cNvGrpSpPr>
          <p:nvPr/>
        </p:nvGrpSpPr>
        <p:grpSpPr bwMode="auto">
          <a:xfrm>
            <a:off x="1189435" y="3863579"/>
            <a:ext cx="1245394" cy="480580"/>
            <a:chOff x="0" y="0"/>
            <a:chExt cx="1660395" cy="640781"/>
          </a:xfrm>
        </p:grpSpPr>
        <p:grpSp>
          <p:nvGrpSpPr>
            <p:cNvPr id="17448" name="组合 68"/>
            <p:cNvGrpSpPr>
              <a:grpSpLocks/>
            </p:cNvGrpSpPr>
            <p:nvPr/>
          </p:nvGrpSpPr>
          <p:grpSpPr bwMode="auto">
            <a:xfrm>
              <a:off x="0" y="0"/>
              <a:ext cx="433388" cy="640781"/>
              <a:chOff x="0" y="0"/>
              <a:chExt cx="433388" cy="640781"/>
            </a:xfrm>
          </p:grpSpPr>
          <p:sp>
            <p:nvSpPr>
              <p:cNvPr id="17449" name="矩形 6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0" name="文本框 67"/>
              <p:cNvSpPr txBox="1">
                <a:spLocks noChangeArrowheads="1"/>
              </p:cNvSpPr>
              <p:nvPr/>
            </p:nvSpPr>
            <p:spPr bwMode="auto">
              <a:xfrm>
                <a:off x="0" y="25220"/>
                <a:ext cx="433388" cy="6155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01</a:t>
                </a:r>
                <a:endParaRPr lang="zh-CN" altLang="en-US" sz="1200">
                  <a:solidFill>
                    <a:srgbClr val="1E6991"/>
                  </a:solidFill>
                  <a:latin typeface="华文细黑" pitchFamily="2" charset="-122"/>
                  <a:ea typeface="华文细黑" pitchFamily="2" charset="-122"/>
                </a:endParaRPr>
              </a:p>
            </p:txBody>
          </p:sp>
        </p:grpSp>
        <p:sp>
          <p:nvSpPr>
            <p:cNvPr id="17451" name="文本框 69"/>
            <p:cNvSpPr txBox="1">
              <a:spLocks noChangeArrowheads="1"/>
            </p:cNvSpPr>
            <p:nvPr/>
          </p:nvSpPr>
          <p:spPr bwMode="auto">
            <a:xfrm>
              <a:off x="343562" y="144666"/>
              <a:ext cx="1316833" cy="3385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2" name="矩形 71"/>
          <p:cNvSpPr>
            <a:spLocks noChangeArrowheads="1"/>
          </p:cNvSpPr>
          <p:nvPr/>
        </p:nvSpPr>
        <p:spPr bwMode="auto">
          <a:xfrm>
            <a:off x="953692" y="4241006"/>
            <a:ext cx="1431131"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3" name="组合 74"/>
          <p:cNvGrpSpPr>
            <a:grpSpLocks/>
          </p:cNvGrpSpPr>
          <p:nvPr/>
        </p:nvGrpSpPr>
        <p:grpSpPr bwMode="auto">
          <a:xfrm>
            <a:off x="3389710" y="3344466"/>
            <a:ext cx="1245394" cy="480580"/>
            <a:chOff x="0" y="0"/>
            <a:chExt cx="1660395" cy="640781"/>
          </a:xfrm>
        </p:grpSpPr>
        <p:grpSp>
          <p:nvGrpSpPr>
            <p:cNvPr id="17454" name="组合 76"/>
            <p:cNvGrpSpPr>
              <a:grpSpLocks/>
            </p:cNvGrpSpPr>
            <p:nvPr/>
          </p:nvGrpSpPr>
          <p:grpSpPr bwMode="auto">
            <a:xfrm>
              <a:off x="0" y="0"/>
              <a:ext cx="433388" cy="640781"/>
              <a:chOff x="0" y="0"/>
              <a:chExt cx="433388" cy="640781"/>
            </a:xfrm>
          </p:grpSpPr>
          <p:sp>
            <p:nvSpPr>
              <p:cNvPr id="17455" name="矩形 78"/>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56" name="文本框 79"/>
              <p:cNvSpPr txBox="1">
                <a:spLocks noChangeArrowheads="1"/>
              </p:cNvSpPr>
              <p:nvPr/>
            </p:nvSpPr>
            <p:spPr bwMode="auto">
              <a:xfrm>
                <a:off x="0" y="25220"/>
                <a:ext cx="433388" cy="6155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02</a:t>
                </a:r>
                <a:endParaRPr lang="zh-CN" altLang="en-US" sz="1200">
                  <a:solidFill>
                    <a:srgbClr val="1E6991"/>
                  </a:solidFill>
                  <a:latin typeface="华文细黑" pitchFamily="2" charset="-122"/>
                  <a:ea typeface="华文细黑" pitchFamily="2" charset="-122"/>
                </a:endParaRPr>
              </a:p>
            </p:txBody>
          </p:sp>
        </p:grpSp>
        <p:sp>
          <p:nvSpPr>
            <p:cNvPr id="17457" name="文本框 77"/>
            <p:cNvSpPr txBox="1">
              <a:spLocks noChangeArrowheads="1"/>
            </p:cNvSpPr>
            <p:nvPr/>
          </p:nvSpPr>
          <p:spPr bwMode="auto">
            <a:xfrm>
              <a:off x="343562" y="144666"/>
              <a:ext cx="1316833" cy="3385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58" name="矩形 75"/>
          <p:cNvSpPr>
            <a:spLocks noChangeArrowheads="1"/>
          </p:cNvSpPr>
          <p:nvPr/>
        </p:nvSpPr>
        <p:spPr bwMode="auto">
          <a:xfrm>
            <a:off x="3153966" y="3721894"/>
            <a:ext cx="143232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59" name="组合 81"/>
          <p:cNvGrpSpPr>
            <a:grpSpLocks/>
          </p:cNvGrpSpPr>
          <p:nvPr/>
        </p:nvGrpSpPr>
        <p:grpSpPr bwMode="auto">
          <a:xfrm>
            <a:off x="5554266" y="2164557"/>
            <a:ext cx="1245394" cy="480580"/>
            <a:chOff x="0" y="0"/>
            <a:chExt cx="1660395" cy="640779"/>
          </a:xfrm>
        </p:grpSpPr>
        <p:grpSp>
          <p:nvGrpSpPr>
            <p:cNvPr id="17460" name="组合 83"/>
            <p:cNvGrpSpPr>
              <a:grpSpLocks/>
            </p:cNvGrpSpPr>
            <p:nvPr/>
          </p:nvGrpSpPr>
          <p:grpSpPr bwMode="auto">
            <a:xfrm>
              <a:off x="0" y="0"/>
              <a:ext cx="433388" cy="640779"/>
              <a:chOff x="0" y="0"/>
              <a:chExt cx="433388" cy="640779"/>
            </a:xfrm>
          </p:grpSpPr>
          <p:sp>
            <p:nvSpPr>
              <p:cNvPr id="17461" name="矩形 85"/>
              <p:cNvSpPr>
                <a:spLocks noChangeArrowheads="1"/>
              </p:cNvSpPr>
              <p:nvPr/>
            </p:nvSpPr>
            <p:spPr bwMode="auto">
              <a:xfrm>
                <a:off x="28573" y="0"/>
                <a:ext cx="376207" cy="376242"/>
              </a:xfrm>
              <a:prstGeom prst="rect">
                <a:avLst/>
              </a:prstGeom>
              <a:solidFill>
                <a:schemeClr val="bg1">
                  <a:alpha val="7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2" name="文本框 86"/>
              <p:cNvSpPr txBox="1">
                <a:spLocks noChangeArrowheads="1"/>
              </p:cNvSpPr>
              <p:nvPr/>
            </p:nvSpPr>
            <p:spPr bwMode="auto">
              <a:xfrm>
                <a:off x="0" y="25220"/>
                <a:ext cx="433388" cy="6155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03</a:t>
                </a:r>
                <a:endParaRPr lang="zh-CN" altLang="en-US" sz="1200">
                  <a:solidFill>
                    <a:srgbClr val="1E6991"/>
                  </a:solidFill>
                  <a:latin typeface="华文细黑" pitchFamily="2" charset="-122"/>
                  <a:ea typeface="华文细黑" pitchFamily="2" charset="-122"/>
                </a:endParaRPr>
              </a:p>
            </p:txBody>
          </p:sp>
        </p:grpSp>
        <p:sp>
          <p:nvSpPr>
            <p:cNvPr id="17463" name="文本框 84"/>
            <p:cNvSpPr txBox="1">
              <a:spLocks noChangeArrowheads="1"/>
            </p:cNvSpPr>
            <p:nvPr/>
          </p:nvSpPr>
          <p:spPr bwMode="auto">
            <a:xfrm>
              <a:off x="343562" y="144667"/>
              <a:ext cx="1316833" cy="338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64" name="矩形 82"/>
          <p:cNvSpPr>
            <a:spLocks noChangeArrowheads="1"/>
          </p:cNvSpPr>
          <p:nvPr/>
        </p:nvSpPr>
        <p:spPr bwMode="auto">
          <a:xfrm>
            <a:off x="5318523" y="2541985"/>
            <a:ext cx="1431131"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grpSp>
        <p:nvGrpSpPr>
          <p:cNvPr id="17465" name="组合 88"/>
          <p:cNvGrpSpPr>
            <a:grpSpLocks/>
          </p:cNvGrpSpPr>
          <p:nvPr/>
        </p:nvGrpSpPr>
        <p:grpSpPr bwMode="auto">
          <a:xfrm>
            <a:off x="7677150" y="1776413"/>
            <a:ext cx="1245394" cy="480580"/>
            <a:chOff x="0" y="0"/>
            <a:chExt cx="1660395" cy="640779"/>
          </a:xfrm>
        </p:grpSpPr>
        <p:grpSp>
          <p:nvGrpSpPr>
            <p:cNvPr id="17466" name="组合 90"/>
            <p:cNvGrpSpPr>
              <a:grpSpLocks/>
            </p:cNvGrpSpPr>
            <p:nvPr/>
          </p:nvGrpSpPr>
          <p:grpSpPr bwMode="auto">
            <a:xfrm>
              <a:off x="0" y="0"/>
              <a:ext cx="433388" cy="640779"/>
              <a:chOff x="0" y="0"/>
              <a:chExt cx="433388" cy="640779"/>
            </a:xfrm>
          </p:grpSpPr>
          <p:sp>
            <p:nvSpPr>
              <p:cNvPr id="17467" name="矩形 92"/>
              <p:cNvSpPr>
                <a:spLocks noChangeArrowheads="1"/>
              </p:cNvSpPr>
              <p:nvPr/>
            </p:nvSpPr>
            <p:spPr bwMode="auto">
              <a:xfrm>
                <a:off x="28573" y="0"/>
                <a:ext cx="376208" cy="376242"/>
              </a:xfrm>
              <a:prstGeom prst="rect">
                <a:avLst/>
              </a:prstGeom>
              <a:solidFill>
                <a:schemeClr val="bg1">
                  <a:alpha val="7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7468" name="文本框 93"/>
              <p:cNvSpPr txBox="1">
                <a:spLocks noChangeArrowheads="1"/>
              </p:cNvSpPr>
              <p:nvPr/>
            </p:nvSpPr>
            <p:spPr bwMode="auto">
              <a:xfrm>
                <a:off x="0" y="25220"/>
                <a:ext cx="433388" cy="6155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华文细黑" pitchFamily="2" charset="-122"/>
                    <a:ea typeface="华文细黑" pitchFamily="2" charset="-122"/>
                  </a:rPr>
                  <a:t>04</a:t>
                </a:r>
                <a:endParaRPr lang="zh-CN" altLang="en-US" sz="1200">
                  <a:solidFill>
                    <a:srgbClr val="1E6991"/>
                  </a:solidFill>
                  <a:latin typeface="华文细黑" pitchFamily="2" charset="-122"/>
                  <a:ea typeface="华文细黑" pitchFamily="2" charset="-122"/>
                </a:endParaRPr>
              </a:p>
            </p:txBody>
          </p:sp>
        </p:grpSp>
        <p:sp>
          <p:nvSpPr>
            <p:cNvPr id="17469" name="文本框 91"/>
            <p:cNvSpPr txBox="1">
              <a:spLocks noChangeArrowheads="1"/>
            </p:cNvSpPr>
            <p:nvPr/>
          </p:nvSpPr>
          <p:spPr bwMode="auto">
            <a:xfrm>
              <a:off x="343562" y="144667"/>
              <a:ext cx="1316833" cy="3385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050" b="1">
                  <a:solidFill>
                    <a:schemeClr val="bg1"/>
                  </a:solidFill>
                  <a:latin typeface="Arial" pitchFamily="34" charset="0"/>
                  <a:ea typeface="华文细黑" pitchFamily="2" charset="-122"/>
                </a:rPr>
                <a:t>ADD  TITLE</a:t>
              </a:r>
              <a:endParaRPr lang="zh-CN" altLang="en-US" sz="1050" b="1">
                <a:solidFill>
                  <a:schemeClr val="bg1"/>
                </a:solidFill>
                <a:latin typeface="Arial" pitchFamily="34" charset="0"/>
                <a:ea typeface="华文细黑" pitchFamily="2" charset="-122"/>
              </a:endParaRPr>
            </a:p>
          </p:txBody>
        </p:sp>
      </p:grpSp>
      <p:sp>
        <p:nvSpPr>
          <p:cNvPr id="17470" name="矩形 89"/>
          <p:cNvSpPr>
            <a:spLocks noChangeArrowheads="1"/>
          </p:cNvSpPr>
          <p:nvPr/>
        </p:nvSpPr>
        <p:spPr bwMode="auto">
          <a:xfrm>
            <a:off x="7441407" y="2153841"/>
            <a:ext cx="1432322"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750">
                <a:solidFill>
                  <a:srgbClr val="FFFFFF"/>
                </a:solidFill>
                <a:latin typeface="Arial" pitchFamily="34" charset="0"/>
              </a:rPr>
              <a:t>Nothing we can do will change it. The future is before us and dynamic. Everything we do will affect it.</a:t>
            </a:r>
            <a:endParaRPr lang="zh-CN" altLang="en-US" sz="750">
              <a:solidFill>
                <a:srgbClr val="FFFFFF"/>
              </a:solidFill>
              <a:latin typeface="Arial" pitchFamily="34" charset="0"/>
              <a:cs typeface="Arial" pitchFamily="34" charset="0"/>
            </a:endParaRPr>
          </a:p>
        </p:txBody>
      </p:sp>
    </p:spTree>
    <p:extLst>
      <p:ext uri="{BB962C8B-B14F-4D97-AF65-F5344CB8AC3E}">
        <p14:creationId xmlns="" xmlns:p14="http://schemas.microsoft.com/office/powerpoint/2010/main" val="390414456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419"/>
                                        </p:tgtEl>
                                        <p:attrNameLst>
                                          <p:attrName>style.visibility</p:attrName>
                                        </p:attrNameLst>
                                      </p:cBhvr>
                                      <p:to>
                                        <p:strVal val="visible"/>
                                      </p:to>
                                    </p:set>
                                    <p:anim calcmode="lin" valueType="num">
                                      <p:cBhvr>
                                        <p:cTn id="7" dur="500" fill="hold"/>
                                        <p:tgtEl>
                                          <p:spTgt spid="17419"/>
                                        </p:tgtEl>
                                        <p:attrNameLst>
                                          <p:attrName>ppt_w</p:attrName>
                                        </p:attrNameLst>
                                      </p:cBhvr>
                                      <p:tavLst>
                                        <p:tav tm="0">
                                          <p:val>
                                            <p:fltVal val="0"/>
                                          </p:val>
                                        </p:tav>
                                        <p:tav tm="100000">
                                          <p:val>
                                            <p:strVal val="#ppt_w"/>
                                          </p:val>
                                        </p:tav>
                                      </p:tavLst>
                                    </p:anim>
                                    <p:anim calcmode="lin" valueType="num">
                                      <p:cBhvr>
                                        <p:cTn id="8" dur="500" fill="hold"/>
                                        <p:tgtEl>
                                          <p:spTgt spid="17419"/>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42" presetClass="entr" presetSubtype="0" fill="hold" nodeType="afterEffect">
                                  <p:stCondLst>
                                    <p:cond delay="0"/>
                                  </p:stCondLst>
                                  <p:childTnLst>
                                    <p:set>
                                      <p:cBhvr>
                                        <p:cTn id="11" dur="1" fill="hold">
                                          <p:stCondLst>
                                            <p:cond delay="0"/>
                                          </p:stCondLst>
                                        </p:cTn>
                                        <p:tgtEl>
                                          <p:spTgt spid="17437"/>
                                        </p:tgtEl>
                                        <p:attrNameLst>
                                          <p:attrName>style.visibility</p:attrName>
                                        </p:attrNameLst>
                                      </p:cBhvr>
                                      <p:to>
                                        <p:strVal val="visible"/>
                                      </p:to>
                                    </p:set>
                                    <p:animEffect transition="in" filter="fade">
                                      <p:cBhvr>
                                        <p:cTn id="12" dur="500"/>
                                        <p:tgtEl>
                                          <p:spTgt spid="17437"/>
                                        </p:tgtEl>
                                      </p:cBhvr>
                                    </p:animEffect>
                                    <p:anim calcmode="lin" valueType="num">
                                      <p:cBhvr>
                                        <p:cTn id="13" dur="500" fill="hold"/>
                                        <p:tgtEl>
                                          <p:spTgt spid="17437"/>
                                        </p:tgtEl>
                                        <p:attrNameLst>
                                          <p:attrName>ppt_x</p:attrName>
                                        </p:attrNameLst>
                                      </p:cBhvr>
                                      <p:tavLst>
                                        <p:tav tm="0">
                                          <p:val>
                                            <p:strVal val="#ppt_x"/>
                                          </p:val>
                                        </p:tav>
                                        <p:tav tm="100000">
                                          <p:val>
                                            <p:strVal val="#ppt_x"/>
                                          </p:val>
                                        </p:tav>
                                      </p:tavLst>
                                    </p:anim>
                                    <p:anim calcmode="lin" valueType="num">
                                      <p:cBhvr>
                                        <p:cTn id="14" dur="500" fill="hold"/>
                                        <p:tgtEl>
                                          <p:spTgt spid="1743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7423"/>
                                        </p:tgtEl>
                                        <p:attrNameLst>
                                          <p:attrName>style.visibility</p:attrName>
                                        </p:attrNameLst>
                                      </p:cBhvr>
                                      <p:to>
                                        <p:strVal val="visible"/>
                                      </p:to>
                                    </p:set>
                                    <p:animEffect transition="in" filter="wipe(left)">
                                      <p:cBhvr>
                                        <p:cTn id="18" dur="500"/>
                                        <p:tgtEl>
                                          <p:spTgt spid="17423"/>
                                        </p:tgtEl>
                                      </p:cBhvr>
                                    </p:animEffect>
                                  </p:childTnLst>
                                </p:cTn>
                              </p:par>
                            </p:childTnLst>
                          </p:cTn>
                        </p:par>
                        <p:par>
                          <p:cTn id="19" fill="hold" nodeType="afterGroup">
                            <p:stCondLst>
                              <p:cond delay="1500"/>
                            </p:stCondLst>
                            <p:childTnLst>
                              <p:par>
                                <p:cTn id="20" presetID="22" presetClass="entr" presetSubtype="4" fill="hold" nodeType="afterEffect">
                                  <p:stCondLst>
                                    <p:cond delay="0"/>
                                  </p:stCondLst>
                                  <p:childTnLst>
                                    <p:set>
                                      <p:cBhvr>
                                        <p:cTn id="21" dur="1" fill="hold">
                                          <p:stCondLst>
                                            <p:cond delay="0"/>
                                          </p:stCondLst>
                                        </p:cTn>
                                        <p:tgtEl>
                                          <p:spTgt spid="17447"/>
                                        </p:tgtEl>
                                        <p:attrNameLst>
                                          <p:attrName>style.visibility</p:attrName>
                                        </p:attrNameLst>
                                      </p:cBhvr>
                                      <p:to>
                                        <p:strVal val="visible"/>
                                      </p:to>
                                    </p:set>
                                    <p:animEffect transition="in" filter="wipe(down)">
                                      <p:cBhvr>
                                        <p:cTn id="22" dur="500"/>
                                        <p:tgtEl>
                                          <p:spTgt spid="17447"/>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7452"/>
                                        </p:tgtEl>
                                        <p:attrNameLst>
                                          <p:attrName>style.visibility</p:attrName>
                                        </p:attrNameLst>
                                      </p:cBhvr>
                                      <p:to>
                                        <p:strVal val="visible"/>
                                      </p:to>
                                    </p:set>
                                    <p:animEffect transition="in" filter="fade">
                                      <p:cBhvr>
                                        <p:cTn id="26" dur="500"/>
                                        <p:tgtEl>
                                          <p:spTgt spid="17452"/>
                                        </p:tgtEl>
                                      </p:cBhvr>
                                    </p:animEffect>
                                  </p:childTnLst>
                                </p:cTn>
                              </p:par>
                            </p:childTnLst>
                          </p:cTn>
                        </p:par>
                        <p:par>
                          <p:cTn id="27" fill="hold" nodeType="afterGroup">
                            <p:stCondLst>
                              <p:cond delay="2500"/>
                            </p:stCondLst>
                            <p:childTnLst>
                              <p:par>
                                <p:cTn id="28" presetID="22" presetClass="entr" presetSubtype="4" fill="hold" nodeType="afterEffect">
                                  <p:stCondLst>
                                    <p:cond delay="0"/>
                                  </p:stCondLst>
                                  <p:childTnLst>
                                    <p:set>
                                      <p:cBhvr>
                                        <p:cTn id="29" dur="1" fill="hold">
                                          <p:stCondLst>
                                            <p:cond delay="0"/>
                                          </p:stCondLst>
                                        </p:cTn>
                                        <p:tgtEl>
                                          <p:spTgt spid="17416"/>
                                        </p:tgtEl>
                                        <p:attrNameLst>
                                          <p:attrName>style.visibility</p:attrName>
                                        </p:attrNameLst>
                                      </p:cBhvr>
                                      <p:to>
                                        <p:strVal val="visible"/>
                                      </p:to>
                                    </p:set>
                                    <p:animEffect transition="in" filter="wipe(down)">
                                      <p:cBhvr>
                                        <p:cTn id="30" dur="500"/>
                                        <p:tgtEl>
                                          <p:spTgt spid="17416"/>
                                        </p:tgtEl>
                                      </p:cBhvr>
                                    </p:animEffect>
                                  </p:childTnLst>
                                </p:cTn>
                              </p:par>
                            </p:childTnLst>
                          </p:cTn>
                        </p:par>
                        <p:par>
                          <p:cTn id="31" fill="hold" nodeType="afterGroup">
                            <p:stCondLst>
                              <p:cond delay="3000"/>
                            </p:stCondLst>
                            <p:childTnLst>
                              <p:par>
                                <p:cTn id="32" presetID="23" presetClass="entr" presetSubtype="16" fill="hold" grpId="0" nodeType="afterEffect">
                                  <p:stCondLst>
                                    <p:cond delay="0"/>
                                  </p:stCondLst>
                                  <p:childTnLst>
                                    <p:set>
                                      <p:cBhvr>
                                        <p:cTn id="33" dur="1" fill="hold">
                                          <p:stCondLst>
                                            <p:cond delay="0"/>
                                          </p:stCondLst>
                                        </p:cTn>
                                        <p:tgtEl>
                                          <p:spTgt spid="17420"/>
                                        </p:tgtEl>
                                        <p:attrNameLst>
                                          <p:attrName>style.visibility</p:attrName>
                                        </p:attrNameLst>
                                      </p:cBhvr>
                                      <p:to>
                                        <p:strVal val="visible"/>
                                      </p:to>
                                    </p:set>
                                    <p:anim calcmode="lin" valueType="num">
                                      <p:cBhvr>
                                        <p:cTn id="34" dur="500" fill="hold"/>
                                        <p:tgtEl>
                                          <p:spTgt spid="17420"/>
                                        </p:tgtEl>
                                        <p:attrNameLst>
                                          <p:attrName>ppt_w</p:attrName>
                                        </p:attrNameLst>
                                      </p:cBhvr>
                                      <p:tavLst>
                                        <p:tav tm="0">
                                          <p:val>
                                            <p:fltVal val="0"/>
                                          </p:val>
                                        </p:tav>
                                        <p:tav tm="100000">
                                          <p:val>
                                            <p:strVal val="#ppt_w"/>
                                          </p:val>
                                        </p:tav>
                                      </p:tavLst>
                                    </p:anim>
                                    <p:anim calcmode="lin" valueType="num">
                                      <p:cBhvr>
                                        <p:cTn id="35" dur="500" fill="hold"/>
                                        <p:tgtEl>
                                          <p:spTgt spid="17420"/>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500"/>
                            </p:stCondLst>
                            <p:childTnLst>
                              <p:par>
                                <p:cTn id="37" presetID="42" presetClass="entr" presetSubtype="0" fill="hold" nodeType="afterEffect">
                                  <p:stCondLst>
                                    <p:cond delay="0"/>
                                  </p:stCondLst>
                                  <p:childTnLst>
                                    <p:set>
                                      <p:cBhvr>
                                        <p:cTn id="38" dur="1" fill="hold">
                                          <p:stCondLst>
                                            <p:cond delay="0"/>
                                          </p:stCondLst>
                                        </p:cTn>
                                        <p:tgtEl>
                                          <p:spTgt spid="17442"/>
                                        </p:tgtEl>
                                        <p:attrNameLst>
                                          <p:attrName>style.visibility</p:attrName>
                                        </p:attrNameLst>
                                      </p:cBhvr>
                                      <p:to>
                                        <p:strVal val="visible"/>
                                      </p:to>
                                    </p:set>
                                    <p:animEffect transition="in" filter="fade">
                                      <p:cBhvr>
                                        <p:cTn id="39" dur="500"/>
                                        <p:tgtEl>
                                          <p:spTgt spid="17442"/>
                                        </p:tgtEl>
                                      </p:cBhvr>
                                    </p:animEffect>
                                    <p:anim calcmode="lin" valueType="num">
                                      <p:cBhvr>
                                        <p:cTn id="40" dur="500" fill="hold"/>
                                        <p:tgtEl>
                                          <p:spTgt spid="17442"/>
                                        </p:tgtEl>
                                        <p:attrNameLst>
                                          <p:attrName>ppt_x</p:attrName>
                                        </p:attrNameLst>
                                      </p:cBhvr>
                                      <p:tavLst>
                                        <p:tav tm="0">
                                          <p:val>
                                            <p:strVal val="#ppt_x"/>
                                          </p:val>
                                        </p:tav>
                                        <p:tav tm="100000">
                                          <p:val>
                                            <p:strVal val="#ppt_x"/>
                                          </p:val>
                                        </p:tav>
                                      </p:tavLst>
                                    </p:anim>
                                    <p:anim calcmode="lin" valueType="num">
                                      <p:cBhvr>
                                        <p:cTn id="41" dur="500" fill="hold"/>
                                        <p:tgtEl>
                                          <p:spTgt spid="17442"/>
                                        </p:tgtEl>
                                        <p:attrNameLst>
                                          <p:attrName>ppt_y</p:attrName>
                                        </p:attrNameLst>
                                      </p:cBhvr>
                                      <p:tavLst>
                                        <p:tav tm="0">
                                          <p:val>
                                            <p:strVal val="#ppt_y+.1"/>
                                          </p:val>
                                        </p:tav>
                                        <p:tav tm="100000">
                                          <p:val>
                                            <p:strVal val="#ppt_y"/>
                                          </p:val>
                                        </p:tav>
                                      </p:tavLst>
                                    </p:anim>
                                  </p:childTnLst>
                                </p:cTn>
                              </p:par>
                            </p:childTnLst>
                          </p:cTn>
                        </p:par>
                        <p:par>
                          <p:cTn id="42" fill="hold" nodeType="afterGroup">
                            <p:stCondLst>
                              <p:cond delay="4000"/>
                            </p:stCondLst>
                            <p:childTnLst>
                              <p:par>
                                <p:cTn id="43" presetID="22" presetClass="entr" presetSubtype="8" fill="hold" grpId="0" nodeType="afterEffect">
                                  <p:stCondLst>
                                    <p:cond delay="0"/>
                                  </p:stCondLst>
                                  <p:childTnLst>
                                    <p:set>
                                      <p:cBhvr>
                                        <p:cTn id="44" dur="1" fill="hold">
                                          <p:stCondLst>
                                            <p:cond delay="0"/>
                                          </p:stCondLst>
                                        </p:cTn>
                                        <p:tgtEl>
                                          <p:spTgt spid="17424"/>
                                        </p:tgtEl>
                                        <p:attrNameLst>
                                          <p:attrName>style.visibility</p:attrName>
                                        </p:attrNameLst>
                                      </p:cBhvr>
                                      <p:to>
                                        <p:strVal val="visible"/>
                                      </p:to>
                                    </p:set>
                                    <p:animEffect transition="in" filter="wipe(left)">
                                      <p:cBhvr>
                                        <p:cTn id="45" dur="500"/>
                                        <p:tgtEl>
                                          <p:spTgt spid="17424"/>
                                        </p:tgtEl>
                                      </p:cBhvr>
                                    </p:animEffect>
                                  </p:childTnLst>
                                </p:cTn>
                              </p:par>
                            </p:childTnLst>
                          </p:cTn>
                        </p:par>
                        <p:par>
                          <p:cTn id="46" fill="hold" nodeType="afterGroup">
                            <p:stCondLst>
                              <p:cond delay="4500"/>
                            </p:stCondLst>
                            <p:childTnLst>
                              <p:par>
                                <p:cTn id="47" presetID="22" presetClass="entr" presetSubtype="4" fill="hold" nodeType="afterEffect">
                                  <p:stCondLst>
                                    <p:cond delay="0"/>
                                  </p:stCondLst>
                                  <p:childTnLst>
                                    <p:set>
                                      <p:cBhvr>
                                        <p:cTn id="48" dur="1" fill="hold">
                                          <p:stCondLst>
                                            <p:cond delay="0"/>
                                          </p:stCondLst>
                                        </p:cTn>
                                        <p:tgtEl>
                                          <p:spTgt spid="17453"/>
                                        </p:tgtEl>
                                        <p:attrNameLst>
                                          <p:attrName>style.visibility</p:attrName>
                                        </p:attrNameLst>
                                      </p:cBhvr>
                                      <p:to>
                                        <p:strVal val="visible"/>
                                      </p:to>
                                    </p:set>
                                    <p:animEffect transition="in" filter="wipe(down)">
                                      <p:cBhvr>
                                        <p:cTn id="49" dur="500"/>
                                        <p:tgtEl>
                                          <p:spTgt spid="17453"/>
                                        </p:tgtEl>
                                      </p:cBhvr>
                                    </p:animEffect>
                                  </p:childTnLst>
                                </p:cTn>
                              </p:par>
                            </p:childTnLst>
                          </p:cTn>
                        </p:par>
                        <p:par>
                          <p:cTn id="50" fill="hold" nodeType="afterGroup">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7458"/>
                                        </p:tgtEl>
                                        <p:attrNameLst>
                                          <p:attrName>style.visibility</p:attrName>
                                        </p:attrNameLst>
                                      </p:cBhvr>
                                      <p:to>
                                        <p:strVal val="visible"/>
                                      </p:to>
                                    </p:set>
                                    <p:animEffect transition="in" filter="fade">
                                      <p:cBhvr>
                                        <p:cTn id="53" dur="500"/>
                                        <p:tgtEl>
                                          <p:spTgt spid="17458"/>
                                        </p:tgtEl>
                                      </p:cBhvr>
                                    </p:animEffect>
                                  </p:childTnLst>
                                </p:cTn>
                              </p:par>
                            </p:childTnLst>
                          </p:cTn>
                        </p:par>
                        <p:par>
                          <p:cTn id="54" fill="hold" nodeType="afterGroup">
                            <p:stCondLst>
                              <p:cond delay="5500"/>
                            </p:stCondLst>
                            <p:childTnLst>
                              <p:par>
                                <p:cTn id="55" presetID="22" presetClass="entr" presetSubtype="4" fill="hold" nodeType="afterEffect">
                                  <p:stCondLst>
                                    <p:cond delay="0"/>
                                  </p:stCondLst>
                                  <p:childTnLst>
                                    <p:set>
                                      <p:cBhvr>
                                        <p:cTn id="56" dur="1" fill="hold">
                                          <p:stCondLst>
                                            <p:cond delay="0"/>
                                          </p:stCondLst>
                                        </p:cTn>
                                        <p:tgtEl>
                                          <p:spTgt spid="17417"/>
                                        </p:tgtEl>
                                        <p:attrNameLst>
                                          <p:attrName>style.visibility</p:attrName>
                                        </p:attrNameLst>
                                      </p:cBhvr>
                                      <p:to>
                                        <p:strVal val="visible"/>
                                      </p:to>
                                    </p:set>
                                    <p:animEffect transition="in" filter="wipe(down)">
                                      <p:cBhvr>
                                        <p:cTn id="57" dur="500"/>
                                        <p:tgtEl>
                                          <p:spTgt spid="17417"/>
                                        </p:tgtEl>
                                      </p:cBhvr>
                                    </p:animEffect>
                                  </p:childTnLst>
                                </p:cTn>
                              </p:par>
                            </p:childTnLst>
                          </p:cTn>
                        </p:par>
                        <p:par>
                          <p:cTn id="58" fill="hold" nodeType="afterGroup">
                            <p:stCondLst>
                              <p:cond delay="6000"/>
                            </p:stCondLst>
                            <p:childTnLst>
                              <p:par>
                                <p:cTn id="59" presetID="23" presetClass="entr" presetSubtype="16" fill="hold" grpId="0" nodeType="afterEffect">
                                  <p:stCondLst>
                                    <p:cond delay="0"/>
                                  </p:stCondLst>
                                  <p:childTnLst>
                                    <p:set>
                                      <p:cBhvr>
                                        <p:cTn id="60" dur="1" fill="hold">
                                          <p:stCondLst>
                                            <p:cond delay="0"/>
                                          </p:stCondLst>
                                        </p:cTn>
                                        <p:tgtEl>
                                          <p:spTgt spid="17421"/>
                                        </p:tgtEl>
                                        <p:attrNameLst>
                                          <p:attrName>style.visibility</p:attrName>
                                        </p:attrNameLst>
                                      </p:cBhvr>
                                      <p:to>
                                        <p:strVal val="visible"/>
                                      </p:to>
                                    </p:set>
                                    <p:anim calcmode="lin" valueType="num">
                                      <p:cBhvr>
                                        <p:cTn id="61" dur="500" fill="hold"/>
                                        <p:tgtEl>
                                          <p:spTgt spid="17421"/>
                                        </p:tgtEl>
                                        <p:attrNameLst>
                                          <p:attrName>ppt_w</p:attrName>
                                        </p:attrNameLst>
                                      </p:cBhvr>
                                      <p:tavLst>
                                        <p:tav tm="0">
                                          <p:val>
                                            <p:fltVal val="0"/>
                                          </p:val>
                                        </p:tav>
                                        <p:tav tm="100000">
                                          <p:val>
                                            <p:strVal val="#ppt_w"/>
                                          </p:val>
                                        </p:tav>
                                      </p:tavLst>
                                    </p:anim>
                                    <p:anim calcmode="lin" valueType="num">
                                      <p:cBhvr>
                                        <p:cTn id="62" dur="500" fill="hold"/>
                                        <p:tgtEl>
                                          <p:spTgt spid="17421"/>
                                        </p:tgtEl>
                                        <p:attrNameLst>
                                          <p:attrName>ppt_h</p:attrName>
                                        </p:attrNameLst>
                                      </p:cBhvr>
                                      <p:tavLst>
                                        <p:tav tm="0">
                                          <p:val>
                                            <p:fltVal val="0"/>
                                          </p:val>
                                        </p:tav>
                                        <p:tav tm="100000">
                                          <p:val>
                                            <p:strVal val="#ppt_h"/>
                                          </p:val>
                                        </p:tav>
                                      </p:tavLst>
                                    </p:anim>
                                  </p:childTnLst>
                                </p:cTn>
                              </p:par>
                            </p:childTnLst>
                          </p:cTn>
                        </p:par>
                        <p:par>
                          <p:cTn id="63" fill="hold" nodeType="afterGroup">
                            <p:stCondLst>
                              <p:cond delay="6500"/>
                            </p:stCondLst>
                            <p:childTnLst>
                              <p:par>
                                <p:cTn id="64" presetID="42" presetClass="entr" presetSubtype="0" fill="hold" nodeType="afterEffect">
                                  <p:stCondLst>
                                    <p:cond delay="0"/>
                                  </p:stCondLst>
                                  <p:childTnLst>
                                    <p:set>
                                      <p:cBhvr>
                                        <p:cTn id="65" dur="1" fill="hold">
                                          <p:stCondLst>
                                            <p:cond delay="0"/>
                                          </p:stCondLst>
                                        </p:cTn>
                                        <p:tgtEl>
                                          <p:spTgt spid="17427"/>
                                        </p:tgtEl>
                                        <p:attrNameLst>
                                          <p:attrName>style.visibility</p:attrName>
                                        </p:attrNameLst>
                                      </p:cBhvr>
                                      <p:to>
                                        <p:strVal val="visible"/>
                                      </p:to>
                                    </p:set>
                                    <p:animEffect transition="in" filter="fade">
                                      <p:cBhvr>
                                        <p:cTn id="66" dur="500"/>
                                        <p:tgtEl>
                                          <p:spTgt spid="17427"/>
                                        </p:tgtEl>
                                      </p:cBhvr>
                                    </p:animEffect>
                                    <p:anim calcmode="lin" valueType="num">
                                      <p:cBhvr>
                                        <p:cTn id="67" dur="500" fill="hold"/>
                                        <p:tgtEl>
                                          <p:spTgt spid="17427"/>
                                        </p:tgtEl>
                                        <p:attrNameLst>
                                          <p:attrName>ppt_x</p:attrName>
                                        </p:attrNameLst>
                                      </p:cBhvr>
                                      <p:tavLst>
                                        <p:tav tm="0">
                                          <p:val>
                                            <p:strVal val="#ppt_x"/>
                                          </p:val>
                                        </p:tav>
                                        <p:tav tm="100000">
                                          <p:val>
                                            <p:strVal val="#ppt_x"/>
                                          </p:val>
                                        </p:tav>
                                      </p:tavLst>
                                    </p:anim>
                                    <p:anim calcmode="lin" valueType="num">
                                      <p:cBhvr>
                                        <p:cTn id="68" dur="500" fill="hold"/>
                                        <p:tgtEl>
                                          <p:spTgt spid="17427"/>
                                        </p:tgtEl>
                                        <p:attrNameLst>
                                          <p:attrName>ppt_y</p:attrName>
                                        </p:attrNameLst>
                                      </p:cBhvr>
                                      <p:tavLst>
                                        <p:tav tm="0">
                                          <p:val>
                                            <p:strVal val="#ppt_y+.1"/>
                                          </p:val>
                                        </p:tav>
                                        <p:tav tm="100000">
                                          <p:val>
                                            <p:strVal val="#ppt_y"/>
                                          </p:val>
                                        </p:tav>
                                      </p:tavLst>
                                    </p:anim>
                                  </p:childTnLst>
                                </p:cTn>
                              </p:par>
                            </p:childTnLst>
                          </p:cTn>
                        </p:par>
                        <p:par>
                          <p:cTn id="69" fill="hold" nodeType="afterGroup">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7425"/>
                                        </p:tgtEl>
                                        <p:attrNameLst>
                                          <p:attrName>style.visibility</p:attrName>
                                        </p:attrNameLst>
                                      </p:cBhvr>
                                      <p:to>
                                        <p:strVal val="visible"/>
                                      </p:to>
                                    </p:set>
                                    <p:animEffect transition="in" filter="wipe(left)">
                                      <p:cBhvr>
                                        <p:cTn id="72" dur="500"/>
                                        <p:tgtEl>
                                          <p:spTgt spid="17425"/>
                                        </p:tgtEl>
                                      </p:cBhvr>
                                    </p:animEffect>
                                  </p:childTnLst>
                                </p:cTn>
                              </p:par>
                            </p:childTnLst>
                          </p:cTn>
                        </p:par>
                        <p:par>
                          <p:cTn id="73" fill="hold" nodeType="afterGroup">
                            <p:stCondLst>
                              <p:cond delay="7500"/>
                            </p:stCondLst>
                            <p:childTnLst>
                              <p:par>
                                <p:cTn id="74" presetID="22" presetClass="entr" presetSubtype="4" fill="hold" nodeType="afterEffect">
                                  <p:stCondLst>
                                    <p:cond delay="0"/>
                                  </p:stCondLst>
                                  <p:childTnLst>
                                    <p:set>
                                      <p:cBhvr>
                                        <p:cTn id="75" dur="1" fill="hold">
                                          <p:stCondLst>
                                            <p:cond delay="0"/>
                                          </p:stCondLst>
                                        </p:cTn>
                                        <p:tgtEl>
                                          <p:spTgt spid="17459"/>
                                        </p:tgtEl>
                                        <p:attrNameLst>
                                          <p:attrName>style.visibility</p:attrName>
                                        </p:attrNameLst>
                                      </p:cBhvr>
                                      <p:to>
                                        <p:strVal val="visible"/>
                                      </p:to>
                                    </p:set>
                                    <p:animEffect transition="in" filter="wipe(down)">
                                      <p:cBhvr>
                                        <p:cTn id="76" dur="500"/>
                                        <p:tgtEl>
                                          <p:spTgt spid="17459"/>
                                        </p:tgtEl>
                                      </p:cBhvr>
                                    </p:animEffect>
                                  </p:childTnLst>
                                </p:cTn>
                              </p:par>
                            </p:childTnLst>
                          </p:cTn>
                        </p:par>
                        <p:par>
                          <p:cTn id="77" fill="hold" nodeType="afterGroup">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17464"/>
                                        </p:tgtEl>
                                        <p:attrNameLst>
                                          <p:attrName>style.visibility</p:attrName>
                                        </p:attrNameLst>
                                      </p:cBhvr>
                                      <p:to>
                                        <p:strVal val="visible"/>
                                      </p:to>
                                    </p:set>
                                    <p:animEffect transition="in" filter="fade">
                                      <p:cBhvr>
                                        <p:cTn id="80" dur="500"/>
                                        <p:tgtEl>
                                          <p:spTgt spid="17464"/>
                                        </p:tgtEl>
                                      </p:cBhvr>
                                    </p:animEffect>
                                  </p:childTnLst>
                                </p:cTn>
                              </p:par>
                            </p:childTnLst>
                          </p:cTn>
                        </p:par>
                        <p:par>
                          <p:cTn id="81" fill="hold" nodeType="afterGroup">
                            <p:stCondLst>
                              <p:cond delay="8500"/>
                            </p:stCondLst>
                            <p:childTnLst>
                              <p:par>
                                <p:cTn id="82" presetID="22" presetClass="entr" presetSubtype="4" fill="hold" nodeType="afterEffect">
                                  <p:stCondLst>
                                    <p:cond delay="0"/>
                                  </p:stCondLst>
                                  <p:childTnLst>
                                    <p:set>
                                      <p:cBhvr>
                                        <p:cTn id="83" dur="1" fill="hold">
                                          <p:stCondLst>
                                            <p:cond delay="0"/>
                                          </p:stCondLst>
                                        </p:cTn>
                                        <p:tgtEl>
                                          <p:spTgt spid="17418"/>
                                        </p:tgtEl>
                                        <p:attrNameLst>
                                          <p:attrName>style.visibility</p:attrName>
                                        </p:attrNameLst>
                                      </p:cBhvr>
                                      <p:to>
                                        <p:strVal val="visible"/>
                                      </p:to>
                                    </p:set>
                                    <p:animEffect transition="in" filter="wipe(down)">
                                      <p:cBhvr>
                                        <p:cTn id="84" dur="500"/>
                                        <p:tgtEl>
                                          <p:spTgt spid="17418"/>
                                        </p:tgtEl>
                                      </p:cBhvr>
                                    </p:animEffect>
                                  </p:childTnLst>
                                </p:cTn>
                              </p:par>
                            </p:childTnLst>
                          </p:cTn>
                        </p:par>
                        <p:par>
                          <p:cTn id="85" fill="hold" nodeType="afterGroup">
                            <p:stCondLst>
                              <p:cond delay="9000"/>
                            </p:stCondLst>
                            <p:childTnLst>
                              <p:par>
                                <p:cTn id="86" presetID="23" presetClass="entr" presetSubtype="16" fill="hold" grpId="0" nodeType="afterEffect">
                                  <p:stCondLst>
                                    <p:cond delay="0"/>
                                  </p:stCondLst>
                                  <p:childTnLst>
                                    <p:set>
                                      <p:cBhvr>
                                        <p:cTn id="87" dur="1" fill="hold">
                                          <p:stCondLst>
                                            <p:cond delay="0"/>
                                          </p:stCondLst>
                                        </p:cTn>
                                        <p:tgtEl>
                                          <p:spTgt spid="17422"/>
                                        </p:tgtEl>
                                        <p:attrNameLst>
                                          <p:attrName>style.visibility</p:attrName>
                                        </p:attrNameLst>
                                      </p:cBhvr>
                                      <p:to>
                                        <p:strVal val="visible"/>
                                      </p:to>
                                    </p:set>
                                    <p:anim calcmode="lin" valueType="num">
                                      <p:cBhvr>
                                        <p:cTn id="88" dur="500" fill="hold"/>
                                        <p:tgtEl>
                                          <p:spTgt spid="17422"/>
                                        </p:tgtEl>
                                        <p:attrNameLst>
                                          <p:attrName>ppt_w</p:attrName>
                                        </p:attrNameLst>
                                      </p:cBhvr>
                                      <p:tavLst>
                                        <p:tav tm="0">
                                          <p:val>
                                            <p:fltVal val="0"/>
                                          </p:val>
                                        </p:tav>
                                        <p:tav tm="100000">
                                          <p:val>
                                            <p:strVal val="#ppt_w"/>
                                          </p:val>
                                        </p:tav>
                                      </p:tavLst>
                                    </p:anim>
                                    <p:anim calcmode="lin" valueType="num">
                                      <p:cBhvr>
                                        <p:cTn id="89" dur="500" fill="hold"/>
                                        <p:tgtEl>
                                          <p:spTgt spid="17422"/>
                                        </p:tgtEl>
                                        <p:attrNameLst>
                                          <p:attrName>ppt_h</p:attrName>
                                        </p:attrNameLst>
                                      </p:cBhvr>
                                      <p:tavLst>
                                        <p:tav tm="0">
                                          <p:val>
                                            <p:fltVal val="0"/>
                                          </p:val>
                                        </p:tav>
                                        <p:tav tm="100000">
                                          <p:val>
                                            <p:strVal val="#ppt_h"/>
                                          </p:val>
                                        </p:tav>
                                      </p:tavLst>
                                    </p:anim>
                                  </p:childTnLst>
                                </p:cTn>
                              </p:par>
                            </p:childTnLst>
                          </p:cTn>
                        </p:par>
                        <p:par>
                          <p:cTn id="90" fill="hold" nodeType="afterGroup">
                            <p:stCondLst>
                              <p:cond delay="9500"/>
                            </p:stCondLst>
                            <p:childTnLst>
                              <p:par>
                                <p:cTn id="91" presetID="42" presetClass="entr" presetSubtype="0" fill="hold" nodeType="afterEffect">
                                  <p:stCondLst>
                                    <p:cond delay="0"/>
                                  </p:stCondLst>
                                  <p:childTnLst>
                                    <p:set>
                                      <p:cBhvr>
                                        <p:cTn id="92" dur="1" fill="hold">
                                          <p:stCondLst>
                                            <p:cond delay="0"/>
                                          </p:stCondLst>
                                        </p:cTn>
                                        <p:tgtEl>
                                          <p:spTgt spid="17432"/>
                                        </p:tgtEl>
                                        <p:attrNameLst>
                                          <p:attrName>style.visibility</p:attrName>
                                        </p:attrNameLst>
                                      </p:cBhvr>
                                      <p:to>
                                        <p:strVal val="visible"/>
                                      </p:to>
                                    </p:set>
                                    <p:animEffect transition="in" filter="fade">
                                      <p:cBhvr>
                                        <p:cTn id="93" dur="500"/>
                                        <p:tgtEl>
                                          <p:spTgt spid="17432"/>
                                        </p:tgtEl>
                                      </p:cBhvr>
                                    </p:animEffect>
                                    <p:anim calcmode="lin" valueType="num">
                                      <p:cBhvr>
                                        <p:cTn id="94" dur="500" fill="hold"/>
                                        <p:tgtEl>
                                          <p:spTgt spid="17432"/>
                                        </p:tgtEl>
                                        <p:attrNameLst>
                                          <p:attrName>ppt_x</p:attrName>
                                        </p:attrNameLst>
                                      </p:cBhvr>
                                      <p:tavLst>
                                        <p:tav tm="0">
                                          <p:val>
                                            <p:strVal val="#ppt_x"/>
                                          </p:val>
                                        </p:tav>
                                        <p:tav tm="100000">
                                          <p:val>
                                            <p:strVal val="#ppt_x"/>
                                          </p:val>
                                        </p:tav>
                                      </p:tavLst>
                                    </p:anim>
                                    <p:anim calcmode="lin" valueType="num">
                                      <p:cBhvr>
                                        <p:cTn id="95" dur="500" fill="hold"/>
                                        <p:tgtEl>
                                          <p:spTgt spid="17432"/>
                                        </p:tgtEl>
                                        <p:attrNameLst>
                                          <p:attrName>ppt_y</p:attrName>
                                        </p:attrNameLst>
                                      </p:cBhvr>
                                      <p:tavLst>
                                        <p:tav tm="0">
                                          <p:val>
                                            <p:strVal val="#ppt_y+.1"/>
                                          </p:val>
                                        </p:tav>
                                        <p:tav tm="100000">
                                          <p:val>
                                            <p:strVal val="#ppt_y"/>
                                          </p:val>
                                        </p:tav>
                                      </p:tavLst>
                                    </p:anim>
                                  </p:childTnLst>
                                </p:cTn>
                              </p:par>
                            </p:childTnLst>
                          </p:cTn>
                        </p:par>
                        <p:par>
                          <p:cTn id="96" fill="hold" nodeType="afterGroup">
                            <p:stCondLst>
                              <p:cond delay="10000"/>
                            </p:stCondLst>
                            <p:childTnLst>
                              <p:par>
                                <p:cTn id="97" presetID="22" presetClass="entr" presetSubtype="8" fill="hold" grpId="0" nodeType="afterEffect">
                                  <p:stCondLst>
                                    <p:cond delay="0"/>
                                  </p:stCondLst>
                                  <p:childTnLst>
                                    <p:set>
                                      <p:cBhvr>
                                        <p:cTn id="98" dur="1" fill="hold">
                                          <p:stCondLst>
                                            <p:cond delay="0"/>
                                          </p:stCondLst>
                                        </p:cTn>
                                        <p:tgtEl>
                                          <p:spTgt spid="17426"/>
                                        </p:tgtEl>
                                        <p:attrNameLst>
                                          <p:attrName>style.visibility</p:attrName>
                                        </p:attrNameLst>
                                      </p:cBhvr>
                                      <p:to>
                                        <p:strVal val="visible"/>
                                      </p:to>
                                    </p:set>
                                    <p:animEffect transition="in" filter="wipe(left)">
                                      <p:cBhvr>
                                        <p:cTn id="99" dur="500"/>
                                        <p:tgtEl>
                                          <p:spTgt spid="17426"/>
                                        </p:tgtEl>
                                      </p:cBhvr>
                                    </p:animEffect>
                                  </p:childTnLst>
                                </p:cTn>
                              </p:par>
                            </p:childTnLst>
                          </p:cTn>
                        </p:par>
                        <p:par>
                          <p:cTn id="100" fill="hold" nodeType="afterGroup">
                            <p:stCondLst>
                              <p:cond delay="10500"/>
                            </p:stCondLst>
                            <p:childTnLst>
                              <p:par>
                                <p:cTn id="101" presetID="22" presetClass="entr" presetSubtype="4" fill="hold" nodeType="afterEffect">
                                  <p:stCondLst>
                                    <p:cond delay="0"/>
                                  </p:stCondLst>
                                  <p:childTnLst>
                                    <p:set>
                                      <p:cBhvr>
                                        <p:cTn id="102" dur="1" fill="hold">
                                          <p:stCondLst>
                                            <p:cond delay="0"/>
                                          </p:stCondLst>
                                        </p:cTn>
                                        <p:tgtEl>
                                          <p:spTgt spid="17465"/>
                                        </p:tgtEl>
                                        <p:attrNameLst>
                                          <p:attrName>style.visibility</p:attrName>
                                        </p:attrNameLst>
                                      </p:cBhvr>
                                      <p:to>
                                        <p:strVal val="visible"/>
                                      </p:to>
                                    </p:set>
                                    <p:animEffect transition="in" filter="wipe(down)">
                                      <p:cBhvr>
                                        <p:cTn id="103" dur="500"/>
                                        <p:tgtEl>
                                          <p:spTgt spid="17465"/>
                                        </p:tgtEl>
                                      </p:cBhvr>
                                    </p:animEffect>
                                  </p:childTnLst>
                                </p:cTn>
                              </p:par>
                            </p:childTnLst>
                          </p:cTn>
                        </p:par>
                        <p:par>
                          <p:cTn id="104" fill="hold" nodeType="afterGroup">
                            <p:stCondLst>
                              <p:cond delay="11000"/>
                            </p:stCondLst>
                            <p:childTnLst>
                              <p:par>
                                <p:cTn id="105" presetID="10" presetClass="entr" presetSubtype="0" fill="hold" grpId="0" nodeType="afterEffect">
                                  <p:stCondLst>
                                    <p:cond delay="0"/>
                                  </p:stCondLst>
                                  <p:childTnLst>
                                    <p:set>
                                      <p:cBhvr>
                                        <p:cTn id="106" dur="1" fill="hold">
                                          <p:stCondLst>
                                            <p:cond delay="0"/>
                                          </p:stCondLst>
                                        </p:cTn>
                                        <p:tgtEl>
                                          <p:spTgt spid="17470"/>
                                        </p:tgtEl>
                                        <p:attrNameLst>
                                          <p:attrName>style.visibility</p:attrName>
                                        </p:attrNameLst>
                                      </p:cBhvr>
                                      <p:to>
                                        <p:strVal val="visible"/>
                                      </p:to>
                                    </p:set>
                                    <p:animEffect transition="in" filter="fade">
                                      <p:cBhvr>
                                        <p:cTn id="107" dur="500"/>
                                        <p:tgtEl>
                                          <p:spTgt spid="174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9" grpId="0" animBg="1" autoUpdateAnimBg="0"/>
      <p:bldP spid="17420" grpId="0" animBg="1" autoUpdateAnimBg="0"/>
      <p:bldP spid="17421" grpId="0" animBg="1" autoUpdateAnimBg="0"/>
      <p:bldP spid="17422" grpId="0" animBg="1" autoUpdateAnimBg="0"/>
      <p:bldP spid="17423" grpId="0" animBg="1"/>
      <p:bldP spid="17424" grpId="0" animBg="1"/>
      <p:bldP spid="17425" grpId="0" animBg="1"/>
      <p:bldP spid="17426" grpId="0" animBg="1"/>
      <p:bldP spid="17452" grpId="0" autoUpdateAnimBg="0"/>
      <p:bldP spid="17458" grpId="0" autoUpdateAnimBg="0"/>
      <p:bldP spid="17464" grpId="0" autoUpdateAnimBg="0"/>
      <p:bldP spid="17470"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文本框 6"/>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433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434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1434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434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14343" name="文本框 1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nvGrpSpPr>
          <p:cNvPr id="14344" name="组合 7"/>
          <p:cNvGrpSpPr>
            <a:grpSpLocks/>
          </p:cNvGrpSpPr>
          <p:nvPr/>
        </p:nvGrpSpPr>
        <p:grpSpPr bwMode="auto">
          <a:xfrm>
            <a:off x="294085" y="1127522"/>
            <a:ext cx="6765131" cy="3709988"/>
            <a:chOff x="0" y="0"/>
            <a:chExt cx="9019765" cy="4894521"/>
          </a:xfrm>
        </p:grpSpPr>
        <p:sp>
          <p:nvSpPr>
            <p:cNvPr id="14345" name="矩形 8"/>
            <p:cNvSpPr>
              <a:spLocks noChangeArrowheads="1"/>
            </p:cNvSpPr>
            <p:nvPr/>
          </p:nvSpPr>
          <p:spPr bwMode="auto">
            <a:xfrm>
              <a:off x="0" y="0"/>
              <a:ext cx="9019765" cy="4894521"/>
            </a:xfrm>
            <a:prstGeom prst="rect">
              <a:avLst/>
            </a:prstGeom>
            <a:solidFill>
              <a:srgbClr val="F2F2F2">
                <a:alpha val="12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aphicFrame>
          <p:nvGraphicFramePr>
            <p:cNvPr id="14346" name="图表 10"/>
            <p:cNvGraphicFramePr>
              <a:graphicFrameLocks/>
            </p:cNvGraphicFramePr>
            <p:nvPr/>
          </p:nvGraphicFramePr>
          <p:xfrm>
            <a:off x="27534" y="42507"/>
            <a:ext cx="8897336" cy="4872906"/>
          </p:xfrm>
          <a:graphic>
            <a:graphicData uri="http://schemas.openxmlformats.org/presentationml/2006/ole">
              <p:oleObj spid="_x0000_s1039" r:id="rId5" imgW="8907028" imgH="4932091" progId="Excel.Sheet.8">
                <p:embed/>
              </p:oleObj>
            </a:graphicData>
          </a:graphic>
        </p:graphicFrame>
      </p:grpSp>
      <p:sp>
        <p:nvSpPr>
          <p:cNvPr id="14347" name="文本框 13"/>
          <p:cNvSpPr txBox="1">
            <a:spLocks noChangeArrowheads="1"/>
          </p:cNvSpPr>
          <p:nvPr/>
        </p:nvSpPr>
        <p:spPr bwMode="auto">
          <a:xfrm>
            <a:off x="450056" y="873919"/>
            <a:ext cx="194429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 HERE</a:t>
            </a:r>
            <a:endParaRPr lang="zh-CN" altLang="en-US" sz="1200">
              <a:solidFill>
                <a:schemeClr val="bg1"/>
              </a:solidFill>
              <a:latin typeface="Arial" pitchFamily="34" charset="0"/>
              <a:cs typeface="Arial" pitchFamily="34" charset="0"/>
            </a:endParaRPr>
          </a:p>
        </p:txBody>
      </p:sp>
      <p:sp>
        <p:nvSpPr>
          <p:cNvPr id="14348" name="任意多边形 16"/>
          <p:cNvSpPr>
            <a:spLocks/>
          </p:cNvSpPr>
          <p:nvPr/>
        </p:nvSpPr>
        <p:spPr bwMode="auto">
          <a:xfrm>
            <a:off x="294085" y="927497"/>
            <a:ext cx="155972" cy="155972"/>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4349" name="直接连接符 17"/>
          <p:cNvCxnSpPr>
            <a:cxnSpLocks noChangeShapeType="1"/>
          </p:cNvCxnSpPr>
          <p:nvPr/>
        </p:nvCxnSpPr>
        <p:spPr bwMode="auto">
          <a:xfrm>
            <a:off x="7178279" y="1139429"/>
            <a:ext cx="0" cy="1153715"/>
          </a:xfrm>
          <a:prstGeom prst="line">
            <a:avLst/>
          </a:prstGeom>
          <a:noFill/>
          <a:ln w="15875"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14350" name="矩形 18"/>
          <p:cNvSpPr>
            <a:spLocks noChangeArrowheads="1"/>
          </p:cNvSpPr>
          <p:nvPr/>
        </p:nvSpPr>
        <p:spPr bwMode="auto">
          <a:xfrm>
            <a:off x="7264004" y="1103710"/>
            <a:ext cx="1676400" cy="1223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Don’t forget the things you once you owned. Treasure the things you can’t get. Don't give up the things that belong to you and keep those lost things in memory. </a:t>
            </a:r>
            <a:r>
              <a:rPr lang="zh-CN" altLang="en-US" sz="1050">
                <a:solidFill>
                  <a:schemeClr val="bg1"/>
                </a:solidFill>
                <a:latin typeface="Arial" pitchFamily="34" charset="0"/>
              </a:rPr>
              <a:t>　</a:t>
            </a:r>
          </a:p>
        </p:txBody>
      </p:sp>
    </p:spTree>
    <p:extLst>
      <p:ext uri="{BB962C8B-B14F-4D97-AF65-F5344CB8AC3E}">
        <p14:creationId xmlns="" xmlns:p14="http://schemas.microsoft.com/office/powerpoint/2010/main" val="207278473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4347"/>
                                        </p:tgtEl>
                                        <p:attrNameLst>
                                          <p:attrName>style.visibility</p:attrName>
                                        </p:attrNameLst>
                                      </p:cBhvr>
                                      <p:to>
                                        <p:strVal val="visible"/>
                                      </p:to>
                                    </p:set>
                                    <p:anim calcmode="lin" valueType="num">
                                      <p:cBhvr additive="base">
                                        <p:cTn id="7" dur="500"/>
                                        <p:tgtEl>
                                          <p:spTgt spid="14347"/>
                                        </p:tgtEl>
                                        <p:attrNameLst>
                                          <p:attrName>ppt_y</p:attrName>
                                        </p:attrNameLst>
                                      </p:cBhvr>
                                      <p:tavLst>
                                        <p:tav tm="0">
                                          <p:val>
                                            <p:strVal val="#ppt_y+#ppt_h*1.125000"/>
                                          </p:val>
                                        </p:tav>
                                        <p:tav tm="100000">
                                          <p:val>
                                            <p:strVal val="#ppt_y"/>
                                          </p:val>
                                        </p:tav>
                                      </p:tavLst>
                                    </p:anim>
                                    <p:animEffect transition="in" filter="wipe(up)">
                                      <p:cBhvr>
                                        <p:cTn id="8" dur="500"/>
                                        <p:tgtEl>
                                          <p:spTgt spid="14347"/>
                                        </p:tgtEl>
                                      </p:cBhvr>
                                    </p:animEffect>
                                  </p:childTnLst>
                                </p:cTn>
                              </p:par>
                            </p:childTnLst>
                          </p:cTn>
                        </p:par>
                        <p:par>
                          <p:cTn id="9" fill="hold" nodeType="afterGroup">
                            <p:stCondLst>
                              <p:cond delay="500"/>
                            </p:stCondLst>
                            <p:childTnLst>
                              <p:par>
                                <p:cTn id="10" presetID="10" presetClass="entr" presetSubtype="0" fill="hold" nodeType="afterEffect">
                                  <p:stCondLst>
                                    <p:cond delay="0"/>
                                  </p:stCondLst>
                                  <p:childTnLst>
                                    <p:set>
                                      <p:cBhvr>
                                        <p:cTn id="11" dur="1" fill="hold">
                                          <p:stCondLst>
                                            <p:cond delay="0"/>
                                          </p:stCondLst>
                                        </p:cTn>
                                        <p:tgtEl>
                                          <p:spTgt spid="14344"/>
                                        </p:tgtEl>
                                        <p:attrNameLst>
                                          <p:attrName>style.visibility</p:attrName>
                                        </p:attrNameLst>
                                      </p:cBhvr>
                                      <p:to>
                                        <p:strVal val="visible"/>
                                      </p:to>
                                    </p:set>
                                    <p:animEffect transition="in" filter="fade">
                                      <p:cBhvr>
                                        <p:cTn id="12" dur="500"/>
                                        <p:tgtEl>
                                          <p:spTgt spid="14344"/>
                                        </p:tgtEl>
                                      </p:cBhvr>
                                    </p:animEffect>
                                  </p:childTnLst>
                                </p:cTn>
                              </p:par>
                            </p:childTnLst>
                          </p:cTn>
                        </p:par>
                        <p:par>
                          <p:cTn id="13" fill="hold" nodeType="afterGroup">
                            <p:stCondLst>
                              <p:cond delay="1000"/>
                            </p:stCondLst>
                            <p:childTnLst>
                              <p:par>
                                <p:cTn id="14" presetID="22" presetClass="entr" presetSubtype="1" fill="hold" nodeType="afterEffect">
                                  <p:stCondLst>
                                    <p:cond delay="0"/>
                                  </p:stCondLst>
                                  <p:childTnLst>
                                    <p:set>
                                      <p:cBhvr>
                                        <p:cTn id="15" dur="1" fill="hold">
                                          <p:stCondLst>
                                            <p:cond delay="0"/>
                                          </p:stCondLst>
                                        </p:cTn>
                                        <p:tgtEl>
                                          <p:spTgt spid="14349"/>
                                        </p:tgtEl>
                                        <p:attrNameLst>
                                          <p:attrName>style.visibility</p:attrName>
                                        </p:attrNameLst>
                                      </p:cBhvr>
                                      <p:to>
                                        <p:strVal val="visible"/>
                                      </p:to>
                                    </p:set>
                                    <p:animEffect transition="in" filter="wipe(up)">
                                      <p:cBhvr>
                                        <p:cTn id="16" dur="500"/>
                                        <p:tgtEl>
                                          <p:spTgt spid="14349"/>
                                        </p:tgtEl>
                                      </p:cBhvr>
                                    </p:animEffect>
                                  </p:childTnLst>
                                </p:cTn>
                              </p:par>
                            </p:childTnLst>
                          </p:cTn>
                        </p:par>
                        <p:par>
                          <p:cTn id="17" fill="hold" nodeType="afterGroup">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14350"/>
                                        </p:tgtEl>
                                        <p:attrNameLst>
                                          <p:attrName>style.visibility</p:attrName>
                                        </p:attrNameLst>
                                      </p:cBhvr>
                                      <p:to>
                                        <p:strVal val="visible"/>
                                      </p:to>
                                    </p:set>
                                    <p:anim calcmode="lin" valueType="num">
                                      <p:cBhvr>
                                        <p:cTn id="20" dur="500" fill="hold"/>
                                        <p:tgtEl>
                                          <p:spTgt spid="14350"/>
                                        </p:tgtEl>
                                        <p:attrNameLst>
                                          <p:attrName>ppt_w</p:attrName>
                                        </p:attrNameLst>
                                      </p:cBhvr>
                                      <p:tavLst>
                                        <p:tav tm="0">
                                          <p:val>
                                            <p:strVal val="#ppt_w+.3"/>
                                          </p:val>
                                        </p:tav>
                                        <p:tav tm="100000">
                                          <p:val>
                                            <p:strVal val="#ppt_w"/>
                                          </p:val>
                                        </p:tav>
                                      </p:tavLst>
                                    </p:anim>
                                    <p:anim calcmode="lin" valueType="num">
                                      <p:cBhvr>
                                        <p:cTn id="21" dur="500" fill="hold"/>
                                        <p:tgtEl>
                                          <p:spTgt spid="14350"/>
                                        </p:tgtEl>
                                        <p:attrNameLst>
                                          <p:attrName>ppt_h</p:attrName>
                                        </p:attrNameLst>
                                      </p:cBhvr>
                                      <p:tavLst>
                                        <p:tav tm="0">
                                          <p:val>
                                            <p:strVal val="#ppt_h"/>
                                          </p:val>
                                        </p:tav>
                                        <p:tav tm="100000">
                                          <p:val>
                                            <p:strVal val="#ppt_h"/>
                                          </p:val>
                                        </p:tav>
                                      </p:tavLst>
                                    </p:anim>
                                    <p:animEffect transition="in" filter="fade">
                                      <p:cBhvr>
                                        <p:cTn id="22" dur="500"/>
                                        <p:tgtEl>
                                          <p:spTgt spid="143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7" grpId="0" autoUpdateAnimBg="0"/>
      <p:bldP spid="14350"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74"/>
          <p:cNvGrpSpPr/>
          <p:nvPr/>
        </p:nvGrpSpPr>
        <p:grpSpPr>
          <a:xfrm>
            <a:off x="834608" y="1006662"/>
            <a:ext cx="4316444" cy="2147902"/>
            <a:chOff x="538789" y="1131575"/>
            <a:chExt cx="5819028" cy="2895599"/>
          </a:xfrm>
          <a:solidFill>
            <a:schemeClr val="bg1">
              <a:lumMod val="85000"/>
            </a:schemeClr>
          </a:solidFill>
        </p:grpSpPr>
        <p:grpSp>
          <p:nvGrpSpPr>
            <p:cNvPr id="3" name="Group 341"/>
            <p:cNvGrpSpPr/>
            <p:nvPr/>
          </p:nvGrpSpPr>
          <p:grpSpPr>
            <a:xfrm>
              <a:off x="2984512" y="2355982"/>
              <a:ext cx="1110006" cy="1241414"/>
              <a:chOff x="4097338" y="2217738"/>
              <a:chExt cx="1139825" cy="1274763"/>
            </a:xfrm>
            <a:grpFill/>
          </p:grpSpPr>
          <p:sp>
            <p:nvSpPr>
              <p:cNvPr id="174"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4" name="Group 274"/>
            <p:cNvGrpSpPr/>
            <p:nvPr/>
          </p:nvGrpSpPr>
          <p:grpSpPr>
            <a:xfrm>
              <a:off x="1945621" y="2801220"/>
              <a:ext cx="759070" cy="1225954"/>
              <a:chOff x="3030538" y="2674938"/>
              <a:chExt cx="779463" cy="1258888"/>
            </a:xfrm>
            <a:grpFill/>
          </p:grpSpPr>
          <p:sp>
            <p:nvSpPr>
              <p:cNvPr id="172"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5" name="Group 277"/>
            <p:cNvGrpSpPr/>
            <p:nvPr/>
          </p:nvGrpSpPr>
          <p:grpSpPr>
            <a:xfrm>
              <a:off x="538789" y="1131575"/>
              <a:ext cx="2523022" cy="1757766"/>
              <a:chOff x="1585913" y="960438"/>
              <a:chExt cx="2590800" cy="1804987"/>
            </a:xfrm>
            <a:grpFill/>
          </p:grpSpPr>
          <p:sp>
            <p:nvSpPr>
              <p:cNvPr id="109"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1"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2"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3"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4"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0"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1"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345"/>
            <p:cNvGrpSpPr/>
            <p:nvPr/>
          </p:nvGrpSpPr>
          <p:grpSpPr>
            <a:xfrm>
              <a:off x="3103551" y="1256797"/>
              <a:ext cx="669405" cy="1125467"/>
              <a:chOff x="4219575" y="1089025"/>
              <a:chExt cx="687388" cy="1155701"/>
            </a:xfrm>
            <a:grpFill/>
          </p:grpSpPr>
          <p:sp>
            <p:nvSpPr>
              <p:cNvPr id="94"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5" name="Group 343"/>
              <p:cNvGrpSpPr/>
              <p:nvPr/>
            </p:nvGrpSpPr>
            <p:grpSpPr>
              <a:xfrm>
                <a:off x="4219575" y="1089025"/>
                <a:ext cx="687388" cy="1155701"/>
                <a:chOff x="4219575" y="1089025"/>
                <a:chExt cx="687388" cy="1155701"/>
              </a:xfrm>
              <a:grpFill/>
            </p:grpSpPr>
            <p:sp>
              <p:nvSpPr>
                <p:cNvPr id="96"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7"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8"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7" name="Group 363"/>
            <p:cNvGrpSpPr/>
            <p:nvPr/>
          </p:nvGrpSpPr>
          <p:grpSpPr>
            <a:xfrm>
              <a:off x="5105582" y="3000650"/>
              <a:ext cx="941496" cy="822457"/>
              <a:chOff x="6275388" y="2879725"/>
              <a:chExt cx="966788" cy="844551"/>
            </a:xfrm>
            <a:grpFill/>
          </p:grpSpPr>
          <p:sp>
            <p:nvSpPr>
              <p:cNvPr id="76"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77" name="Group 361"/>
              <p:cNvGrpSpPr/>
              <p:nvPr/>
            </p:nvGrpSpPr>
            <p:grpSpPr>
              <a:xfrm>
                <a:off x="6275388" y="2917825"/>
                <a:ext cx="966788" cy="806451"/>
                <a:chOff x="6275388" y="2917825"/>
                <a:chExt cx="966788" cy="806451"/>
              </a:xfrm>
              <a:grpFill/>
            </p:grpSpPr>
            <p:sp>
              <p:nvSpPr>
                <p:cNvPr id="78"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8" name="Group 383"/>
            <p:cNvGrpSpPr/>
            <p:nvPr/>
          </p:nvGrpSpPr>
          <p:grpSpPr>
            <a:xfrm>
              <a:off x="3584348" y="1207327"/>
              <a:ext cx="2773469" cy="1960289"/>
              <a:chOff x="4713288" y="1038225"/>
              <a:chExt cx="2847975" cy="2012950"/>
            </a:xfrm>
            <a:grpFill/>
          </p:grpSpPr>
          <p:sp>
            <p:nvSpPr>
              <p:cNvPr id="9"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1"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2"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3"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4"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5"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6"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8"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9"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1"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2"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82" name="Group 465"/>
          <p:cNvGrpSpPr/>
          <p:nvPr/>
        </p:nvGrpSpPr>
        <p:grpSpPr>
          <a:xfrm>
            <a:off x="1910358" y="2131644"/>
            <a:ext cx="538982" cy="538982"/>
            <a:chOff x="2055977" y="2917001"/>
            <a:chExt cx="767013" cy="767013"/>
          </a:xfrm>
          <a:solidFill>
            <a:schemeClr val="bg1"/>
          </a:solidFill>
        </p:grpSpPr>
        <p:sp>
          <p:nvSpPr>
            <p:cNvPr id="183" name="Oval 228"/>
            <p:cNvSpPr/>
            <p:nvPr/>
          </p:nvSpPr>
          <p:spPr>
            <a:xfrm>
              <a:off x="2055977" y="2917001"/>
              <a:ext cx="767013" cy="767013"/>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4" name="Text Placeholder 3"/>
            <p:cNvSpPr txBox="1">
              <a:spLocks/>
            </p:cNvSpPr>
            <p:nvPr/>
          </p:nvSpPr>
          <p:spPr>
            <a:xfrm>
              <a:off x="2158994" y="3136263"/>
              <a:ext cx="560978"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50%</a:t>
              </a:r>
            </a:p>
          </p:txBody>
        </p:sp>
      </p:grpSp>
      <p:grpSp>
        <p:nvGrpSpPr>
          <p:cNvPr id="185" name="Group 461"/>
          <p:cNvGrpSpPr/>
          <p:nvPr/>
        </p:nvGrpSpPr>
        <p:grpSpPr>
          <a:xfrm>
            <a:off x="1322349" y="1128792"/>
            <a:ext cx="634164" cy="634164"/>
            <a:chOff x="1217540" y="1555314"/>
            <a:chExt cx="902464" cy="902464"/>
          </a:xfrm>
          <a:solidFill>
            <a:schemeClr val="bg1"/>
          </a:solidFill>
        </p:grpSpPr>
        <p:sp>
          <p:nvSpPr>
            <p:cNvPr id="186" name="Oval 227"/>
            <p:cNvSpPr/>
            <p:nvPr/>
          </p:nvSpPr>
          <p:spPr>
            <a:xfrm>
              <a:off x="1217540" y="1555314"/>
              <a:ext cx="902464" cy="902464"/>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7" name="Text Placeholder 3"/>
            <p:cNvSpPr txBox="1">
              <a:spLocks/>
            </p:cNvSpPr>
            <p:nvPr/>
          </p:nvSpPr>
          <p:spPr>
            <a:xfrm>
              <a:off x="1388284" y="1842302"/>
              <a:ext cx="560980" cy="328492"/>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500" dirty="0">
                  <a:solidFill>
                    <a:schemeClr val="tx1"/>
                  </a:solidFill>
                  <a:latin typeface="Arial" panose="020B0604020202020204" pitchFamily="34" charset="0"/>
                  <a:cs typeface="Arial" panose="020B0604020202020204" pitchFamily="34" charset="0"/>
                </a:rPr>
                <a:t>60%</a:t>
              </a:r>
            </a:p>
          </p:txBody>
        </p:sp>
      </p:grpSp>
      <p:grpSp>
        <p:nvGrpSpPr>
          <p:cNvPr id="188" name="Group 463"/>
          <p:cNvGrpSpPr/>
          <p:nvPr/>
        </p:nvGrpSpPr>
        <p:grpSpPr>
          <a:xfrm>
            <a:off x="3649891" y="1195168"/>
            <a:ext cx="893336" cy="893336"/>
            <a:chOff x="4315448" y="1515048"/>
            <a:chExt cx="1271285" cy="1271285"/>
          </a:xfrm>
          <a:solidFill>
            <a:schemeClr val="bg1"/>
          </a:solidFill>
        </p:grpSpPr>
        <p:sp>
          <p:nvSpPr>
            <p:cNvPr id="189" name="Oval 230"/>
            <p:cNvSpPr/>
            <p:nvPr/>
          </p:nvSpPr>
          <p:spPr>
            <a:xfrm>
              <a:off x="4315448" y="1515048"/>
              <a:ext cx="1271285" cy="127128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0" name="Text Placeholder 3"/>
            <p:cNvSpPr txBox="1">
              <a:spLocks/>
            </p:cNvSpPr>
            <p:nvPr/>
          </p:nvSpPr>
          <p:spPr>
            <a:xfrm>
              <a:off x="4578075" y="1953596"/>
              <a:ext cx="746030" cy="394191"/>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800" dirty="0">
                  <a:solidFill>
                    <a:schemeClr val="tx1"/>
                  </a:solidFill>
                  <a:latin typeface="Arial" panose="020B0604020202020204" pitchFamily="34" charset="0"/>
                  <a:cs typeface="Arial" panose="020B0604020202020204" pitchFamily="34" charset="0"/>
                </a:rPr>
                <a:t>90%</a:t>
              </a:r>
            </a:p>
          </p:txBody>
        </p:sp>
      </p:grpSp>
      <p:grpSp>
        <p:nvGrpSpPr>
          <p:cNvPr id="191" name="Group 464"/>
          <p:cNvGrpSpPr/>
          <p:nvPr/>
        </p:nvGrpSpPr>
        <p:grpSpPr>
          <a:xfrm>
            <a:off x="2949887" y="2086346"/>
            <a:ext cx="436920" cy="436920"/>
            <a:chOff x="3489577" y="2804611"/>
            <a:chExt cx="621771" cy="621771"/>
          </a:xfrm>
          <a:solidFill>
            <a:schemeClr val="bg1"/>
          </a:solidFill>
        </p:grpSpPr>
        <p:sp>
          <p:nvSpPr>
            <p:cNvPr id="192" name="Oval 232"/>
            <p:cNvSpPr/>
            <p:nvPr/>
          </p:nvSpPr>
          <p:spPr>
            <a:xfrm>
              <a:off x="3489577" y="2804611"/>
              <a:ext cx="621771" cy="621771"/>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93" name="Text Placeholder 3"/>
            <p:cNvSpPr txBox="1">
              <a:spLocks/>
            </p:cNvSpPr>
            <p:nvPr/>
          </p:nvSpPr>
          <p:spPr>
            <a:xfrm>
              <a:off x="3567328" y="2984100"/>
              <a:ext cx="466268" cy="262794"/>
            </a:xfrm>
            <a:prstGeom prst="rect">
              <a:avLst/>
            </a:prstGeom>
            <a:grpFill/>
            <a:ln>
              <a:noFill/>
            </a:ln>
          </p:spPr>
          <p:txBody>
            <a:bodyPr wrap="squar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en-US" sz="1200" dirty="0">
                  <a:solidFill>
                    <a:schemeClr val="tx1"/>
                  </a:solidFill>
                  <a:latin typeface="Arial" panose="020B0604020202020204" pitchFamily="34" charset="0"/>
                  <a:cs typeface="Arial" panose="020B0604020202020204" pitchFamily="34" charset="0"/>
                </a:rPr>
                <a:t>40%</a:t>
              </a:r>
            </a:p>
          </p:txBody>
        </p:sp>
      </p:grpSp>
      <p:sp>
        <p:nvSpPr>
          <p:cNvPr id="204" name="Flowchart: Off-page Connector 63"/>
          <p:cNvSpPr/>
          <p:nvPr/>
        </p:nvSpPr>
        <p:spPr>
          <a:xfrm>
            <a:off x="5674601" y="765090"/>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5" name="Flowchart: Off-page Connector 63"/>
          <p:cNvSpPr/>
          <p:nvPr/>
        </p:nvSpPr>
        <p:spPr>
          <a:xfrm>
            <a:off x="5674601" y="1436619"/>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6" name="Flowchart: Off-page Connector 63"/>
          <p:cNvSpPr/>
          <p:nvPr/>
        </p:nvSpPr>
        <p:spPr>
          <a:xfrm>
            <a:off x="5674601" y="2779674"/>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7" name="Flowchart: Off-page Connector 63"/>
          <p:cNvSpPr/>
          <p:nvPr/>
        </p:nvSpPr>
        <p:spPr>
          <a:xfrm>
            <a:off x="5674601" y="2108147"/>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208" name="文本框 207"/>
          <p:cNvSpPr txBox="1"/>
          <p:nvPr/>
        </p:nvSpPr>
        <p:spPr>
          <a:xfrm>
            <a:off x="6029233" y="6181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09" name="文本框 208"/>
          <p:cNvSpPr txBox="1"/>
          <p:nvPr/>
        </p:nvSpPr>
        <p:spPr>
          <a:xfrm>
            <a:off x="6029233" y="13188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0" name="文本框 209"/>
          <p:cNvSpPr txBox="1"/>
          <p:nvPr/>
        </p:nvSpPr>
        <p:spPr>
          <a:xfrm>
            <a:off x="6029233" y="2000522"/>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11" name="文本框 210"/>
          <p:cNvSpPr txBox="1"/>
          <p:nvPr/>
        </p:nvSpPr>
        <p:spPr>
          <a:xfrm>
            <a:off x="6029233" y="2701237"/>
            <a:ext cx="2298272" cy="549381"/>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Tree>
    <p:extLst>
      <p:ext uri="{BB962C8B-B14F-4D97-AF65-F5344CB8AC3E}">
        <p14:creationId xmlns="" xmlns:p14="http://schemas.microsoft.com/office/powerpoint/2010/main" val="327526618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250"/>
                                  </p:stCondLst>
                                  <p:childTnLst>
                                    <p:set>
                                      <p:cBhvr>
                                        <p:cTn id="11" dur="1" fill="hold">
                                          <p:stCondLst>
                                            <p:cond delay="0"/>
                                          </p:stCondLst>
                                        </p:cTn>
                                        <p:tgtEl>
                                          <p:spTgt spid="188"/>
                                        </p:tgtEl>
                                        <p:attrNameLst>
                                          <p:attrName>style.visibility</p:attrName>
                                        </p:attrNameLst>
                                      </p:cBhvr>
                                      <p:to>
                                        <p:strVal val="visible"/>
                                      </p:to>
                                    </p:set>
                                    <p:anim calcmode="lin" valueType="num">
                                      <p:cBhvr>
                                        <p:cTn id="12" dur="500" fill="hold"/>
                                        <p:tgtEl>
                                          <p:spTgt spid="188"/>
                                        </p:tgtEl>
                                        <p:attrNameLst>
                                          <p:attrName>ppt_w</p:attrName>
                                        </p:attrNameLst>
                                      </p:cBhvr>
                                      <p:tavLst>
                                        <p:tav tm="0">
                                          <p:val>
                                            <p:fltVal val="0"/>
                                          </p:val>
                                        </p:tav>
                                        <p:tav tm="100000">
                                          <p:val>
                                            <p:strVal val="#ppt_w"/>
                                          </p:val>
                                        </p:tav>
                                      </p:tavLst>
                                    </p:anim>
                                    <p:anim calcmode="lin" valueType="num">
                                      <p:cBhvr>
                                        <p:cTn id="13" dur="500" fill="hold"/>
                                        <p:tgtEl>
                                          <p:spTgt spid="188"/>
                                        </p:tgtEl>
                                        <p:attrNameLst>
                                          <p:attrName>ppt_h</p:attrName>
                                        </p:attrNameLst>
                                      </p:cBhvr>
                                      <p:tavLst>
                                        <p:tav tm="0">
                                          <p:val>
                                            <p:fltVal val="0"/>
                                          </p:val>
                                        </p:tav>
                                        <p:tav tm="100000">
                                          <p:val>
                                            <p:strVal val="#ppt_h"/>
                                          </p:val>
                                        </p:tav>
                                      </p:tavLst>
                                    </p:anim>
                                    <p:animEffect transition="in" filter="fade">
                                      <p:cBhvr>
                                        <p:cTn id="14" dur="500"/>
                                        <p:tgtEl>
                                          <p:spTgt spid="188"/>
                                        </p:tgtEl>
                                      </p:cBhvr>
                                    </p:animEffect>
                                  </p:childTnLst>
                                </p:cTn>
                              </p:par>
                              <p:par>
                                <p:cTn id="15" presetID="53" presetClass="entr" presetSubtype="16" fill="hold" nodeType="withEffect">
                                  <p:stCondLst>
                                    <p:cond delay="500"/>
                                  </p:stCondLst>
                                  <p:childTnLst>
                                    <p:set>
                                      <p:cBhvr>
                                        <p:cTn id="16" dur="1" fill="hold">
                                          <p:stCondLst>
                                            <p:cond delay="0"/>
                                          </p:stCondLst>
                                        </p:cTn>
                                        <p:tgtEl>
                                          <p:spTgt spid="185"/>
                                        </p:tgtEl>
                                        <p:attrNameLst>
                                          <p:attrName>style.visibility</p:attrName>
                                        </p:attrNameLst>
                                      </p:cBhvr>
                                      <p:to>
                                        <p:strVal val="visible"/>
                                      </p:to>
                                    </p:set>
                                    <p:anim calcmode="lin" valueType="num">
                                      <p:cBhvr>
                                        <p:cTn id="17" dur="500" fill="hold"/>
                                        <p:tgtEl>
                                          <p:spTgt spid="185"/>
                                        </p:tgtEl>
                                        <p:attrNameLst>
                                          <p:attrName>ppt_w</p:attrName>
                                        </p:attrNameLst>
                                      </p:cBhvr>
                                      <p:tavLst>
                                        <p:tav tm="0">
                                          <p:val>
                                            <p:fltVal val="0"/>
                                          </p:val>
                                        </p:tav>
                                        <p:tav tm="100000">
                                          <p:val>
                                            <p:strVal val="#ppt_w"/>
                                          </p:val>
                                        </p:tav>
                                      </p:tavLst>
                                    </p:anim>
                                    <p:anim calcmode="lin" valueType="num">
                                      <p:cBhvr>
                                        <p:cTn id="18" dur="500" fill="hold"/>
                                        <p:tgtEl>
                                          <p:spTgt spid="185"/>
                                        </p:tgtEl>
                                        <p:attrNameLst>
                                          <p:attrName>ppt_h</p:attrName>
                                        </p:attrNameLst>
                                      </p:cBhvr>
                                      <p:tavLst>
                                        <p:tav tm="0">
                                          <p:val>
                                            <p:fltVal val="0"/>
                                          </p:val>
                                        </p:tav>
                                        <p:tav tm="100000">
                                          <p:val>
                                            <p:strVal val="#ppt_h"/>
                                          </p:val>
                                        </p:tav>
                                      </p:tavLst>
                                    </p:anim>
                                    <p:animEffect transition="in" filter="fade">
                                      <p:cBhvr>
                                        <p:cTn id="19" dur="500"/>
                                        <p:tgtEl>
                                          <p:spTgt spid="185"/>
                                        </p:tgtEl>
                                      </p:cBhvr>
                                    </p:animEffect>
                                  </p:childTnLst>
                                </p:cTn>
                              </p:par>
                              <p:par>
                                <p:cTn id="20" presetID="53" presetClass="entr" presetSubtype="16" fill="hold" nodeType="withEffect">
                                  <p:stCondLst>
                                    <p:cond delay="750"/>
                                  </p:stCondLst>
                                  <p:childTnLst>
                                    <p:set>
                                      <p:cBhvr>
                                        <p:cTn id="21" dur="1" fill="hold">
                                          <p:stCondLst>
                                            <p:cond delay="0"/>
                                          </p:stCondLst>
                                        </p:cTn>
                                        <p:tgtEl>
                                          <p:spTgt spid="182"/>
                                        </p:tgtEl>
                                        <p:attrNameLst>
                                          <p:attrName>style.visibility</p:attrName>
                                        </p:attrNameLst>
                                      </p:cBhvr>
                                      <p:to>
                                        <p:strVal val="visible"/>
                                      </p:to>
                                    </p:set>
                                    <p:anim calcmode="lin" valueType="num">
                                      <p:cBhvr>
                                        <p:cTn id="22" dur="500" fill="hold"/>
                                        <p:tgtEl>
                                          <p:spTgt spid="182"/>
                                        </p:tgtEl>
                                        <p:attrNameLst>
                                          <p:attrName>ppt_w</p:attrName>
                                        </p:attrNameLst>
                                      </p:cBhvr>
                                      <p:tavLst>
                                        <p:tav tm="0">
                                          <p:val>
                                            <p:fltVal val="0"/>
                                          </p:val>
                                        </p:tav>
                                        <p:tav tm="100000">
                                          <p:val>
                                            <p:strVal val="#ppt_w"/>
                                          </p:val>
                                        </p:tav>
                                      </p:tavLst>
                                    </p:anim>
                                    <p:anim calcmode="lin" valueType="num">
                                      <p:cBhvr>
                                        <p:cTn id="23" dur="500" fill="hold"/>
                                        <p:tgtEl>
                                          <p:spTgt spid="182"/>
                                        </p:tgtEl>
                                        <p:attrNameLst>
                                          <p:attrName>ppt_h</p:attrName>
                                        </p:attrNameLst>
                                      </p:cBhvr>
                                      <p:tavLst>
                                        <p:tav tm="0">
                                          <p:val>
                                            <p:fltVal val="0"/>
                                          </p:val>
                                        </p:tav>
                                        <p:tav tm="100000">
                                          <p:val>
                                            <p:strVal val="#ppt_h"/>
                                          </p:val>
                                        </p:tav>
                                      </p:tavLst>
                                    </p:anim>
                                    <p:animEffect transition="in" filter="fade">
                                      <p:cBhvr>
                                        <p:cTn id="24" dur="500"/>
                                        <p:tgtEl>
                                          <p:spTgt spid="1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191"/>
                                        </p:tgtEl>
                                        <p:attrNameLst>
                                          <p:attrName>style.visibility</p:attrName>
                                        </p:attrNameLst>
                                      </p:cBhvr>
                                      <p:to>
                                        <p:strVal val="visible"/>
                                      </p:to>
                                    </p:set>
                                    <p:anim calcmode="lin" valueType="num">
                                      <p:cBhvr>
                                        <p:cTn id="27" dur="500" fill="hold"/>
                                        <p:tgtEl>
                                          <p:spTgt spid="191"/>
                                        </p:tgtEl>
                                        <p:attrNameLst>
                                          <p:attrName>ppt_w</p:attrName>
                                        </p:attrNameLst>
                                      </p:cBhvr>
                                      <p:tavLst>
                                        <p:tav tm="0">
                                          <p:val>
                                            <p:fltVal val="0"/>
                                          </p:val>
                                        </p:tav>
                                        <p:tav tm="100000">
                                          <p:val>
                                            <p:strVal val="#ppt_w"/>
                                          </p:val>
                                        </p:tav>
                                      </p:tavLst>
                                    </p:anim>
                                    <p:anim calcmode="lin" valueType="num">
                                      <p:cBhvr>
                                        <p:cTn id="28" dur="500" fill="hold"/>
                                        <p:tgtEl>
                                          <p:spTgt spid="191"/>
                                        </p:tgtEl>
                                        <p:attrNameLst>
                                          <p:attrName>ppt_h</p:attrName>
                                        </p:attrNameLst>
                                      </p:cBhvr>
                                      <p:tavLst>
                                        <p:tav tm="0">
                                          <p:val>
                                            <p:fltVal val="0"/>
                                          </p:val>
                                        </p:tav>
                                        <p:tav tm="100000">
                                          <p:val>
                                            <p:strVal val="#ppt_h"/>
                                          </p:val>
                                        </p:tav>
                                      </p:tavLst>
                                    </p:anim>
                                    <p:animEffect transition="in" filter="fade">
                                      <p:cBhvr>
                                        <p:cTn id="29" dur="500"/>
                                        <p:tgtEl>
                                          <p:spTgt spid="191"/>
                                        </p:tgtEl>
                                      </p:cBhvr>
                                    </p:animEffect>
                                  </p:childTnLst>
                                </p:cTn>
                              </p:par>
                              <p:par>
                                <p:cTn id="30" presetID="2" presetClass="entr" presetSubtype="4" fill="hold" grpId="0" nodeType="withEffect">
                                  <p:stCondLst>
                                    <p:cond delay="1250"/>
                                  </p:stCondLst>
                                  <p:childTnLst>
                                    <p:set>
                                      <p:cBhvr>
                                        <p:cTn id="31" dur="1" fill="hold">
                                          <p:stCondLst>
                                            <p:cond delay="0"/>
                                          </p:stCondLst>
                                        </p:cTn>
                                        <p:tgtEl>
                                          <p:spTgt spid="204"/>
                                        </p:tgtEl>
                                        <p:attrNameLst>
                                          <p:attrName>style.visibility</p:attrName>
                                        </p:attrNameLst>
                                      </p:cBhvr>
                                      <p:to>
                                        <p:strVal val="visible"/>
                                      </p:to>
                                    </p:set>
                                    <p:anim calcmode="lin" valueType="num">
                                      <p:cBhvr additive="base">
                                        <p:cTn id="32" dur="500" fill="hold"/>
                                        <p:tgtEl>
                                          <p:spTgt spid="204"/>
                                        </p:tgtEl>
                                        <p:attrNameLst>
                                          <p:attrName>ppt_x</p:attrName>
                                        </p:attrNameLst>
                                      </p:cBhvr>
                                      <p:tavLst>
                                        <p:tav tm="0">
                                          <p:val>
                                            <p:strVal val="#ppt_x"/>
                                          </p:val>
                                        </p:tav>
                                        <p:tav tm="100000">
                                          <p:val>
                                            <p:strVal val="#ppt_x"/>
                                          </p:val>
                                        </p:tav>
                                      </p:tavLst>
                                    </p:anim>
                                    <p:anim calcmode="lin" valueType="num">
                                      <p:cBhvr additive="base">
                                        <p:cTn id="33" dur="500" fill="hold"/>
                                        <p:tgtEl>
                                          <p:spTgt spid="204"/>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250"/>
                                  </p:stCondLst>
                                  <p:childTnLst>
                                    <p:set>
                                      <p:cBhvr>
                                        <p:cTn id="35" dur="1" fill="hold">
                                          <p:stCondLst>
                                            <p:cond delay="0"/>
                                          </p:stCondLst>
                                        </p:cTn>
                                        <p:tgtEl>
                                          <p:spTgt spid="208"/>
                                        </p:tgtEl>
                                        <p:attrNameLst>
                                          <p:attrName>style.visibility</p:attrName>
                                        </p:attrNameLst>
                                      </p:cBhvr>
                                      <p:to>
                                        <p:strVal val="visible"/>
                                      </p:to>
                                    </p:set>
                                    <p:anim calcmode="lin" valueType="num">
                                      <p:cBhvr additive="base">
                                        <p:cTn id="36" dur="500" fill="hold"/>
                                        <p:tgtEl>
                                          <p:spTgt spid="208"/>
                                        </p:tgtEl>
                                        <p:attrNameLst>
                                          <p:attrName>ppt_x</p:attrName>
                                        </p:attrNameLst>
                                      </p:cBhvr>
                                      <p:tavLst>
                                        <p:tav tm="0">
                                          <p:val>
                                            <p:strVal val="#ppt_x"/>
                                          </p:val>
                                        </p:tav>
                                        <p:tav tm="100000">
                                          <p:val>
                                            <p:strVal val="#ppt_x"/>
                                          </p:val>
                                        </p:tav>
                                      </p:tavLst>
                                    </p:anim>
                                    <p:anim calcmode="lin" valueType="num">
                                      <p:cBhvr additive="base">
                                        <p:cTn id="37" dur="500" fill="hold"/>
                                        <p:tgtEl>
                                          <p:spTgt spid="20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500"/>
                                  </p:stCondLst>
                                  <p:childTnLst>
                                    <p:set>
                                      <p:cBhvr>
                                        <p:cTn id="39" dur="1" fill="hold">
                                          <p:stCondLst>
                                            <p:cond delay="0"/>
                                          </p:stCondLst>
                                        </p:cTn>
                                        <p:tgtEl>
                                          <p:spTgt spid="205"/>
                                        </p:tgtEl>
                                        <p:attrNameLst>
                                          <p:attrName>style.visibility</p:attrName>
                                        </p:attrNameLst>
                                      </p:cBhvr>
                                      <p:to>
                                        <p:strVal val="visible"/>
                                      </p:to>
                                    </p:set>
                                    <p:anim calcmode="lin" valueType="num">
                                      <p:cBhvr additive="base">
                                        <p:cTn id="40" dur="500" fill="hold"/>
                                        <p:tgtEl>
                                          <p:spTgt spid="205"/>
                                        </p:tgtEl>
                                        <p:attrNameLst>
                                          <p:attrName>ppt_x</p:attrName>
                                        </p:attrNameLst>
                                      </p:cBhvr>
                                      <p:tavLst>
                                        <p:tav tm="0">
                                          <p:val>
                                            <p:strVal val="#ppt_x"/>
                                          </p:val>
                                        </p:tav>
                                        <p:tav tm="100000">
                                          <p:val>
                                            <p:strVal val="#ppt_x"/>
                                          </p:val>
                                        </p:tav>
                                      </p:tavLst>
                                    </p:anim>
                                    <p:anim calcmode="lin" valueType="num">
                                      <p:cBhvr additive="base">
                                        <p:cTn id="41" dur="500" fill="hold"/>
                                        <p:tgtEl>
                                          <p:spTgt spid="205"/>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1500"/>
                                  </p:stCondLst>
                                  <p:childTnLst>
                                    <p:set>
                                      <p:cBhvr>
                                        <p:cTn id="43" dur="1" fill="hold">
                                          <p:stCondLst>
                                            <p:cond delay="0"/>
                                          </p:stCondLst>
                                        </p:cTn>
                                        <p:tgtEl>
                                          <p:spTgt spid="209"/>
                                        </p:tgtEl>
                                        <p:attrNameLst>
                                          <p:attrName>style.visibility</p:attrName>
                                        </p:attrNameLst>
                                      </p:cBhvr>
                                      <p:to>
                                        <p:strVal val="visible"/>
                                      </p:to>
                                    </p:set>
                                    <p:anim calcmode="lin" valueType="num">
                                      <p:cBhvr additive="base">
                                        <p:cTn id="44" dur="500" fill="hold"/>
                                        <p:tgtEl>
                                          <p:spTgt spid="209"/>
                                        </p:tgtEl>
                                        <p:attrNameLst>
                                          <p:attrName>ppt_x</p:attrName>
                                        </p:attrNameLst>
                                      </p:cBhvr>
                                      <p:tavLst>
                                        <p:tav tm="0">
                                          <p:val>
                                            <p:strVal val="#ppt_x"/>
                                          </p:val>
                                        </p:tav>
                                        <p:tav tm="100000">
                                          <p:val>
                                            <p:strVal val="#ppt_x"/>
                                          </p:val>
                                        </p:tav>
                                      </p:tavLst>
                                    </p:anim>
                                    <p:anim calcmode="lin" valueType="num">
                                      <p:cBhvr additive="base">
                                        <p:cTn id="45" dur="500" fill="hold"/>
                                        <p:tgtEl>
                                          <p:spTgt spid="209"/>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1750"/>
                                  </p:stCondLst>
                                  <p:childTnLst>
                                    <p:set>
                                      <p:cBhvr>
                                        <p:cTn id="47" dur="1" fill="hold">
                                          <p:stCondLst>
                                            <p:cond delay="0"/>
                                          </p:stCondLst>
                                        </p:cTn>
                                        <p:tgtEl>
                                          <p:spTgt spid="207"/>
                                        </p:tgtEl>
                                        <p:attrNameLst>
                                          <p:attrName>style.visibility</p:attrName>
                                        </p:attrNameLst>
                                      </p:cBhvr>
                                      <p:to>
                                        <p:strVal val="visible"/>
                                      </p:to>
                                    </p:set>
                                    <p:anim calcmode="lin" valueType="num">
                                      <p:cBhvr additive="base">
                                        <p:cTn id="48" dur="500" fill="hold"/>
                                        <p:tgtEl>
                                          <p:spTgt spid="207"/>
                                        </p:tgtEl>
                                        <p:attrNameLst>
                                          <p:attrName>ppt_x</p:attrName>
                                        </p:attrNameLst>
                                      </p:cBhvr>
                                      <p:tavLst>
                                        <p:tav tm="0">
                                          <p:val>
                                            <p:strVal val="#ppt_x"/>
                                          </p:val>
                                        </p:tav>
                                        <p:tav tm="100000">
                                          <p:val>
                                            <p:strVal val="#ppt_x"/>
                                          </p:val>
                                        </p:tav>
                                      </p:tavLst>
                                    </p:anim>
                                    <p:anim calcmode="lin" valueType="num">
                                      <p:cBhvr additive="base">
                                        <p:cTn id="49" dur="500" fill="hold"/>
                                        <p:tgtEl>
                                          <p:spTgt spid="207"/>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1750"/>
                                  </p:stCondLst>
                                  <p:childTnLst>
                                    <p:set>
                                      <p:cBhvr>
                                        <p:cTn id="51" dur="1" fill="hold">
                                          <p:stCondLst>
                                            <p:cond delay="0"/>
                                          </p:stCondLst>
                                        </p:cTn>
                                        <p:tgtEl>
                                          <p:spTgt spid="210"/>
                                        </p:tgtEl>
                                        <p:attrNameLst>
                                          <p:attrName>style.visibility</p:attrName>
                                        </p:attrNameLst>
                                      </p:cBhvr>
                                      <p:to>
                                        <p:strVal val="visible"/>
                                      </p:to>
                                    </p:set>
                                    <p:anim calcmode="lin" valueType="num">
                                      <p:cBhvr additive="base">
                                        <p:cTn id="52" dur="500" fill="hold"/>
                                        <p:tgtEl>
                                          <p:spTgt spid="210"/>
                                        </p:tgtEl>
                                        <p:attrNameLst>
                                          <p:attrName>ppt_x</p:attrName>
                                        </p:attrNameLst>
                                      </p:cBhvr>
                                      <p:tavLst>
                                        <p:tav tm="0">
                                          <p:val>
                                            <p:strVal val="#ppt_x"/>
                                          </p:val>
                                        </p:tav>
                                        <p:tav tm="100000">
                                          <p:val>
                                            <p:strVal val="#ppt_x"/>
                                          </p:val>
                                        </p:tav>
                                      </p:tavLst>
                                    </p:anim>
                                    <p:anim calcmode="lin" valueType="num">
                                      <p:cBhvr additive="base">
                                        <p:cTn id="53" dur="500" fill="hold"/>
                                        <p:tgtEl>
                                          <p:spTgt spid="21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2000"/>
                                  </p:stCondLst>
                                  <p:childTnLst>
                                    <p:set>
                                      <p:cBhvr>
                                        <p:cTn id="55" dur="1" fill="hold">
                                          <p:stCondLst>
                                            <p:cond delay="0"/>
                                          </p:stCondLst>
                                        </p:cTn>
                                        <p:tgtEl>
                                          <p:spTgt spid="206"/>
                                        </p:tgtEl>
                                        <p:attrNameLst>
                                          <p:attrName>style.visibility</p:attrName>
                                        </p:attrNameLst>
                                      </p:cBhvr>
                                      <p:to>
                                        <p:strVal val="visible"/>
                                      </p:to>
                                    </p:set>
                                    <p:anim calcmode="lin" valueType="num">
                                      <p:cBhvr additive="base">
                                        <p:cTn id="56" dur="500" fill="hold"/>
                                        <p:tgtEl>
                                          <p:spTgt spid="206"/>
                                        </p:tgtEl>
                                        <p:attrNameLst>
                                          <p:attrName>ppt_x</p:attrName>
                                        </p:attrNameLst>
                                      </p:cBhvr>
                                      <p:tavLst>
                                        <p:tav tm="0">
                                          <p:val>
                                            <p:strVal val="#ppt_x"/>
                                          </p:val>
                                        </p:tav>
                                        <p:tav tm="100000">
                                          <p:val>
                                            <p:strVal val="#ppt_x"/>
                                          </p:val>
                                        </p:tav>
                                      </p:tavLst>
                                    </p:anim>
                                    <p:anim calcmode="lin" valueType="num">
                                      <p:cBhvr additive="base">
                                        <p:cTn id="57" dur="500" fill="hold"/>
                                        <p:tgtEl>
                                          <p:spTgt spid="206"/>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2000"/>
                                  </p:stCondLst>
                                  <p:childTnLst>
                                    <p:set>
                                      <p:cBhvr>
                                        <p:cTn id="59" dur="1" fill="hold">
                                          <p:stCondLst>
                                            <p:cond delay="0"/>
                                          </p:stCondLst>
                                        </p:cTn>
                                        <p:tgtEl>
                                          <p:spTgt spid="211"/>
                                        </p:tgtEl>
                                        <p:attrNameLst>
                                          <p:attrName>style.visibility</p:attrName>
                                        </p:attrNameLst>
                                      </p:cBhvr>
                                      <p:to>
                                        <p:strVal val="visible"/>
                                      </p:to>
                                    </p:set>
                                    <p:anim calcmode="lin" valueType="num">
                                      <p:cBhvr additive="base">
                                        <p:cTn id="60" dur="500" fill="hold"/>
                                        <p:tgtEl>
                                          <p:spTgt spid="211"/>
                                        </p:tgtEl>
                                        <p:attrNameLst>
                                          <p:attrName>ppt_x</p:attrName>
                                        </p:attrNameLst>
                                      </p:cBhvr>
                                      <p:tavLst>
                                        <p:tav tm="0">
                                          <p:val>
                                            <p:strVal val="#ppt_x"/>
                                          </p:val>
                                        </p:tav>
                                        <p:tav tm="100000">
                                          <p:val>
                                            <p:strVal val="#ppt_x"/>
                                          </p:val>
                                        </p:tav>
                                      </p:tavLst>
                                    </p:anim>
                                    <p:anim calcmode="lin" valueType="num">
                                      <p:cBhvr additive="base">
                                        <p:cTn id="61" dur="500" fill="hold"/>
                                        <p:tgtEl>
                                          <p:spTgt spid="2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animBg="1"/>
      <p:bldP spid="206" grpId="0" animBg="1"/>
      <p:bldP spid="207" grpId="0" animBg="1"/>
      <p:bldP spid="208" grpId="0"/>
      <p:bldP spid="209" grpId="0"/>
      <p:bldP spid="210" grpId="0"/>
      <p:bldP spid="2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37281" y="793915"/>
            <a:ext cx="5640422" cy="2365828"/>
            <a:chOff x="2086280" y="1929410"/>
            <a:chExt cx="7520563" cy="3154437"/>
          </a:xfrm>
        </p:grpSpPr>
        <p:grpSp>
          <p:nvGrpSpPr>
            <p:cNvPr id="41" name="组合 40"/>
            <p:cNvGrpSpPr/>
            <p:nvPr/>
          </p:nvGrpSpPr>
          <p:grpSpPr>
            <a:xfrm>
              <a:off x="6319812" y="1943101"/>
              <a:ext cx="2958164" cy="1908810"/>
              <a:chOff x="6757637" y="1682716"/>
              <a:chExt cx="3765220" cy="2429579"/>
            </a:xfrm>
          </p:grpSpPr>
          <p:sp>
            <p:nvSpPr>
              <p:cNvPr id="37" name="Arc 21"/>
              <p:cNvSpPr/>
              <p:nvPr/>
            </p:nvSpPr>
            <p:spPr>
              <a:xfrm flipH="1">
                <a:off x="7480162" y="1900061"/>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25"/>
              <p:cNvCxnSpPr/>
              <p:nvPr/>
            </p:nvCxnSpPr>
            <p:spPr>
              <a:xfrm flipH="1">
                <a:off x="6757637" y="2883090"/>
                <a:ext cx="2322805"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38" name="Rounded Rectangle 31"/>
              <p:cNvSpPr/>
              <p:nvPr/>
            </p:nvSpPr>
            <p:spPr>
              <a:xfrm flipH="1">
                <a:off x="8369584" y="168271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39" name="Rounded Rectangle 32"/>
              <p:cNvSpPr/>
              <p:nvPr/>
            </p:nvSpPr>
            <p:spPr>
              <a:xfrm flipH="1">
                <a:off x="8369584" y="2671344"/>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0" name="Rounded Rectangle 33"/>
              <p:cNvSpPr/>
              <p:nvPr/>
            </p:nvSpPr>
            <p:spPr>
              <a:xfrm flipH="1">
                <a:off x="8369584"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grpSp>
        <p:sp>
          <p:nvSpPr>
            <p:cNvPr id="13" name="Sev01"/>
            <p:cNvSpPr>
              <a:spLocks noChangeAspect="1"/>
            </p:cNvSpPr>
            <p:nvPr/>
          </p:nvSpPr>
          <p:spPr>
            <a:xfrm flipH="1">
              <a:off x="2086280" y="3367315"/>
              <a:ext cx="997610" cy="997610"/>
            </a:xfrm>
            <a:prstGeom prst="ellipse">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000" dirty="0">
                <a:solidFill>
                  <a:schemeClr val="tx1"/>
                </a:solidFill>
                <a:latin typeface="FontAwesome" pitchFamily="2" charset="0"/>
              </a:endParaRPr>
            </a:p>
          </p:txBody>
        </p:sp>
        <p:cxnSp>
          <p:nvCxnSpPr>
            <p:cNvPr id="16" name="Straight Connector 25"/>
            <p:cNvCxnSpPr/>
            <p:nvPr/>
          </p:nvCxnSpPr>
          <p:spPr>
            <a:xfrm flipH="1">
              <a:off x="3105150" y="3866118"/>
              <a:ext cx="1959462"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Arc 21"/>
            <p:cNvSpPr/>
            <p:nvPr/>
          </p:nvSpPr>
          <p:spPr>
            <a:xfrm flipH="1">
              <a:off x="3464331" y="2883089"/>
              <a:ext cx="1966059" cy="1966058"/>
            </a:xfrm>
            <a:prstGeom prst="arc">
              <a:avLst>
                <a:gd name="adj1" fmla="val 16200000"/>
                <a:gd name="adj2" fmla="val 5426856"/>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ounded Rectangle 31"/>
            <p:cNvSpPr/>
            <p:nvPr/>
          </p:nvSpPr>
          <p:spPr>
            <a:xfrm flipH="1">
              <a:off x="4353753" y="265426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b="1" dirty="0">
                <a:solidFill>
                  <a:schemeClr val="tx1"/>
                </a:solidFill>
              </a:endParaRPr>
            </a:p>
          </p:txBody>
        </p:sp>
        <p:sp>
          <p:nvSpPr>
            <p:cNvPr id="22" name="Rounded Rectangle 32"/>
            <p:cNvSpPr/>
            <p:nvPr/>
          </p:nvSpPr>
          <p:spPr>
            <a:xfrm flipH="1">
              <a:off x="4353753" y="3642896"/>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23" name="Rounded Rectangle 33"/>
            <p:cNvSpPr/>
            <p:nvPr/>
          </p:nvSpPr>
          <p:spPr>
            <a:xfrm flipH="1">
              <a:off x="4353753" y="4614448"/>
              <a:ext cx="2153273" cy="469399"/>
            </a:xfrm>
            <a:prstGeom prst="roundRect">
              <a:avLst/>
            </a:prstGeom>
            <a:solidFill>
              <a:schemeClr val="bg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solidFill>
                  <a:schemeClr val="tx1"/>
                </a:solidFill>
              </a:endParaRPr>
            </a:p>
          </p:txBody>
        </p:sp>
        <p:sp>
          <p:nvSpPr>
            <p:cNvPr id="44" name="Freeform 62"/>
            <p:cNvSpPr>
              <a:spLocks noEditPoints="1"/>
            </p:cNvSpPr>
            <p:nvPr/>
          </p:nvSpPr>
          <p:spPr bwMode="auto">
            <a:xfrm>
              <a:off x="2291234" y="3598192"/>
              <a:ext cx="598296" cy="533405"/>
            </a:xfrm>
            <a:custGeom>
              <a:avLst/>
              <a:gdLst>
                <a:gd name="T0" fmla="*/ 384 w 387"/>
                <a:gd name="T1" fmla="*/ 320 h 345"/>
                <a:gd name="T2" fmla="*/ 347 w 387"/>
                <a:gd name="T3" fmla="*/ 241 h 345"/>
                <a:gd name="T4" fmla="*/ 326 w 387"/>
                <a:gd name="T5" fmla="*/ 226 h 345"/>
                <a:gd name="T6" fmla="*/ 284 w 387"/>
                <a:gd name="T7" fmla="*/ 226 h 345"/>
                <a:gd name="T8" fmla="*/ 284 w 387"/>
                <a:gd name="T9" fmla="*/ 214 h 345"/>
                <a:gd name="T10" fmla="*/ 319 w 387"/>
                <a:gd name="T11" fmla="*/ 214 h 345"/>
                <a:gd name="T12" fmla="*/ 345 w 387"/>
                <a:gd name="T13" fmla="*/ 187 h 345"/>
                <a:gd name="T14" fmla="*/ 345 w 387"/>
                <a:gd name="T15" fmla="*/ 27 h 345"/>
                <a:gd name="T16" fmla="*/ 319 w 387"/>
                <a:gd name="T17" fmla="*/ 0 h 345"/>
                <a:gd name="T18" fmla="*/ 68 w 387"/>
                <a:gd name="T19" fmla="*/ 0 h 345"/>
                <a:gd name="T20" fmla="*/ 42 w 387"/>
                <a:gd name="T21" fmla="*/ 27 h 345"/>
                <a:gd name="T22" fmla="*/ 42 w 387"/>
                <a:gd name="T23" fmla="*/ 187 h 345"/>
                <a:gd name="T24" fmla="*/ 68 w 387"/>
                <a:gd name="T25" fmla="*/ 214 h 345"/>
                <a:gd name="T26" fmla="*/ 102 w 387"/>
                <a:gd name="T27" fmla="*/ 214 h 345"/>
                <a:gd name="T28" fmla="*/ 102 w 387"/>
                <a:gd name="T29" fmla="*/ 226 h 345"/>
                <a:gd name="T30" fmla="*/ 60 w 387"/>
                <a:gd name="T31" fmla="*/ 226 h 345"/>
                <a:gd name="T32" fmla="*/ 39 w 387"/>
                <a:gd name="T33" fmla="*/ 241 h 345"/>
                <a:gd name="T34" fmla="*/ 3 w 387"/>
                <a:gd name="T35" fmla="*/ 320 h 345"/>
                <a:gd name="T36" fmla="*/ 3 w 387"/>
                <a:gd name="T37" fmla="*/ 338 h 345"/>
                <a:gd name="T38" fmla="*/ 16 w 387"/>
                <a:gd name="T39" fmla="*/ 345 h 345"/>
                <a:gd name="T40" fmla="*/ 116 w 387"/>
                <a:gd name="T41" fmla="*/ 345 h 345"/>
                <a:gd name="T42" fmla="*/ 116 w 387"/>
                <a:gd name="T43" fmla="*/ 345 h 345"/>
                <a:gd name="T44" fmla="*/ 193 w 387"/>
                <a:gd name="T45" fmla="*/ 345 h 345"/>
                <a:gd name="T46" fmla="*/ 270 w 387"/>
                <a:gd name="T47" fmla="*/ 345 h 345"/>
                <a:gd name="T48" fmla="*/ 271 w 387"/>
                <a:gd name="T49" fmla="*/ 345 h 345"/>
                <a:gd name="T50" fmla="*/ 370 w 387"/>
                <a:gd name="T51" fmla="*/ 345 h 345"/>
                <a:gd name="T52" fmla="*/ 384 w 387"/>
                <a:gd name="T53" fmla="*/ 338 h 345"/>
                <a:gd name="T54" fmla="*/ 384 w 387"/>
                <a:gd name="T55" fmla="*/ 320 h 345"/>
                <a:gd name="T56" fmla="*/ 64 w 387"/>
                <a:gd name="T57" fmla="*/ 187 h 345"/>
                <a:gd name="T58" fmla="*/ 64 w 387"/>
                <a:gd name="T59" fmla="*/ 27 h 345"/>
                <a:gd name="T60" fmla="*/ 68 w 387"/>
                <a:gd name="T61" fmla="*/ 23 h 345"/>
                <a:gd name="T62" fmla="*/ 319 w 387"/>
                <a:gd name="T63" fmla="*/ 23 h 345"/>
                <a:gd name="T64" fmla="*/ 323 w 387"/>
                <a:gd name="T65" fmla="*/ 27 h 345"/>
                <a:gd name="T66" fmla="*/ 323 w 387"/>
                <a:gd name="T67" fmla="*/ 187 h 345"/>
                <a:gd name="T68" fmla="*/ 319 w 387"/>
                <a:gd name="T69" fmla="*/ 191 h 345"/>
                <a:gd name="T70" fmla="*/ 68 w 387"/>
                <a:gd name="T71" fmla="*/ 191 h 345"/>
                <a:gd name="T72" fmla="*/ 64 w 387"/>
                <a:gd name="T73" fmla="*/ 187 h 345"/>
                <a:gd name="T74" fmla="*/ 256 w 387"/>
                <a:gd name="T75" fmla="*/ 316 h 345"/>
                <a:gd name="T76" fmla="*/ 252 w 387"/>
                <a:gd name="T77" fmla="*/ 318 h 345"/>
                <a:gd name="T78" fmla="*/ 222 w 387"/>
                <a:gd name="T79" fmla="*/ 319 h 345"/>
                <a:gd name="T80" fmla="*/ 210 w 387"/>
                <a:gd name="T81" fmla="*/ 319 h 345"/>
                <a:gd name="T82" fmla="*/ 176 w 387"/>
                <a:gd name="T83" fmla="*/ 319 h 345"/>
                <a:gd name="T84" fmla="*/ 164 w 387"/>
                <a:gd name="T85" fmla="*/ 319 h 345"/>
                <a:gd name="T86" fmla="*/ 135 w 387"/>
                <a:gd name="T87" fmla="*/ 318 h 345"/>
                <a:gd name="T88" fmla="*/ 130 w 387"/>
                <a:gd name="T89" fmla="*/ 316 h 345"/>
                <a:gd name="T90" fmla="*/ 129 w 387"/>
                <a:gd name="T91" fmla="*/ 311 h 345"/>
                <a:gd name="T92" fmla="*/ 134 w 387"/>
                <a:gd name="T93" fmla="*/ 288 h 345"/>
                <a:gd name="T94" fmla="*/ 140 w 387"/>
                <a:gd name="T95" fmla="*/ 283 h 345"/>
                <a:gd name="T96" fmla="*/ 168 w 387"/>
                <a:gd name="T97" fmla="*/ 283 h 345"/>
                <a:gd name="T98" fmla="*/ 218 w 387"/>
                <a:gd name="T99" fmla="*/ 283 h 345"/>
                <a:gd name="T100" fmla="*/ 247 w 387"/>
                <a:gd name="T101" fmla="*/ 283 h 345"/>
                <a:gd name="T102" fmla="*/ 252 w 387"/>
                <a:gd name="T103" fmla="*/ 288 h 345"/>
                <a:gd name="T104" fmla="*/ 257 w 387"/>
                <a:gd name="T105" fmla="*/ 311 h 345"/>
                <a:gd name="T106" fmla="*/ 256 w 387"/>
                <a:gd name="T107" fmla="*/ 316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87" h="345">
                  <a:moveTo>
                    <a:pt x="384" y="320"/>
                  </a:moveTo>
                  <a:cubicBezTo>
                    <a:pt x="347" y="241"/>
                    <a:pt x="347" y="241"/>
                    <a:pt x="347" y="241"/>
                  </a:cubicBezTo>
                  <a:cubicBezTo>
                    <a:pt x="343" y="232"/>
                    <a:pt x="334" y="226"/>
                    <a:pt x="326" y="226"/>
                  </a:cubicBezTo>
                  <a:cubicBezTo>
                    <a:pt x="284" y="226"/>
                    <a:pt x="284" y="226"/>
                    <a:pt x="284" y="226"/>
                  </a:cubicBezTo>
                  <a:cubicBezTo>
                    <a:pt x="284" y="214"/>
                    <a:pt x="284" y="214"/>
                    <a:pt x="284" y="214"/>
                  </a:cubicBezTo>
                  <a:cubicBezTo>
                    <a:pt x="319" y="214"/>
                    <a:pt x="319" y="214"/>
                    <a:pt x="319" y="214"/>
                  </a:cubicBezTo>
                  <a:cubicBezTo>
                    <a:pt x="333" y="214"/>
                    <a:pt x="345" y="202"/>
                    <a:pt x="345" y="187"/>
                  </a:cubicBezTo>
                  <a:cubicBezTo>
                    <a:pt x="345" y="27"/>
                    <a:pt x="345" y="27"/>
                    <a:pt x="345" y="27"/>
                  </a:cubicBezTo>
                  <a:cubicBezTo>
                    <a:pt x="345" y="12"/>
                    <a:pt x="333" y="0"/>
                    <a:pt x="319" y="0"/>
                  </a:cubicBezTo>
                  <a:cubicBezTo>
                    <a:pt x="68" y="0"/>
                    <a:pt x="68" y="0"/>
                    <a:pt x="68" y="0"/>
                  </a:cubicBezTo>
                  <a:cubicBezTo>
                    <a:pt x="53" y="0"/>
                    <a:pt x="42" y="12"/>
                    <a:pt x="42" y="27"/>
                  </a:cubicBezTo>
                  <a:cubicBezTo>
                    <a:pt x="42" y="187"/>
                    <a:pt x="42" y="187"/>
                    <a:pt x="42" y="187"/>
                  </a:cubicBezTo>
                  <a:cubicBezTo>
                    <a:pt x="42" y="202"/>
                    <a:pt x="53" y="214"/>
                    <a:pt x="68" y="214"/>
                  </a:cubicBezTo>
                  <a:cubicBezTo>
                    <a:pt x="102" y="214"/>
                    <a:pt x="102" y="214"/>
                    <a:pt x="102" y="214"/>
                  </a:cubicBezTo>
                  <a:cubicBezTo>
                    <a:pt x="102" y="226"/>
                    <a:pt x="102" y="226"/>
                    <a:pt x="102" y="226"/>
                  </a:cubicBezTo>
                  <a:cubicBezTo>
                    <a:pt x="60" y="226"/>
                    <a:pt x="60" y="226"/>
                    <a:pt x="60" y="226"/>
                  </a:cubicBezTo>
                  <a:cubicBezTo>
                    <a:pt x="52" y="226"/>
                    <a:pt x="43" y="232"/>
                    <a:pt x="39" y="241"/>
                  </a:cubicBezTo>
                  <a:cubicBezTo>
                    <a:pt x="3" y="320"/>
                    <a:pt x="3" y="320"/>
                    <a:pt x="3" y="320"/>
                  </a:cubicBezTo>
                  <a:cubicBezTo>
                    <a:pt x="0" y="326"/>
                    <a:pt x="0" y="333"/>
                    <a:pt x="3" y="338"/>
                  </a:cubicBezTo>
                  <a:cubicBezTo>
                    <a:pt x="6" y="342"/>
                    <a:pt x="10" y="345"/>
                    <a:pt x="16" y="345"/>
                  </a:cubicBezTo>
                  <a:cubicBezTo>
                    <a:pt x="116" y="345"/>
                    <a:pt x="116" y="345"/>
                    <a:pt x="116" y="345"/>
                  </a:cubicBezTo>
                  <a:cubicBezTo>
                    <a:pt x="116" y="345"/>
                    <a:pt x="116" y="345"/>
                    <a:pt x="116" y="345"/>
                  </a:cubicBezTo>
                  <a:cubicBezTo>
                    <a:pt x="193" y="345"/>
                    <a:pt x="193" y="345"/>
                    <a:pt x="193" y="345"/>
                  </a:cubicBezTo>
                  <a:cubicBezTo>
                    <a:pt x="270" y="345"/>
                    <a:pt x="270" y="345"/>
                    <a:pt x="270" y="345"/>
                  </a:cubicBezTo>
                  <a:cubicBezTo>
                    <a:pt x="270" y="345"/>
                    <a:pt x="271" y="345"/>
                    <a:pt x="271" y="345"/>
                  </a:cubicBezTo>
                  <a:cubicBezTo>
                    <a:pt x="370" y="345"/>
                    <a:pt x="370" y="345"/>
                    <a:pt x="370" y="345"/>
                  </a:cubicBezTo>
                  <a:cubicBezTo>
                    <a:pt x="376" y="345"/>
                    <a:pt x="381" y="342"/>
                    <a:pt x="384" y="338"/>
                  </a:cubicBezTo>
                  <a:cubicBezTo>
                    <a:pt x="387" y="333"/>
                    <a:pt x="387" y="326"/>
                    <a:pt x="384" y="320"/>
                  </a:cubicBezTo>
                  <a:close/>
                  <a:moveTo>
                    <a:pt x="64" y="187"/>
                  </a:moveTo>
                  <a:cubicBezTo>
                    <a:pt x="64" y="27"/>
                    <a:pt x="64" y="27"/>
                    <a:pt x="64" y="27"/>
                  </a:cubicBezTo>
                  <a:cubicBezTo>
                    <a:pt x="64" y="25"/>
                    <a:pt x="65" y="23"/>
                    <a:pt x="68" y="23"/>
                  </a:cubicBezTo>
                  <a:cubicBezTo>
                    <a:pt x="319" y="23"/>
                    <a:pt x="319" y="23"/>
                    <a:pt x="319" y="23"/>
                  </a:cubicBezTo>
                  <a:cubicBezTo>
                    <a:pt x="321" y="23"/>
                    <a:pt x="323" y="25"/>
                    <a:pt x="323" y="27"/>
                  </a:cubicBezTo>
                  <a:cubicBezTo>
                    <a:pt x="323" y="187"/>
                    <a:pt x="323" y="187"/>
                    <a:pt x="323" y="187"/>
                  </a:cubicBezTo>
                  <a:cubicBezTo>
                    <a:pt x="323" y="189"/>
                    <a:pt x="321" y="191"/>
                    <a:pt x="319" y="191"/>
                  </a:cubicBezTo>
                  <a:cubicBezTo>
                    <a:pt x="68" y="191"/>
                    <a:pt x="68" y="191"/>
                    <a:pt x="68" y="191"/>
                  </a:cubicBezTo>
                  <a:cubicBezTo>
                    <a:pt x="65" y="191"/>
                    <a:pt x="64" y="189"/>
                    <a:pt x="64" y="187"/>
                  </a:cubicBezTo>
                  <a:close/>
                  <a:moveTo>
                    <a:pt x="256" y="316"/>
                  </a:moveTo>
                  <a:cubicBezTo>
                    <a:pt x="255" y="318"/>
                    <a:pt x="254" y="318"/>
                    <a:pt x="252" y="318"/>
                  </a:cubicBezTo>
                  <a:cubicBezTo>
                    <a:pt x="222" y="319"/>
                    <a:pt x="222" y="319"/>
                    <a:pt x="222" y="319"/>
                  </a:cubicBezTo>
                  <a:cubicBezTo>
                    <a:pt x="210" y="319"/>
                    <a:pt x="210" y="319"/>
                    <a:pt x="210" y="319"/>
                  </a:cubicBezTo>
                  <a:cubicBezTo>
                    <a:pt x="176" y="319"/>
                    <a:pt x="176" y="319"/>
                    <a:pt x="176" y="319"/>
                  </a:cubicBezTo>
                  <a:cubicBezTo>
                    <a:pt x="164" y="319"/>
                    <a:pt x="164" y="319"/>
                    <a:pt x="164" y="319"/>
                  </a:cubicBezTo>
                  <a:cubicBezTo>
                    <a:pt x="135" y="318"/>
                    <a:pt x="135" y="318"/>
                    <a:pt x="135" y="318"/>
                  </a:cubicBezTo>
                  <a:cubicBezTo>
                    <a:pt x="133" y="318"/>
                    <a:pt x="131" y="318"/>
                    <a:pt x="130" y="316"/>
                  </a:cubicBezTo>
                  <a:cubicBezTo>
                    <a:pt x="129" y="315"/>
                    <a:pt x="129" y="313"/>
                    <a:pt x="129" y="311"/>
                  </a:cubicBezTo>
                  <a:cubicBezTo>
                    <a:pt x="134" y="288"/>
                    <a:pt x="134" y="288"/>
                    <a:pt x="134" y="288"/>
                  </a:cubicBezTo>
                  <a:cubicBezTo>
                    <a:pt x="135" y="285"/>
                    <a:pt x="137" y="283"/>
                    <a:pt x="140" y="283"/>
                  </a:cubicBezTo>
                  <a:cubicBezTo>
                    <a:pt x="168" y="283"/>
                    <a:pt x="168" y="283"/>
                    <a:pt x="168" y="283"/>
                  </a:cubicBezTo>
                  <a:cubicBezTo>
                    <a:pt x="218" y="283"/>
                    <a:pt x="218" y="283"/>
                    <a:pt x="218" y="283"/>
                  </a:cubicBezTo>
                  <a:cubicBezTo>
                    <a:pt x="247" y="283"/>
                    <a:pt x="247" y="283"/>
                    <a:pt x="247" y="283"/>
                  </a:cubicBezTo>
                  <a:cubicBezTo>
                    <a:pt x="249" y="283"/>
                    <a:pt x="251" y="285"/>
                    <a:pt x="252" y="288"/>
                  </a:cubicBezTo>
                  <a:cubicBezTo>
                    <a:pt x="257" y="311"/>
                    <a:pt x="257" y="311"/>
                    <a:pt x="257" y="311"/>
                  </a:cubicBezTo>
                  <a:cubicBezTo>
                    <a:pt x="258" y="313"/>
                    <a:pt x="257" y="315"/>
                    <a:pt x="256" y="3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文本框 44"/>
            <p:cNvSpPr txBox="1"/>
            <p:nvPr/>
          </p:nvSpPr>
          <p:spPr>
            <a:xfrm>
              <a:off x="4693032" y="2694513"/>
              <a:ext cx="1813993"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6" name="文本框 45"/>
            <p:cNvSpPr txBox="1"/>
            <p:nvPr/>
          </p:nvSpPr>
          <p:spPr>
            <a:xfrm>
              <a:off x="4693033" y="3678128"/>
              <a:ext cx="219443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7" name="文本框 46"/>
            <p:cNvSpPr txBox="1"/>
            <p:nvPr/>
          </p:nvSpPr>
          <p:spPr>
            <a:xfrm>
              <a:off x="4693033" y="4649092"/>
              <a:ext cx="1899677"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8" name="文本框 47"/>
            <p:cNvSpPr txBox="1"/>
            <p:nvPr/>
          </p:nvSpPr>
          <p:spPr>
            <a:xfrm>
              <a:off x="7691699" y="19294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49" name="文本框 48"/>
            <p:cNvSpPr txBox="1"/>
            <p:nvPr/>
          </p:nvSpPr>
          <p:spPr>
            <a:xfrm>
              <a:off x="7691698" y="2719821"/>
              <a:ext cx="1915145"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sp>
          <p:nvSpPr>
            <p:cNvPr id="50" name="文本框 49"/>
            <p:cNvSpPr txBox="1"/>
            <p:nvPr/>
          </p:nvSpPr>
          <p:spPr>
            <a:xfrm>
              <a:off x="7691699" y="3474110"/>
              <a:ext cx="1790968" cy="430887"/>
            </a:xfrm>
            <a:prstGeom prst="rect">
              <a:avLst/>
            </a:prstGeom>
            <a:noFill/>
          </p:spPr>
          <p:txBody>
            <a:bodyPr wrap="square" rtlCol="0">
              <a:spAutoFit/>
            </a:bodyPr>
            <a:lstStyle/>
            <a:p>
              <a:r>
                <a:rPr lang="zh-CN" altLang="en-US" sz="1500" b="1" dirty="0">
                  <a:latin typeface="微软雅黑" panose="020B0503020204020204" pitchFamily="34" charset="-122"/>
                  <a:ea typeface="微软雅黑" panose="020B0503020204020204" pitchFamily="34" charset="-122"/>
                </a:rPr>
                <a:t>请输入标题</a:t>
              </a:r>
            </a:p>
          </p:txBody>
        </p:sp>
      </p:grpSp>
    </p:spTree>
    <p:extLst>
      <p:ext uri="{BB962C8B-B14F-4D97-AF65-F5344CB8AC3E}">
        <p14:creationId xmlns="" xmlns:p14="http://schemas.microsoft.com/office/powerpoint/2010/main" val="334569048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03</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 xmlns:p14="http://schemas.microsoft.com/office/powerpoint/2010/main" val="2725002597"/>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945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946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19461"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946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19463"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nvGrpSpPr>
          <p:cNvPr id="19464" name="组合 89"/>
          <p:cNvGrpSpPr>
            <a:grpSpLocks/>
          </p:cNvGrpSpPr>
          <p:nvPr/>
        </p:nvGrpSpPr>
        <p:grpSpPr bwMode="auto">
          <a:xfrm>
            <a:off x="4810125" y="3086100"/>
            <a:ext cx="1807369" cy="1807369"/>
            <a:chOff x="0" y="0"/>
            <a:chExt cx="2409371" cy="2409371"/>
          </a:xfrm>
        </p:grpSpPr>
        <p:sp>
          <p:nvSpPr>
            <p:cNvPr id="19465" name="椭圆 16"/>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66" name="组合 29"/>
            <p:cNvGrpSpPr>
              <a:grpSpLocks/>
            </p:cNvGrpSpPr>
            <p:nvPr/>
          </p:nvGrpSpPr>
          <p:grpSpPr bwMode="auto">
            <a:xfrm>
              <a:off x="753933" y="1096448"/>
              <a:ext cx="1134989" cy="1025062"/>
              <a:chOff x="0" y="0"/>
              <a:chExt cx="1134989" cy="1025062"/>
            </a:xfrm>
          </p:grpSpPr>
          <p:sp>
            <p:nvSpPr>
              <p:cNvPr id="19467" name="文本框 30"/>
              <p:cNvSpPr txBox="1">
                <a:spLocks noChangeArrowheads="1"/>
              </p:cNvSpPr>
              <p:nvPr/>
            </p:nvSpPr>
            <p:spPr bwMode="auto">
              <a:xfrm>
                <a:off x="57730" y="0"/>
                <a:ext cx="960211" cy="861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04</a:t>
                </a:r>
                <a:endParaRPr lang="zh-CN" altLang="en-US" sz="3600" b="1">
                  <a:solidFill>
                    <a:srgbClr val="1E6991"/>
                  </a:solidFill>
                  <a:latin typeface="华文细黑" pitchFamily="2" charset="-122"/>
                  <a:ea typeface="华文细黑" pitchFamily="2" charset="-122"/>
                </a:endParaRPr>
              </a:p>
            </p:txBody>
          </p:sp>
          <p:sp>
            <p:nvSpPr>
              <p:cNvPr id="19468" name="文本框 31"/>
              <p:cNvSpPr txBox="1">
                <a:spLocks noChangeArrowheads="1"/>
              </p:cNvSpPr>
              <p:nvPr/>
            </p:nvSpPr>
            <p:spPr bwMode="auto">
              <a:xfrm>
                <a:off x="0" y="758372"/>
                <a:ext cx="1134989" cy="2666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FOUR</a:t>
                </a:r>
                <a:endParaRPr lang="zh-CN" altLang="en-US" sz="700">
                  <a:solidFill>
                    <a:srgbClr val="1E6991"/>
                  </a:solidFill>
                  <a:latin typeface="Arial" pitchFamily="34" charset="0"/>
                  <a:ea typeface="华文细黑" pitchFamily="2" charset="-122"/>
                </a:endParaRPr>
              </a:p>
            </p:txBody>
          </p:sp>
        </p:grpSp>
        <p:pic>
          <p:nvPicPr>
            <p:cNvPr id="19469" name="组合 54"/>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1157514" y="755762"/>
              <a:ext cx="341312" cy="4510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19470" name="组合 90"/>
          <p:cNvGrpSpPr>
            <a:grpSpLocks/>
          </p:cNvGrpSpPr>
          <p:nvPr/>
        </p:nvGrpSpPr>
        <p:grpSpPr bwMode="auto">
          <a:xfrm>
            <a:off x="4810125" y="982266"/>
            <a:ext cx="1807369" cy="1807369"/>
            <a:chOff x="0" y="0"/>
            <a:chExt cx="2409371" cy="2409371"/>
          </a:xfrm>
        </p:grpSpPr>
        <p:sp>
          <p:nvSpPr>
            <p:cNvPr id="19471" name="椭圆 13"/>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2" name="组合 23"/>
            <p:cNvGrpSpPr>
              <a:grpSpLocks/>
            </p:cNvGrpSpPr>
            <p:nvPr/>
          </p:nvGrpSpPr>
          <p:grpSpPr bwMode="auto">
            <a:xfrm>
              <a:off x="782962" y="278105"/>
              <a:ext cx="1017614" cy="940028"/>
              <a:chOff x="0" y="0"/>
              <a:chExt cx="1017614" cy="940028"/>
            </a:xfrm>
          </p:grpSpPr>
          <p:sp>
            <p:nvSpPr>
              <p:cNvPr id="19473" name="文本框 24"/>
              <p:cNvSpPr txBox="1">
                <a:spLocks noChangeArrowheads="1"/>
              </p:cNvSpPr>
              <p:nvPr/>
            </p:nvSpPr>
            <p:spPr bwMode="auto">
              <a:xfrm>
                <a:off x="28703" y="78416"/>
                <a:ext cx="960211" cy="861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02</a:t>
                </a:r>
                <a:endParaRPr lang="zh-CN" altLang="en-US" sz="3600" b="1">
                  <a:solidFill>
                    <a:srgbClr val="1E6991"/>
                  </a:solidFill>
                  <a:latin typeface="华文细黑" pitchFamily="2" charset="-122"/>
                  <a:ea typeface="华文细黑" pitchFamily="2" charset="-122"/>
                </a:endParaRPr>
              </a:p>
            </p:txBody>
          </p:sp>
          <p:sp>
            <p:nvSpPr>
              <p:cNvPr id="19474" name="文本框 25"/>
              <p:cNvSpPr txBox="1">
                <a:spLocks noChangeArrowheads="1"/>
              </p:cNvSpPr>
              <p:nvPr/>
            </p:nvSpPr>
            <p:spPr bwMode="auto">
              <a:xfrm>
                <a:off x="0" y="0"/>
                <a:ext cx="1017614" cy="2666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TWO</a:t>
                </a:r>
                <a:endParaRPr lang="zh-CN" altLang="en-US" sz="700">
                  <a:solidFill>
                    <a:srgbClr val="1E6991"/>
                  </a:solidFill>
                  <a:latin typeface="Arial" pitchFamily="34" charset="0"/>
                  <a:ea typeface="华文细黑" pitchFamily="2" charset="-122"/>
                </a:endParaRPr>
              </a:p>
            </p:txBody>
          </p:sp>
        </p:grpSp>
        <p:pic>
          <p:nvPicPr>
            <p:cNvPr id="19475" name="组合 52"/>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1090471" y="1274776"/>
              <a:ext cx="475398" cy="4510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19476" name="组合 87"/>
          <p:cNvGrpSpPr>
            <a:grpSpLocks/>
          </p:cNvGrpSpPr>
          <p:nvPr/>
        </p:nvGrpSpPr>
        <p:grpSpPr bwMode="auto">
          <a:xfrm>
            <a:off x="2677716" y="982266"/>
            <a:ext cx="1807369" cy="1807369"/>
            <a:chOff x="0" y="0"/>
            <a:chExt cx="2409371" cy="2409371"/>
          </a:xfrm>
        </p:grpSpPr>
        <p:sp>
          <p:nvSpPr>
            <p:cNvPr id="19477" name="椭圆 2"/>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78" name="组合 7"/>
            <p:cNvGrpSpPr>
              <a:grpSpLocks/>
            </p:cNvGrpSpPr>
            <p:nvPr/>
          </p:nvGrpSpPr>
          <p:grpSpPr bwMode="auto">
            <a:xfrm>
              <a:off x="594280" y="278105"/>
              <a:ext cx="1017614" cy="940028"/>
              <a:chOff x="0" y="0"/>
              <a:chExt cx="1017614" cy="940028"/>
            </a:xfrm>
          </p:grpSpPr>
          <p:sp>
            <p:nvSpPr>
              <p:cNvPr id="19479" name="文本框 5"/>
              <p:cNvSpPr txBox="1">
                <a:spLocks noChangeArrowheads="1"/>
              </p:cNvSpPr>
              <p:nvPr/>
            </p:nvSpPr>
            <p:spPr bwMode="auto">
              <a:xfrm>
                <a:off x="28703" y="78416"/>
                <a:ext cx="960211" cy="861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01</a:t>
                </a:r>
                <a:endParaRPr lang="zh-CN" altLang="en-US" sz="3600" b="1">
                  <a:solidFill>
                    <a:srgbClr val="1E6991"/>
                  </a:solidFill>
                  <a:latin typeface="华文细黑" pitchFamily="2" charset="-122"/>
                  <a:ea typeface="华文细黑" pitchFamily="2" charset="-122"/>
                </a:endParaRPr>
              </a:p>
            </p:txBody>
          </p:sp>
          <p:sp>
            <p:nvSpPr>
              <p:cNvPr id="19480" name="文本框 22"/>
              <p:cNvSpPr txBox="1">
                <a:spLocks noChangeArrowheads="1"/>
              </p:cNvSpPr>
              <p:nvPr/>
            </p:nvSpPr>
            <p:spPr bwMode="auto">
              <a:xfrm>
                <a:off x="0" y="0"/>
                <a:ext cx="1017614" cy="2666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ONE</a:t>
                </a:r>
                <a:endParaRPr lang="zh-CN" altLang="en-US" sz="700">
                  <a:solidFill>
                    <a:srgbClr val="1E6991"/>
                  </a:solidFill>
                  <a:latin typeface="Arial" pitchFamily="34" charset="0"/>
                  <a:ea typeface="华文细黑" pitchFamily="2" charset="-122"/>
                </a:endParaRPr>
              </a:p>
            </p:txBody>
          </p:sp>
        </p:grpSp>
        <p:pic>
          <p:nvPicPr>
            <p:cNvPr id="19481" name="组合 51"/>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904006" y="1280871"/>
              <a:ext cx="298648" cy="4327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19482" name="组合 88"/>
          <p:cNvGrpSpPr>
            <a:grpSpLocks/>
          </p:cNvGrpSpPr>
          <p:nvPr/>
        </p:nvGrpSpPr>
        <p:grpSpPr bwMode="auto">
          <a:xfrm>
            <a:off x="2677716" y="3086100"/>
            <a:ext cx="1807369" cy="1807369"/>
            <a:chOff x="0" y="0"/>
            <a:chExt cx="2409371" cy="2409371"/>
          </a:xfrm>
        </p:grpSpPr>
        <p:sp>
          <p:nvSpPr>
            <p:cNvPr id="19483" name="椭圆 10"/>
            <p:cNvSpPr>
              <a:spLocks noChangeArrowheads="1"/>
            </p:cNvSpPr>
            <p:nvPr/>
          </p:nvSpPr>
          <p:spPr bwMode="auto">
            <a:xfrm>
              <a:off x="0" y="0"/>
              <a:ext cx="2409371" cy="2409371"/>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900">
                <a:solidFill>
                  <a:srgbClr val="FFFFFF"/>
                </a:solidFill>
              </a:endParaRPr>
            </a:p>
          </p:txBody>
        </p:sp>
        <p:grpSp>
          <p:nvGrpSpPr>
            <p:cNvPr id="19484" name="组合 26"/>
            <p:cNvGrpSpPr>
              <a:grpSpLocks/>
            </p:cNvGrpSpPr>
            <p:nvPr/>
          </p:nvGrpSpPr>
          <p:grpSpPr bwMode="auto">
            <a:xfrm>
              <a:off x="492681" y="1096448"/>
              <a:ext cx="1190979" cy="1025062"/>
              <a:chOff x="0" y="0"/>
              <a:chExt cx="1190979" cy="1025062"/>
            </a:xfrm>
          </p:grpSpPr>
          <p:sp>
            <p:nvSpPr>
              <p:cNvPr id="19485" name="文本框 27"/>
              <p:cNvSpPr txBox="1">
                <a:spLocks noChangeArrowheads="1"/>
              </p:cNvSpPr>
              <p:nvPr/>
            </p:nvSpPr>
            <p:spPr bwMode="auto">
              <a:xfrm>
                <a:off x="130301" y="0"/>
                <a:ext cx="960211" cy="8616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b="1">
                    <a:solidFill>
                      <a:srgbClr val="1E6991"/>
                    </a:solidFill>
                    <a:latin typeface="华文细黑" pitchFamily="2" charset="-122"/>
                    <a:ea typeface="华文细黑" pitchFamily="2" charset="-122"/>
                  </a:rPr>
                  <a:t>03</a:t>
                </a:r>
                <a:endParaRPr lang="zh-CN" altLang="en-US" sz="3600" b="1">
                  <a:solidFill>
                    <a:srgbClr val="1E6991"/>
                  </a:solidFill>
                  <a:latin typeface="华文细黑" pitchFamily="2" charset="-122"/>
                  <a:ea typeface="华文细黑" pitchFamily="2" charset="-122"/>
                </a:endParaRPr>
              </a:p>
            </p:txBody>
          </p:sp>
          <p:sp>
            <p:nvSpPr>
              <p:cNvPr id="19486" name="文本框 28"/>
              <p:cNvSpPr txBox="1">
                <a:spLocks noChangeArrowheads="1"/>
              </p:cNvSpPr>
              <p:nvPr/>
            </p:nvSpPr>
            <p:spPr bwMode="auto">
              <a:xfrm>
                <a:off x="0" y="758372"/>
                <a:ext cx="1190979" cy="26669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700">
                    <a:solidFill>
                      <a:srgbClr val="1E6991"/>
                    </a:solidFill>
                    <a:latin typeface="Arial" pitchFamily="34" charset="0"/>
                    <a:ea typeface="华文细黑" pitchFamily="2" charset="-122"/>
                  </a:rPr>
                  <a:t>PART THREE</a:t>
                </a:r>
                <a:endParaRPr lang="zh-CN" altLang="en-US" sz="700">
                  <a:solidFill>
                    <a:srgbClr val="1E6991"/>
                  </a:solidFill>
                  <a:latin typeface="Arial" pitchFamily="34" charset="0"/>
                  <a:ea typeface="华文细黑" pitchFamily="2" charset="-122"/>
                </a:endParaRPr>
              </a:p>
            </p:txBody>
          </p:sp>
        </p:grpSp>
        <p:pic>
          <p:nvPicPr>
            <p:cNvPr id="19487" name="组合 53"/>
            <p:cNvPicPr>
              <a:picLocks noChangeArrowheads="1"/>
            </p:cNvPicPr>
            <p:nvPr/>
          </p:nvPicPr>
          <p:blipFill>
            <a:blip r:embed="rId7" cstate="screen">
              <a:extLst>
                <a:ext uri="{28A0092B-C50C-407E-A947-70E740481C1C}">
                  <a14:useLocalDpi xmlns="" xmlns:a14="http://schemas.microsoft.com/office/drawing/2010/main"/>
                </a:ext>
              </a:extLst>
            </a:blip>
            <a:srcRect/>
            <a:stretch>
              <a:fillRect/>
            </a:stretch>
          </p:blipFill>
          <p:spPr bwMode="auto">
            <a:xfrm>
              <a:off x="922290" y="682623"/>
              <a:ext cx="420545" cy="4875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19488" name="组合 86"/>
          <p:cNvGrpSpPr>
            <a:grpSpLocks/>
          </p:cNvGrpSpPr>
          <p:nvPr/>
        </p:nvGrpSpPr>
        <p:grpSpPr bwMode="auto">
          <a:xfrm>
            <a:off x="3605213" y="1895475"/>
            <a:ext cx="2084785" cy="2084785"/>
            <a:chOff x="0" y="0"/>
            <a:chExt cx="2780214" cy="2780214"/>
          </a:xfrm>
        </p:grpSpPr>
        <p:sp>
          <p:nvSpPr>
            <p:cNvPr id="19489" name="任意多边形 21"/>
            <p:cNvSpPr>
              <a:spLocks/>
            </p:cNvSpPr>
            <p:nvPr/>
          </p:nvSpPr>
          <p:spPr bwMode="auto">
            <a:xfrm rot="16200000" flipH="1">
              <a:off x="0" y="0"/>
              <a:ext cx="2780214" cy="2780214"/>
            </a:xfrm>
            <a:custGeom>
              <a:avLst/>
              <a:gdLst>
                <a:gd name="T0" fmla="*/ 0 w 2780214"/>
                <a:gd name="T1" fmla="*/ 1390107 h 2780214"/>
                <a:gd name="T2" fmla="*/ 167778 w 2780214"/>
                <a:gd name="T3" fmla="*/ 2052714 h 2780214"/>
                <a:gd name="T4" fmla="*/ 195461 w 2780214"/>
                <a:gd name="T5" fmla="*/ 2098282 h 2780214"/>
                <a:gd name="T6" fmla="*/ 195461 w 2780214"/>
                <a:gd name="T7" fmla="*/ 2518412 h 2780214"/>
                <a:gd name="T8" fmla="*/ 580264 w 2780214"/>
                <a:gd name="T9" fmla="*/ 2518412 h 2780214"/>
                <a:gd name="T10" fmla="*/ 612885 w 2780214"/>
                <a:gd name="T11" fmla="*/ 2542806 h 2780214"/>
                <a:gd name="T12" fmla="*/ 1390107 w 2780214"/>
                <a:gd name="T13" fmla="*/ 2780214 h 2780214"/>
                <a:gd name="T14" fmla="*/ 2167329 w 2780214"/>
                <a:gd name="T15" fmla="*/ 2542806 h 2780214"/>
                <a:gd name="T16" fmla="*/ 2199950 w 2780214"/>
                <a:gd name="T17" fmla="*/ 2518412 h 2780214"/>
                <a:gd name="T18" fmla="*/ 2558000 w 2780214"/>
                <a:gd name="T19" fmla="*/ 2518412 h 2780214"/>
                <a:gd name="T20" fmla="*/ 2558000 w 2780214"/>
                <a:gd name="T21" fmla="*/ 2142319 h 2780214"/>
                <a:gd name="T22" fmla="*/ 2612436 w 2780214"/>
                <a:gd name="T23" fmla="*/ 2052714 h 2780214"/>
                <a:gd name="T24" fmla="*/ 2780214 w 2780214"/>
                <a:gd name="T25" fmla="*/ 1390107 h 2780214"/>
                <a:gd name="T26" fmla="*/ 2612436 w 2780214"/>
                <a:gd name="T27" fmla="*/ 727499 h 2780214"/>
                <a:gd name="T28" fmla="*/ 2558000 w 2780214"/>
                <a:gd name="T29" fmla="*/ 637895 h 2780214"/>
                <a:gd name="T30" fmla="*/ 2558000 w 2780214"/>
                <a:gd name="T31" fmla="*/ 270725 h 2780214"/>
                <a:gd name="T32" fmla="*/ 2211883 w 2780214"/>
                <a:gd name="T33" fmla="*/ 270725 h 2780214"/>
                <a:gd name="T34" fmla="*/ 2167329 w 2780214"/>
                <a:gd name="T35" fmla="*/ 237408 h 2780214"/>
                <a:gd name="T36" fmla="*/ 1390107 w 2780214"/>
                <a:gd name="T37" fmla="*/ 0 h 2780214"/>
                <a:gd name="T38" fmla="*/ 612885 w 2780214"/>
                <a:gd name="T39" fmla="*/ 237408 h 2780214"/>
                <a:gd name="T40" fmla="*/ 568331 w 2780214"/>
                <a:gd name="T41" fmla="*/ 270725 h 2780214"/>
                <a:gd name="T42" fmla="*/ 195461 w 2780214"/>
                <a:gd name="T43" fmla="*/ 270725 h 2780214"/>
                <a:gd name="T44" fmla="*/ 195461 w 2780214"/>
                <a:gd name="T45" fmla="*/ 681932 h 2780214"/>
                <a:gd name="T46" fmla="*/ 167778 w 2780214"/>
                <a:gd name="T47" fmla="*/ 727499 h 2780214"/>
                <a:gd name="T48" fmla="*/ 0 w 2780214"/>
                <a:gd name="T49" fmla="*/ 1390107 h 2780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80214" h="2780214">
                  <a:moveTo>
                    <a:pt x="0" y="1390107"/>
                  </a:moveTo>
                  <a:cubicBezTo>
                    <a:pt x="0" y="1630024"/>
                    <a:pt x="60778" y="1855746"/>
                    <a:pt x="167778" y="2052714"/>
                  </a:cubicBezTo>
                  <a:lnTo>
                    <a:pt x="195461" y="2098282"/>
                  </a:lnTo>
                  <a:lnTo>
                    <a:pt x="195461" y="2518412"/>
                  </a:lnTo>
                  <a:lnTo>
                    <a:pt x="580264" y="2518412"/>
                  </a:lnTo>
                  <a:lnTo>
                    <a:pt x="612885" y="2542806"/>
                  </a:lnTo>
                  <a:cubicBezTo>
                    <a:pt x="834748" y="2692693"/>
                    <a:pt x="1102207" y="2780214"/>
                    <a:pt x="1390107" y="2780214"/>
                  </a:cubicBezTo>
                  <a:cubicBezTo>
                    <a:pt x="1678008" y="2780214"/>
                    <a:pt x="1945467" y="2692693"/>
                    <a:pt x="2167329" y="2542806"/>
                  </a:cubicBezTo>
                  <a:lnTo>
                    <a:pt x="2199950" y="2518412"/>
                  </a:lnTo>
                  <a:lnTo>
                    <a:pt x="2558000" y="2518412"/>
                  </a:lnTo>
                  <a:lnTo>
                    <a:pt x="2558000" y="2142319"/>
                  </a:lnTo>
                  <a:lnTo>
                    <a:pt x="2612436" y="2052714"/>
                  </a:lnTo>
                  <a:cubicBezTo>
                    <a:pt x="2719436" y="1855746"/>
                    <a:pt x="2780214" y="1630024"/>
                    <a:pt x="2780214" y="1390107"/>
                  </a:cubicBezTo>
                  <a:cubicBezTo>
                    <a:pt x="2780214" y="1150190"/>
                    <a:pt x="2719436" y="924468"/>
                    <a:pt x="2612436" y="727499"/>
                  </a:cubicBezTo>
                  <a:lnTo>
                    <a:pt x="2558000" y="637895"/>
                  </a:lnTo>
                  <a:lnTo>
                    <a:pt x="2558000" y="270725"/>
                  </a:lnTo>
                  <a:lnTo>
                    <a:pt x="2211883" y="270725"/>
                  </a:lnTo>
                  <a:lnTo>
                    <a:pt x="2167329" y="237408"/>
                  </a:lnTo>
                  <a:cubicBezTo>
                    <a:pt x="1945467" y="87521"/>
                    <a:pt x="1678008" y="0"/>
                    <a:pt x="1390107" y="0"/>
                  </a:cubicBezTo>
                  <a:cubicBezTo>
                    <a:pt x="1102207" y="0"/>
                    <a:pt x="834748" y="87521"/>
                    <a:pt x="612885" y="237408"/>
                  </a:cubicBezTo>
                  <a:lnTo>
                    <a:pt x="568331" y="270725"/>
                  </a:lnTo>
                  <a:lnTo>
                    <a:pt x="195461" y="270725"/>
                  </a:lnTo>
                  <a:lnTo>
                    <a:pt x="195461" y="681932"/>
                  </a:lnTo>
                  <a:lnTo>
                    <a:pt x="167778" y="727499"/>
                  </a:lnTo>
                  <a:cubicBezTo>
                    <a:pt x="60778" y="924468"/>
                    <a:pt x="0" y="1150190"/>
                    <a:pt x="0" y="1390107"/>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900"/>
            </a:p>
          </p:txBody>
        </p:sp>
        <p:grpSp>
          <p:nvGrpSpPr>
            <p:cNvPr id="19490" name="组合 57"/>
            <p:cNvGrpSpPr>
              <a:grpSpLocks/>
            </p:cNvGrpSpPr>
            <p:nvPr/>
          </p:nvGrpSpPr>
          <p:grpSpPr bwMode="auto">
            <a:xfrm>
              <a:off x="320591" y="668371"/>
              <a:ext cx="2170649" cy="1330086"/>
              <a:chOff x="0" y="0"/>
              <a:chExt cx="2170649" cy="1330086"/>
            </a:xfrm>
          </p:grpSpPr>
          <p:sp>
            <p:nvSpPr>
              <p:cNvPr id="19491" name="Freeform 11"/>
              <p:cNvSpPr>
                <a:spLocks noEditPoints="1"/>
              </p:cNvSpPr>
              <p:nvPr/>
            </p:nvSpPr>
            <p:spPr bwMode="auto">
              <a:xfrm>
                <a:off x="679102" y="0"/>
                <a:ext cx="767194" cy="827367"/>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900"/>
              </a:p>
            </p:txBody>
          </p:sp>
          <p:sp>
            <p:nvSpPr>
              <p:cNvPr id="19492" name="文本框 56"/>
              <p:cNvSpPr txBox="1">
                <a:spLocks noChangeArrowheads="1"/>
              </p:cNvSpPr>
              <p:nvPr/>
            </p:nvSpPr>
            <p:spPr bwMode="auto">
              <a:xfrm>
                <a:off x="0" y="919643"/>
                <a:ext cx="2170649" cy="410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400" b="1">
                    <a:solidFill>
                      <a:srgbClr val="1E6991"/>
                    </a:solidFill>
                    <a:latin typeface="Arial" pitchFamily="34" charset="0"/>
                    <a:ea typeface="华文细黑" pitchFamily="2" charset="-122"/>
                  </a:rPr>
                  <a:t>KEY WORDS</a:t>
                </a:r>
                <a:endParaRPr lang="zh-CN" altLang="en-US" sz="1400" b="1">
                  <a:solidFill>
                    <a:srgbClr val="1E6991"/>
                  </a:solidFill>
                  <a:latin typeface="Arial" pitchFamily="34" charset="0"/>
                  <a:ea typeface="华文细黑" pitchFamily="2" charset="-122"/>
                </a:endParaRPr>
              </a:p>
            </p:txBody>
          </p:sp>
        </p:grpSp>
      </p:grpSp>
      <p:cxnSp>
        <p:nvCxnSpPr>
          <p:cNvPr id="19493" name="直接连接符 62"/>
          <p:cNvCxnSpPr>
            <a:cxnSpLocks noChangeShapeType="1"/>
          </p:cNvCxnSpPr>
          <p:nvPr/>
        </p:nvCxnSpPr>
        <p:spPr bwMode="auto">
          <a:xfrm>
            <a:off x="6771085"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 xmlns:a14="http://schemas.microsoft.com/office/drawing/2010/main">
                <a:noFill/>
              </a14:hiddenFill>
            </a:ext>
          </a:extLst>
        </p:spPr>
      </p:cxnSp>
      <p:cxnSp>
        <p:nvCxnSpPr>
          <p:cNvPr id="19494" name="直接连接符 63"/>
          <p:cNvCxnSpPr>
            <a:cxnSpLocks noChangeShapeType="1"/>
          </p:cNvCxnSpPr>
          <p:nvPr/>
        </p:nvCxnSpPr>
        <p:spPr bwMode="auto">
          <a:xfrm>
            <a:off x="305991" y="1398985"/>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 xmlns:a14="http://schemas.microsoft.com/office/drawing/2010/main">
                <a:noFill/>
              </a14:hiddenFill>
            </a:ext>
          </a:extLst>
        </p:spPr>
      </p:cxnSp>
      <p:cxnSp>
        <p:nvCxnSpPr>
          <p:cNvPr id="19495" name="直接连接符 64"/>
          <p:cNvCxnSpPr>
            <a:cxnSpLocks noChangeShapeType="1"/>
          </p:cNvCxnSpPr>
          <p:nvPr/>
        </p:nvCxnSpPr>
        <p:spPr bwMode="auto">
          <a:xfrm>
            <a:off x="6771085"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 xmlns:a14="http://schemas.microsoft.com/office/drawing/2010/main">
                <a:noFill/>
              </a14:hiddenFill>
            </a:ext>
          </a:extLst>
        </p:spPr>
      </p:cxnSp>
      <p:cxnSp>
        <p:nvCxnSpPr>
          <p:cNvPr id="19496" name="直接连接符 65"/>
          <p:cNvCxnSpPr>
            <a:cxnSpLocks noChangeShapeType="1"/>
          </p:cNvCxnSpPr>
          <p:nvPr/>
        </p:nvCxnSpPr>
        <p:spPr bwMode="auto">
          <a:xfrm>
            <a:off x="305991" y="3624263"/>
            <a:ext cx="2066925" cy="0"/>
          </a:xfrm>
          <a:prstGeom prst="line">
            <a:avLst/>
          </a:prstGeom>
          <a:noFill/>
          <a:ln w="6350" cmpd="sng">
            <a:solidFill>
              <a:schemeClr val="bg1">
                <a:alpha val="70000"/>
              </a:schemeClr>
            </a:solidFill>
            <a:round/>
            <a:headEnd type="oval" w="med" len="med"/>
            <a:tailEnd type="oval" w="med" len="med"/>
          </a:ln>
          <a:extLst>
            <a:ext uri="{909E8E84-426E-40DD-AFC4-6F175D3DCCD1}">
              <a14:hiddenFill xmlns="" xmlns:a14="http://schemas.microsoft.com/office/drawing/2010/main">
                <a:noFill/>
              </a14:hiddenFill>
            </a:ext>
          </a:extLst>
        </p:spPr>
      </p:cxnSp>
      <p:grpSp>
        <p:nvGrpSpPr>
          <p:cNvPr id="19497" name="组合 70"/>
          <p:cNvGrpSpPr>
            <a:grpSpLocks/>
          </p:cNvGrpSpPr>
          <p:nvPr/>
        </p:nvGrpSpPr>
        <p:grpSpPr bwMode="auto">
          <a:xfrm>
            <a:off x="305991" y="1073944"/>
            <a:ext cx="2099072" cy="1287063"/>
            <a:chOff x="0" y="0"/>
            <a:chExt cx="2798942" cy="1717469"/>
          </a:xfrm>
        </p:grpSpPr>
        <p:grpSp>
          <p:nvGrpSpPr>
            <p:cNvPr id="19498" name="组合 69"/>
            <p:cNvGrpSpPr>
              <a:grpSpLocks/>
            </p:cNvGrpSpPr>
            <p:nvPr/>
          </p:nvGrpSpPr>
          <p:grpSpPr bwMode="auto">
            <a:xfrm>
              <a:off x="63418" y="0"/>
              <a:ext cx="2582237" cy="338554"/>
              <a:chOff x="0" y="0"/>
              <a:chExt cx="2582237" cy="338554"/>
            </a:xfrm>
          </p:grpSpPr>
          <p:sp>
            <p:nvSpPr>
              <p:cNvPr id="19499" name="任意多边形 66"/>
              <p:cNvSpPr>
                <a:spLocks/>
              </p:cNvSpPr>
              <p:nvPr/>
            </p:nvSpPr>
            <p:spPr bwMode="auto">
              <a:xfrm>
                <a:off x="86" y="9533"/>
                <a:ext cx="320696"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19500" name="文本框 67"/>
              <p:cNvPicPr>
                <a:picLocks noChangeArrowheads="1"/>
              </p:cNvPicPr>
              <p:nvPr/>
            </p:nvPicPr>
            <p:blipFill>
              <a:blip r:embed="rId8" cstate="screen">
                <a:extLst>
                  <a:ext uri="{28A0092B-C50C-407E-A947-70E740481C1C}">
                    <a14:useLocalDpi xmlns="" xmlns:a14="http://schemas.microsoft.com/office/drawing/2010/main"/>
                  </a:ext>
                </a:extLst>
              </a:blip>
              <a:srcRect/>
              <a:stretch>
                <a:fillRect/>
              </a:stretch>
            </p:blipFill>
            <p:spPr bwMode="auto">
              <a:xfrm>
                <a:off x="473508" y="-17667"/>
                <a:ext cx="2109352" cy="43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19501" name="矩形 68"/>
            <p:cNvSpPr>
              <a:spLocks noChangeArrowheads="1"/>
            </p:cNvSpPr>
            <p:nvPr/>
          </p:nvSpPr>
          <p:spPr bwMode="auto">
            <a:xfrm>
              <a:off x="0" y="485369"/>
              <a:ext cx="2798942" cy="123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2" name="组合 71"/>
          <p:cNvGrpSpPr>
            <a:grpSpLocks/>
          </p:cNvGrpSpPr>
          <p:nvPr/>
        </p:nvGrpSpPr>
        <p:grpSpPr bwMode="auto">
          <a:xfrm>
            <a:off x="305991" y="3299223"/>
            <a:ext cx="2099072" cy="1287063"/>
            <a:chOff x="0" y="0"/>
            <a:chExt cx="2798942" cy="1717471"/>
          </a:xfrm>
        </p:grpSpPr>
        <p:grpSp>
          <p:nvGrpSpPr>
            <p:cNvPr id="19503" name="组合 72"/>
            <p:cNvGrpSpPr>
              <a:grpSpLocks/>
            </p:cNvGrpSpPr>
            <p:nvPr/>
          </p:nvGrpSpPr>
          <p:grpSpPr bwMode="auto">
            <a:xfrm>
              <a:off x="63418" y="0"/>
              <a:ext cx="2582237" cy="338554"/>
              <a:chOff x="0" y="0"/>
              <a:chExt cx="2582237" cy="338554"/>
            </a:xfrm>
          </p:grpSpPr>
          <p:sp>
            <p:nvSpPr>
              <p:cNvPr id="19504" name="任意多边形 74"/>
              <p:cNvSpPr>
                <a:spLocks/>
              </p:cNvSpPr>
              <p:nvPr/>
            </p:nvSpPr>
            <p:spPr bwMode="auto">
              <a:xfrm>
                <a:off x="86" y="9533"/>
                <a:ext cx="320696"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19505" name="文本框 75"/>
              <p:cNvPicPr>
                <a:picLocks noChangeArrowheads="1"/>
              </p:cNvPicPr>
              <p:nvPr/>
            </p:nvPicPr>
            <p:blipFill>
              <a:blip r:embed="rId9" cstate="screen">
                <a:extLst>
                  <a:ext uri="{28A0092B-C50C-407E-A947-70E740481C1C}">
                    <a14:useLocalDpi xmlns="" xmlns:a14="http://schemas.microsoft.com/office/drawing/2010/main"/>
                  </a:ext>
                </a:extLst>
              </a:blip>
              <a:srcRect/>
              <a:stretch>
                <a:fillRect/>
              </a:stretch>
            </p:blipFill>
            <p:spPr bwMode="auto">
              <a:xfrm>
                <a:off x="473508" y="-15952"/>
                <a:ext cx="2109352" cy="43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19506" name="矩形 73"/>
            <p:cNvSpPr>
              <a:spLocks noChangeArrowheads="1"/>
            </p:cNvSpPr>
            <p:nvPr/>
          </p:nvSpPr>
          <p:spPr bwMode="auto">
            <a:xfrm>
              <a:off x="0" y="485369"/>
              <a:ext cx="2798942" cy="12321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07" name="组合 76"/>
          <p:cNvGrpSpPr>
            <a:grpSpLocks/>
          </p:cNvGrpSpPr>
          <p:nvPr/>
        </p:nvGrpSpPr>
        <p:grpSpPr bwMode="auto">
          <a:xfrm>
            <a:off x="6781801" y="1073944"/>
            <a:ext cx="2099072" cy="1287063"/>
            <a:chOff x="0" y="0"/>
            <a:chExt cx="2798942" cy="1717469"/>
          </a:xfrm>
        </p:grpSpPr>
        <p:grpSp>
          <p:nvGrpSpPr>
            <p:cNvPr id="19508" name="组合 77"/>
            <p:cNvGrpSpPr>
              <a:grpSpLocks/>
            </p:cNvGrpSpPr>
            <p:nvPr/>
          </p:nvGrpSpPr>
          <p:grpSpPr bwMode="auto">
            <a:xfrm>
              <a:off x="63418" y="0"/>
              <a:ext cx="2582237" cy="338554"/>
              <a:chOff x="0" y="0"/>
              <a:chExt cx="2582237" cy="338554"/>
            </a:xfrm>
          </p:grpSpPr>
          <p:sp>
            <p:nvSpPr>
              <p:cNvPr id="19509" name="任意多边形 79"/>
              <p:cNvSpPr>
                <a:spLocks/>
              </p:cNvSpPr>
              <p:nvPr/>
            </p:nvSpPr>
            <p:spPr bwMode="auto">
              <a:xfrm>
                <a:off x="86" y="9533"/>
                <a:ext cx="320695" cy="31934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19510" name="文本框 80"/>
              <p:cNvPicPr>
                <a:picLocks noChangeArrowheads="1"/>
              </p:cNvPicPr>
              <p:nvPr/>
            </p:nvPicPr>
            <p:blipFill>
              <a:blip r:embed="rId10" cstate="screen">
                <a:extLst>
                  <a:ext uri="{28A0092B-C50C-407E-A947-70E740481C1C}">
                    <a14:useLocalDpi xmlns="" xmlns:a14="http://schemas.microsoft.com/office/drawing/2010/main"/>
                  </a:ext>
                </a:extLst>
              </a:blip>
              <a:srcRect/>
              <a:stretch>
                <a:fillRect/>
              </a:stretch>
            </p:blipFill>
            <p:spPr bwMode="auto">
              <a:xfrm>
                <a:off x="477128" y="-17667"/>
                <a:ext cx="2103254" cy="43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19511" name="矩形 78"/>
            <p:cNvSpPr>
              <a:spLocks noChangeArrowheads="1"/>
            </p:cNvSpPr>
            <p:nvPr/>
          </p:nvSpPr>
          <p:spPr bwMode="auto">
            <a:xfrm>
              <a:off x="0" y="485369"/>
              <a:ext cx="2798942" cy="123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grpSp>
        <p:nvGrpSpPr>
          <p:cNvPr id="19512" name="组合 81"/>
          <p:cNvGrpSpPr>
            <a:grpSpLocks/>
          </p:cNvGrpSpPr>
          <p:nvPr/>
        </p:nvGrpSpPr>
        <p:grpSpPr bwMode="auto">
          <a:xfrm>
            <a:off x="6781801" y="3299223"/>
            <a:ext cx="2099072" cy="1287063"/>
            <a:chOff x="0" y="0"/>
            <a:chExt cx="2798942" cy="1717471"/>
          </a:xfrm>
        </p:grpSpPr>
        <p:grpSp>
          <p:nvGrpSpPr>
            <p:cNvPr id="19513" name="组合 82"/>
            <p:cNvGrpSpPr>
              <a:grpSpLocks/>
            </p:cNvGrpSpPr>
            <p:nvPr/>
          </p:nvGrpSpPr>
          <p:grpSpPr bwMode="auto">
            <a:xfrm>
              <a:off x="63418" y="0"/>
              <a:ext cx="2582237" cy="338554"/>
              <a:chOff x="0" y="0"/>
              <a:chExt cx="2582237" cy="338554"/>
            </a:xfrm>
          </p:grpSpPr>
          <p:sp>
            <p:nvSpPr>
              <p:cNvPr id="19514" name="任意多边形 84"/>
              <p:cNvSpPr>
                <a:spLocks/>
              </p:cNvSpPr>
              <p:nvPr/>
            </p:nvSpPr>
            <p:spPr bwMode="auto">
              <a:xfrm>
                <a:off x="86" y="9533"/>
                <a:ext cx="320695" cy="319345"/>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19515" name="文本框 85"/>
              <p:cNvPicPr>
                <a:picLocks noChangeArrowheads="1"/>
              </p:cNvPicPr>
              <p:nvPr/>
            </p:nvPicPr>
            <p:blipFill>
              <a:blip r:embed="rId11" cstate="screen">
                <a:extLst>
                  <a:ext uri="{28A0092B-C50C-407E-A947-70E740481C1C}">
                    <a14:useLocalDpi xmlns="" xmlns:a14="http://schemas.microsoft.com/office/drawing/2010/main"/>
                  </a:ext>
                </a:extLst>
              </a:blip>
              <a:srcRect/>
              <a:stretch>
                <a:fillRect/>
              </a:stretch>
            </p:blipFill>
            <p:spPr bwMode="auto">
              <a:xfrm>
                <a:off x="477128" y="-15952"/>
                <a:ext cx="2103254" cy="433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19516" name="矩形 83"/>
            <p:cNvSpPr>
              <a:spLocks noChangeArrowheads="1"/>
            </p:cNvSpPr>
            <p:nvPr/>
          </p:nvSpPr>
          <p:spPr bwMode="auto">
            <a:xfrm>
              <a:off x="0" y="485369"/>
              <a:ext cx="2798942" cy="12321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spTree>
    <p:extLst>
      <p:ext uri="{BB962C8B-B14F-4D97-AF65-F5344CB8AC3E}">
        <p14:creationId xmlns="" xmlns:p14="http://schemas.microsoft.com/office/powerpoint/2010/main" val="238659698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9488"/>
                                        </p:tgtEl>
                                        <p:attrNameLst>
                                          <p:attrName>style.visibility</p:attrName>
                                        </p:attrNameLst>
                                      </p:cBhvr>
                                      <p:to>
                                        <p:strVal val="visible"/>
                                      </p:to>
                                    </p:set>
                                    <p:anim calcmode="lin" valueType="num">
                                      <p:cBhvr>
                                        <p:cTn id="7" dur="500" fill="hold"/>
                                        <p:tgtEl>
                                          <p:spTgt spid="19488"/>
                                        </p:tgtEl>
                                        <p:attrNameLst>
                                          <p:attrName>ppt_w</p:attrName>
                                        </p:attrNameLst>
                                      </p:cBhvr>
                                      <p:tavLst>
                                        <p:tav tm="0">
                                          <p:val>
                                            <p:fltVal val="0"/>
                                          </p:val>
                                        </p:tav>
                                        <p:tav tm="100000">
                                          <p:val>
                                            <p:strVal val="#ppt_w"/>
                                          </p:val>
                                        </p:tav>
                                      </p:tavLst>
                                    </p:anim>
                                    <p:anim calcmode="lin" valueType="num">
                                      <p:cBhvr>
                                        <p:cTn id="8" dur="500" fill="hold"/>
                                        <p:tgtEl>
                                          <p:spTgt spid="19488"/>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9476"/>
                                        </p:tgtEl>
                                        <p:attrNameLst>
                                          <p:attrName>style.visibility</p:attrName>
                                        </p:attrNameLst>
                                      </p:cBhvr>
                                      <p:to>
                                        <p:strVal val="visible"/>
                                      </p:to>
                                    </p:set>
                                    <p:anim calcmode="lin" valueType="num">
                                      <p:cBhvr>
                                        <p:cTn id="12" dur="500" fill="hold"/>
                                        <p:tgtEl>
                                          <p:spTgt spid="19476"/>
                                        </p:tgtEl>
                                        <p:attrNameLst>
                                          <p:attrName>ppt_w</p:attrName>
                                        </p:attrNameLst>
                                      </p:cBhvr>
                                      <p:tavLst>
                                        <p:tav tm="0">
                                          <p:val>
                                            <p:fltVal val="0"/>
                                          </p:val>
                                        </p:tav>
                                        <p:tav tm="100000">
                                          <p:val>
                                            <p:strVal val="#ppt_w"/>
                                          </p:val>
                                        </p:tav>
                                      </p:tavLst>
                                    </p:anim>
                                    <p:anim calcmode="lin" valueType="num">
                                      <p:cBhvr>
                                        <p:cTn id="13" dur="500" fill="hold"/>
                                        <p:tgtEl>
                                          <p:spTgt spid="19476"/>
                                        </p:tgtEl>
                                        <p:attrNameLst>
                                          <p:attrName>ppt_h</p:attrName>
                                        </p:attrNameLst>
                                      </p:cBhvr>
                                      <p:tavLst>
                                        <p:tav tm="0">
                                          <p:val>
                                            <p:fltVal val="0"/>
                                          </p:val>
                                        </p:tav>
                                        <p:tav tm="100000">
                                          <p:val>
                                            <p:strVal val="#ppt_h"/>
                                          </p:val>
                                        </p:tav>
                                      </p:tavLst>
                                    </p:anim>
                                    <p:anim calcmode="lin" valueType="num">
                                      <p:cBhvr>
                                        <p:cTn id="14" dur="500" fill="hold"/>
                                        <p:tgtEl>
                                          <p:spTgt spid="19476"/>
                                        </p:tgtEl>
                                        <p:attrNameLst>
                                          <p:attrName>ppt_x</p:attrName>
                                        </p:attrNameLst>
                                      </p:cBhvr>
                                      <p:tavLst>
                                        <p:tav tm="0">
                                          <p:val>
                                            <p:fltVal val="0.5"/>
                                          </p:val>
                                        </p:tav>
                                        <p:tav tm="100000">
                                          <p:val>
                                            <p:strVal val="#ppt_x"/>
                                          </p:val>
                                        </p:tav>
                                      </p:tavLst>
                                    </p:anim>
                                    <p:anim calcmode="lin" valueType="num">
                                      <p:cBhvr>
                                        <p:cTn id="15" dur="500" fill="hold"/>
                                        <p:tgtEl>
                                          <p:spTgt spid="19476"/>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19470"/>
                                        </p:tgtEl>
                                        <p:attrNameLst>
                                          <p:attrName>style.visibility</p:attrName>
                                        </p:attrNameLst>
                                      </p:cBhvr>
                                      <p:to>
                                        <p:strVal val="visible"/>
                                      </p:to>
                                    </p:set>
                                    <p:anim calcmode="lin" valueType="num">
                                      <p:cBhvr>
                                        <p:cTn id="18" dur="500" fill="hold"/>
                                        <p:tgtEl>
                                          <p:spTgt spid="19470"/>
                                        </p:tgtEl>
                                        <p:attrNameLst>
                                          <p:attrName>ppt_w</p:attrName>
                                        </p:attrNameLst>
                                      </p:cBhvr>
                                      <p:tavLst>
                                        <p:tav tm="0">
                                          <p:val>
                                            <p:fltVal val="0"/>
                                          </p:val>
                                        </p:tav>
                                        <p:tav tm="100000">
                                          <p:val>
                                            <p:strVal val="#ppt_w"/>
                                          </p:val>
                                        </p:tav>
                                      </p:tavLst>
                                    </p:anim>
                                    <p:anim calcmode="lin" valueType="num">
                                      <p:cBhvr>
                                        <p:cTn id="19" dur="500" fill="hold"/>
                                        <p:tgtEl>
                                          <p:spTgt spid="19470"/>
                                        </p:tgtEl>
                                        <p:attrNameLst>
                                          <p:attrName>ppt_h</p:attrName>
                                        </p:attrNameLst>
                                      </p:cBhvr>
                                      <p:tavLst>
                                        <p:tav tm="0">
                                          <p:val>
                                            <p:fltVal val="0"/>
                                          </p:val>
                                        </p:tav>
                                        <p:tav tm="100000">
                                          <p:val>
                                            <p:strVal val="#ppt_h"/>
                                          </p:val>
                                        </p:tav>
                                      </p:tavLst>
                                    </p:anim>
                                    <p:anim calcmode="lin" valueType="num">
                                      <p:cBhvr>
                                        <p:cTn id="20" dur="500" fill="hold"/>
                                        <p:tgtEl>
                                          <p:spTgt spid="19470"/>
                                        </p:tgtEl>
                                        <p:attrNameLst>
                                          <p:attrName>ppt_x</p:attrName>
                                        </p:attrNameLst>
                                      </p:cBhvr>
                                      <p:tavLst>
                                        <p:tav tm="0">
                                          <p:val>
                                            <p:fltVal val="0.5"/>
                                          </p:val>
                                        </p:tav>
                                        <p:tav tm="100000">
                                          <p:val>
                                            <p:strVal val="#ppt_x"/>
                                          </p:val>
                                        </p:tav>
                                      </p:tavLst>
                                    </p:anim>
                                    <p:anim calcmode="lin" valueType="num">
                                      <p:cBhvr>
                                        <p:cTn id="21" dur="500" fill="hold"/>
                                        <p:tgtEl>
                                          <p:spTgt spid="1947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9482"/>
                                        </p:tgtEl>
                                        <p:attrNameLst>
                                          <p:attrName>style.visibility</p:attrName>
                                        </p:attrNameLst>
                                      </p:cBhvr>
                                      <p:to>
                                        <p:strVal val="visible"/>
                                      </p:to>
                                    </p:set>
                                    <p:anim calcmode="lin" valueType="num">
                                      <p:cBhvr>
                                        <p:cTn id="24" dur="500" fill="hold"/>
                                        <p:tgtEl>
                                          <p:spTgt spid="19482"/>
                                        </p:tgtEl>
                                        <p:attrNameLst>
                                          <p:attrName>ppt_w</p:attrName>
                                        </p:attrNameLst>
                                      </p:cBhvr>
                                      <p:tavLst>
                                        <p:tav tm="0">
                                          <p:val>
                                            <p:fltVal val="0"/>
                                          </p:val>
                                        </p:tav>
                                        <p:tav tm="100000">
                                          <p:val>
                                            <p:strVal val="#ppt_w"/>
                                          </p:val>
                                        </p:tav>
                                      </p:tavLst>
                                    </p:anim>
                                    <p:anim calcmode="lin" valueType="num">
                                      <p:cBhvr>
                                        <p:cTn id="25" dur="500" fill="hold"/>
                                        <p:tgtEl>
                                          <p:spTgt spid="19482"/>
                                        </p:tgtEl>
                                        <p:attrNameLst>
                                          <p:attrName>ppt_h</p:attrName>
                                        </p:attrNameLst>
                                      </p:cBhvr>
                                      <p:tavLst>
                                        <p:tav tm="0">
                                          <p:val>
                                            <p:fltVal val="0"/>
                                          </p:val>
                                        </p:tav>
                                        <p:tav tm="100000">
                                          <p:val>
                                            <p:strVal val="#ppt_h"/>
                                          </p:val>
                                        </p:tav>
                                      </p:tavLst>
                                    </p:anim>
                                    <p:anim calcmode="lin" valueType="num">
                                      <p:cBhvr>
                                        <p:cTn id="26" dur="500" fill="hold"/>
                                        <p:tgtEl>
                                          <p:spTgt spid="19482"/>
                                        </p:tgtEl>
                                        <p:attrNameLst>
                                          <p:attrName>ppt_x</p:attrName>
                                        </p:attrNameLst>
                                      </p:cBhvr>
                                      <p:tavLst>
                                        <p:tav tm="0">
                                          <p:val>
                                            <p:fltVal val="0.5"/>
                                          </p:val>
                                        </p:tav>
                                        <p:tav tm="100000">
                                          <p:val>
                                            <p:strVal val="#ppt_x"/>
                                          </p:val>
                                        </p:tav>
                                      </p:tavLst>
                                    </p:anim>
                                    <p:anim calcmode="lin" valueType="num">
                                      <p:cBhvr>
                                        <p:cTn id="27" dur="500" fill="hold"/>
                                        <p:tgtEl>
                                          <p:spTgt spid="19482"/>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50"/>
                                  </p:stCondLst>
                                  <p:childTnLst>
                                    <p:set>
                                      <p:cBhvr>
                                        <p:cTn id="29" dur="1" fill="hold">
                                          <p:stCondLst>
                                            <p:cond delay="0"/>
                                          </p:stCondLst>
                                        </p:cTn>
                                        <p:tgtEl>
                                          <p:spTgt spid="19464"/>
                                        </p:tgtEl>
                                        <p:attrNameLst>
                                          <p:attrName>style.visibility</p:attrName>
                                        </p:attrNameLst>
                                      </p:cBhvr>
                                      <p:to>
                                        <p:strVal val="visible"/>
                                      </p:to>
                                    </p:set>
                                    <p:anim calcmode="lin" valueType="num">
                                      <p:cBhvr>
                                        <p:cTn id="30" dur="500" fill="hold"/>
                                        <p:tgtEl>
                                          <p:spTgt spid="19464"/>
                                        </p:tgtEl>
                                        <p:attrNameLst>
                                          <p:attrName>ppt_w</p:attrName>
                                        </p:attrNameLst>
                                      </p:cBhvr>
                                      <p:tavLst>
                                        <p:tav tm="0">
                                          <p:val>
                                            <p:fltVal val="0"/>
                                          </p:val>
                                        </p:tav>
                                        <p:tav tm="100000">
                                          <p:val>
                                            <p:strVal val="#ppt_w"/>
                                          </p:val>
                                        </p:tav>
                                      </p:tavLst>
                                    </p:anim>
                                    <p:anim calcmode="lin" valueType="num">
                                      <p:cBhvr>
                                        <p:cTn id="31" dur="500" fill="hold"/>
                                        <p:tgtEl>
                                          <p:spTgt spid="19464"/>
                                        </p:tgtEl>
                                        <p:attrNameLst>
                                          <p:attrName>ppt_h</p:attrName>
                                        </p:attrNameLst>
                                      </p:cBhvr>
                                      <p:tavLst>
                                        <p:tav tm="0">
                                          <p:val>
                                            <p:fltVal val="0"/>
                                          </p:val>
                                        </p:tav>
                                        <p:tav tm="100000">
                                          <p:val>
                                            <p:strVal val="#ppt_h"/>
                                          </p:val>
                                        </p:tav>
                                      </p:tavLst>
                                    </p:anim>
                                    <p:anim calcmode="lin" valueType="num">
                                      <p:cBhvr>
                                        <p:cTn id="32" dur="500" fill="hold"/>
                                        <p:tgtEl>
                                          <p:spTgt spid="19464"/>
                                        </p:tgtEl>
                                        <p:attrNameLst>
                                          <p:attrName>ppt_x</p:attrName>
                                        </p:attrNameLst>
                                      </p:cBhvr>
                                      <p:tavLst>
                                        <p:tav tm="0">
                                          <p:val>
                                            <p:fltVal val="0.5"/>
                                          </p:val>
                                        </p:tav>
                                        <p:tav tm="100000">
                                          <p:val>
                                            <p:strVal val="#ppt_x"/>
                                          </p:val>
                                        </p:tav>
                                      </p:tavLst>
                                    </p:anim>
                                    <p:anim calcmode="lin" valueType="num">
                                      <p:cBhvr>
                                        <p:cTn id="33" dur="500" fill="hold"/>
                                        <p:tgtEl>
                                          <p:spTgt spid="19464"/>
                                        </p:tgtEl>
                                        <p:attrNameLst>
                                          <p:attrName>ppt_y</p:attrName>
                                        </p:attrNameLst>
                                      </p:cBhvr>
                                      <p:tavLst>
                                        <p:tav tm="0">
                                          <p:val>
                                            <p:fltVal val="0.5"/>
                                          </p:val>
                                        </p:tav>
                                        <p:tav tm="100000">
                                          <p:val>
                                            <p:strVal val="#ppt_y"/>
                                          </p:val>
                                        </p:tav>
                                      </p:tavLst>
                                    </p:anim>
                                  </p:childTnLst>
                                </p:cTn>
                              </p:par>
                            </p:childTnLst>
                          </p:cTn>
                        </p:par>
                        <p:par>
                          <p:cTn id="34" fill="hold" nodeType="afterGroup">
                            <p:stCondLst>
                              <p:cond delay="1750"/>
                            </p:stCondLst>
                            <p:childTnLst>
                              <p:par>
                                <p:cTn id="35" presetID="22" presetClass="entr" presetSubtype="2" fill="hold" nodeType="afterEffect">
                                  <p:stCondLst>
                                    <p:cond delay="0"/>
                                  </p:stCondLst>
                                  <p:childTnLst>
                                    <p:set>
                                      <p:cBhvr>
                                        <p:cTn id="36" dur="1" fill="hold">
                                          <p:stCondLst>
                                            <p:cond delay="0"/>
                                          </p:stCondLst>
                                        </p:cTn>
                                        <p:tgtEl>
                                          <p:spTgt spid="19494"/>
                                        </p:tgtEl>
                                        <p:attrNameLst>
                                          <p:attrName>style.visibility</p:attrName>
                                        </p:attrNameLst>
                                      </p:cBhvr>
                                      <p:to>
                                        <p:strVal val="visible"/>
                                      </p:to>
                                    </p:set>
                                    <p:animEffect transition="in" filter="wipe(right)">
                                      <p:cBhvr>
                                        <p:cTn id="37" dur="500"/>
                                        <p:tgtEl>
                                          <p:spTgt spid="19494"/>
                                        </p:tgtEl>
                                      </p:cBhvr>
                                    </p:animEffect>
                                  </p:childTnLst>
                                </p:cTn>
                              </p:par>
                              <p:par>
                                <p:cTn id="38" presetID="22" presetClass="entr" presetSubtype="8" fill="hold" nodeType="withEffect">
                                  <p:stCondLst>
                                    <p:cond delay="0"/>
                                  </p:stCondLst>
                                  <p:childTnLst>
                                    <p:set>
                                      <p:cBhvr>
                                        <p:cTn id="39" dur="1" fill="hold">
                                          <p:stCondLst>
                                            <p:cond delay="0"/>
                                          </p:stCondLst>
                                        </p:cTn>
                                        <p:tgtEl>
                                          <p:spTgt spid="19493"/>
                                        </p:tgtEl>
                                        <p:attrNameLst>
                                          <p:attrName>style.visibility</p:attrName>
                                        </p:attrNameLst>
                                      </p:cBhvr>
                                      <p:to>
                                        <p:strVal val="visible"/>
                                      </p:to>
                                    </p:set>
                                    <p:animEffect transition="in" filter="wipe(left)">
                                      <p:cBhvr>
                                        <p:cTn id="40" dur="500"/>
                                        <p:tgtEl>
                                          <p:spTgt spid="19493"/>
                                        </p:tgtEl>
                                      </p:cBhvr>
                                    </p:animEffect>
                                  </p:childTnLst>
                                </p:cTn>
                              </p:par>
                            </p:childTnLst>
                          </p:cTn>
                        </p:par>
                        <p:par>
                          <p:cTn id="41" fill="hold" nodeType="afterGroup">
                            <p:stCondLst>
                              <p:cond delay="2250"/>
                            </p:stCondLst>
                            <p:childTnLst>
                              <p:par>
                                <p:cTn id="42" presetID="10" presetClass="entr" presetSubtype="0" fill="hold" nodeType="afterEffect">
                                  <p:stCondLst>
                                    <p:cond delay="0"/>
                                  </p:stCondLst>
                                  <p:childTnLst>
                                    <p:set>
                                      <p:cBhvr>
                                        <p:cTn id="43" dur="1" fill="hold">
                                          <p:stCondLst>
                                            <p:cond delay="0"/>
                                          </p:stCondLst>
                                        </p:cTn>
                                        <p:tgtEl>
                                          <p:spTgt spid="19497"/>
                                        </p:tgtEl>
                                        <p:attrNameLst>
                                          <p:attrName>style.visibility</p:attrName>
                                        </p:attrNameLst>
                                      </p:cBhvr>
                                      <p:to>
                                        <p:strVal val="visible"/>
                                      </p:to>
                                    </p:set>
                                    <p:animEffect transition="in" filter="fade">
                                      <p:cBhvr>
                                        <p:cTn id="44" dur="500"/>
                                        <p:tgtEl>
                                          <p:spTgt spid="19497"/>
                                        </p:tgtEl>
                                      </p:cBhvr>
                                    </p:animEffect>
                                  </p:childTnLst>
                                </p:cTn>
                              </p:par>
                              <p:par>
                                <p:cTn id="45" presetID="10" presetClass="entr" presetSubtype="0" fill="hold" nodeType="withEffect">
                                  <p:stCondLst>
                                    <p:cond delay="0"/>
                                  </p:stCondLst>
                                  <p:childTnLst>
                                    <p:set>
                                      <p:cBhvr>
                                        <p:cTn id="46" dur="1" fill="hold">
                                          <p:stCondLst>
                                            <p:cond delay="0"/>
                                          </p:stCondLst>
                                        </p:cTn>
                                        <p:tgtEl>
                                          <p:spTgt spid="19507"/>
                                        </p:tgtEl>
                                        <p:attrNameLst>
                                          <p:attrName>style.visibility</p:attrName>
                                        </p:attrNameLst>
                                      </p:cBhvr>
                                      <p:to>
                                        <p:strVal val="visible"/>
                                      </p:to>
                                    </p:set>
                                    <p:animEffect transition="in" filter="fade">
                                      <p:cBhvr>
                                        <p:cTn id="47" dur="500"/>
                                        <p:tgtEl>
                                          <p:spTgt spid="19507"/>
                                        </p:tgtEl>
                                      </p:cBhvr>
                                    </p:animEffect>
                                  </p:childTnLst>
                                </p:cTn>
                              </p:par>
                            </p:childTnLst>
                          </p:cTn>
                        </p:par>
                        <p:par>
                          <p:cTn id="48" fill="hold" nodeType="afterGroup">
                            <p:stCondLst>
                              <p:cond delay="2750"/>
                            </p:stCondLst>
                            <p:childTnLst>
                              <p:par>
                                <p:cTn id="49" presetID="22" presetClass="entr" presetSubtype="2" fill="hold" nodeType="afterEffect">
                                  <p:stCondLst>
                                    <p:cond delay="0"/>
                                  </p:stCondLst>
                                  <p:childTnLst>
                                    <p:set>
                                      <p:cBhvr>
                                        <p:cTn id="50" dur="1" fill="hold">
                                          <p:stCondLst>
                                            <p:cond delay="0"/>
                                          </p:stCondLst>
                                        </p:cTn>
                                        <p:tgtEl>
                                          <p:spTgt spid="19496"/>
                                        </p:tgtEl>
                                        <p:attrNameLst>
                                          <p:attrName>style.visibility</p:attrName>
                                        </p:attrNameLst>
                                      </p:cBhvr>
                                      <p:to>
                                        <p:strVal val="visible"/>
                                      </p:to>
                                    </p:set>
                                    <p:animEffect transition="in" filter="wipe(right)">
                                      <p:cBhvr>
                                        <p:cTn id="51" dur="500"/>
                                        <p:tgtEl>
                                          <p:spTgt spid="19496"/>
                                        </p:tgtEl>
                                      </p:cBhvr>
                                    </p:animEffect>
                                  </p:childTnLst>
                                </p:cTn>
                              </p:par>
                              <p:par>
                                <p:cTn id="52" presetID="22" presetClass="entr" presetSubtype="8" fill="hold" nodeType="withEffect">
                                  <p:stCondLst>
                                    <p:cond delay="0"/>
                                  </p:stCondLst>
                                  <p:childTnLst>
                                    <p:set>
                                      <p:cBhvr>
                                        <p:cTn id="53" dur="1" fill="hold">
                                          <p:stCondLst>
                                            <p:cond delay="0"/>
                                          </p:stCondLst>
                                        </p:cTn>
                                        <p:tgtEl>
                                          <p:spTgt spid="19495"/>
                                        </p:tgtEl>
                                        <p:attrNameLst>
                                          <p:attrName>style.visibility</p:attrName>
                                        </p:attrNameLst>
                                      </p:cBhvr>
                                      <p:to>
                                        <p:strVal val="visible"/>
                                      </p:to>
                                    </p:set>
                                    <p:animEffect transition="in" filter="wipe(left)">
                                      <p:cBhvr>
                                        <p:cTn id="54" dur="500"/>
                                        <p:tgtEl>
                                          <p:spTgt spid="19495"/>
                                        </p:tgtEl>
                                      </p:cBhvr>
                                    </p:animEffect>
                                  </p:childTnLst>
                                </p:cTn>
                              </p:par>
                            </p:childTnLst>
                          </p:cTn>
                        </p:par>
                        <p:par>
                          <p:cTn id="55" fill="hold" nodeType="afterGroup">
                            <p:stCondLst>
                              <p:cond delay="3250"/>
                            </p:stCondLst>
                            <p:childTnLst>
                              <p:par>
                                <p:cTn id="56" presetID="10" presetClass="entr" presetSubtype="0" fill="hold" nodeType="afterEffect">
                                  <p:stCondLst>
                                    <p:cond delay="0"/>
                                  </p:stCondLst>
                                  <p:childTnLst>
                                    <p:set>
                                      <p:cBhvr>
                                        <p:cTn id="57" dur="1" fill="hold">
                                          <p:stCondLst>
                                            <p:cond delay="0"/>
                                          </p:stCondLst>
                                        </p:cTn>
                                        <p:tgtEl>
                                          <p:spTgt spid="19502"/>
                                        </p:tgtEl>
                                        <p:attrNameLst>
                                          <p:attrName>style.visibility</p:attrName>
                                        </p:attrNameLst>
                                      </p:cBhvr>
                                      <p:to>
                                        <p:strVal val="visible"/>
                                      </p:to>
                                    </p:set>
                                    <p:animEffect transition="in" filter="fade">
                                      <p:cBhvr>
                                        <p:cTn id="58" dur="500"/>
                                        <p:tgtEl>
                                          <p:spTgt spid="19502"/>
                                        </p:tgtEl>
                                      </p:cBhvr>
                                    </p:animEffect>
                                  </p:childTnLst>
                                </p:cTn>
                              </p:par>
                              <p:par>
                                <p:cTn id="59" presetID="10" presetClass="entr" presetSubtype="0" fill="hold" nodeType="withEffect">
                                  <p:stCondLst>
                                    <p:cond delay="0"/>
                                  </p:stCondLst>
                                  <p:childTnLst>
                                    <p:set>
                                      <p:cBhvr>
                                        <p:cTn id="60" dur="1" fill="hold">
                                          <p:stCondLst>
                                            <p:cond delay="0"/>
                                          </p:stCondLst>
                                        </p:cTn>
                                        <p:tgtEl>
                                          <p:spTgt spid="19512"/>
                                        </p:tgtEl>
                                        <p:attrNameLst>
                                          <p:attrName>style.visibility</p:attrName>
                                        </p:attrNameLst>
                                      </p:cBhvr>
                                      <p:to>
                                        <p:strVal val="visible"/>
                                      </p:to>
                                    </p:set>
                                    <p:animEffect transition="in" filter="fade">
                                      <p:cBhvr>
                                        <p:cTn id="61" dur="500"/>
                                        <p:tgtEl>
                                          <p:spTgt spid="195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9219"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9220"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9221"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9222"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9223"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9224" name="矩形 1"/>
          <p:cNvSpPr>
            <a:spLocks noChangeArrowheads="1"/>
          </p:cNvSpPr>
          <p:nvPr/>
        </p:nvSpPr>
        <p:spPr bwMode="auto">
          <a:xfrm>
            <a:off x="305992" y="897732"/>
            <a:ext cx="2849165" cy="2702719"/>
          </a:xfrm>
          <a:prstGeom prst="rect">
            <a:avLst/>
          </a:prstGeom>
          <a:blipFill dpi="0" rotWithShape="1">
            <a:blip r:embed="rId4" cstate="screen">
              <a:extLst>
                <a:ext uri="{28A0092B-C50C-407E-A947-70E740481C1C}">
                  <a14:useLocalDpi xmlns="" xmlns:a14="http://schemas.microsoft.com/office/drawing/2010/main"/>
                </a:ext>
              </a:extLst>
            </a:blip>
            <a:srcRect/>
            <a:stretch>
              <a:fillRect/>
            </a:stretch>
          </a:blipFill>
          <a:ln>
            <a:noFill/>
          </a:ln>
          <a:effectLst>
            <a:outerShdw dist="38100" dir="5400000" algn="ctr" rotWithShape="0">
              <a:srgbClr val="000000">
                <a:alpha val="0"/>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nvGrpSpPr>
          <p:cNvPr id="9225" name="组合 3"/>
          <p:cNvGrpSpPr>
            <a:grpSpLocks/>
          </p:cNvGrpSpPr>
          <p:nvPr/>
        </p:nvGrpSpPr>
        <p:grpSpPr bwMode="auto">
          <a:xfrm>
            <a:off x="305992" y="3680223"/>
            <a:ext cx="2849165" cy="1187053"/>
            <a:chOff x="0" y="0"/>
            <a:chExt cx="3798477" cy="1582420"/>
          </a:xfrm>
        </p:grpSpPr>
        <p:sp>
          <p:nvSpPr>
            <p:cNvPr id="9226" name="矩形 8"/>
            <p:cNvSpPr>
              <a:spLocks noChangeArrowheads="1"/>
            </p:cNvSpPr>
            <p:nvPr/>
          </p:nvSpPr>
          <p:spPr bwMode="auto">
            <a:xfrm>
              <a:off x="0" y="0"/>
              <a:ext cx="3798477" cy="1582420"/>
            </a:xfrm>
            <a:prstGeom prst="rect">
              <a:avLst/>
            </a:prstGeom>
            <a:solidFill>
              <a:schemeClr val="bg1">
                <a:alpha val="7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9227" name="矩形 10"/>
            <p:cNvSpPr>
              <a:spLocks noChangeArrowheads="1"/>
            </p:cNvSpPr>
            <p:nvPr/>
          </p:nvSpPr>
          <p:spPr bwMode="auto">
            <a:xfrm>
              <a:off x="103642" y="217624"/>
              <a:ext cx="3694835" cy="12000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rgbClr val="1E699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rgbClr val="1E6991"/>
                </a:solidFill>
                <a:latin typeface="Arial" pitchFamily="34" charset="0"/>
              </a:endParaRPr>
            </a:p>
          </p:txBody>
        </p:sp>
      </p:grpSp>
      <p:grpSp>
        <p:nvGrpSpPr>
          <p:cNvPr id="9228" name="组合 78"/>
          <p:cNvGrpSpPr>
            <a:grpSpLocks/>
          </p:cNvGrpSpPr>
          <p:nvPr/>
        </p:nvGrpSpPr>
        <p:grpSpPr bwMode="auto">
          <a:xfrm>
            <a:off x="3418285" y="3985023"/>
            <a:ext cx="881063" cy="882253"/>
            <a:chOff x="0" y="0"/>
            <a:chExt cx="1175657" cy="1175657"/>
          </a:xfrm>
        </p:grpSpPr>
        <p:sp>
          <p:nvSpPr>
            <p:cNvPr id="9229" name="圆角矩形 17"/>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0" name="组合 54"/>
            <p:cNvGrpSpPr>
              <a:grpSpLocks/>
            </p:cNvGrpSpPr>
            <p:nvPr/>
          </p:nvGrpSpPr>
          <p:grpSpPr bwMode="auto">
            <a:xfrm>
              <a:off x="231822" y="212546"/>
              <a:ext cx="750563" cy="750563"/>
              <a:chOff x="0" y="0"/>
              <a:chExt cx="865745" cy="865745"/>
            </a:xfrm>
          </p:grpSpPr>
          <p:sp>
            <p:nvSpPr>
              <p:cNvPr id="9231" name="Freeform 12"/>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32" name="Freeform 13"/>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33" name="Freeform 14"/>
              <p:cNvSpPr>
                <a:spLocks noEditPoints="1"/>
              </p:cNvSpPr>
              <p:nvPr/>
            </p:nvSpPr>
            <p:spPr bwMode="auto">
              <a:xfrm>
                <a:off x="0" y="0"/>
                <a:ext cx="865745" cy="865745"/>
              </a:xfrm>
              <a:custGeom>
                <a:avLst/>
                <a:gdLst>
                  <a:gd name="T0" fmla="*/ 1677 w 1728"/>
                  <a:gd name="T1" fmla="*/ 813 h 1728"/>
                  <a:gd name="T2" fmla="*/ 1576 w 1728"/>
                  <a:gd name="T3" fmla="*/ 813 h 1728"/>
                  <a:gd name="T4" fmla="*/ 1638 w 1728"/>
                  <a:gd name="T5" fmla="*/ 611 h 1728"/>
                  <a:gd name="T6" fmla="*/ 1475 w 1728"/>
                  <a:gd name="T7" fmla="*/ 253 h 1728"/>
                  <a:gd name="T8" fmla="*/ 1332 w 1728"/>
                  <a:gd name="T9" fmla="*/ 324 h 1728"/>
                  <a:gd name="T10" fmla="*/ 1232 w 1728"/>
                  <a:gd name="T11" fmla="*/ 137 h 1728"/>
                  <a:gd name="T12" fmla="*/ 864 w 1728"/>
                  <a:gd name="T13" fmla="*/ 0 h 1728"/>
                  <a:gd name="T14" fmla="*/ 813 w 1728"/>
                  <a:gd name="T15" fmla="*/ 151 h 1728"/>
                  <a:gd name="T16" fmla="*/ 611 w 1728"/>
                  <a:gd name="T17" fmla="*/ 89 h 1728"/>
                  <a:gd name="T18" fmla="*/ 253 w 1728"/>
                  <a:gd name="T19" fmla="*/ 253 h 1728"/>
                  <a:gd name="T20" fmla="*/ 253 w 1728"/>
                  <a:gd name="T21" fmla="*/ 324 h 1728"/>
                  <a:gd name="T22" fmla="*/ 229 w 1728"/>
                  <a:gd name="T23" fmla="*/ 535 h 1728"/>
                  <a:gd name="T24" fmla="*/ 71 w 1728"/>
                  <a:gd name="T25" fmla="*/ 521 h 1728"/>
                  <a:gd name="T26" fmla="*/ 50 w 1728"/>
                  <a:gd name="T27" fmla="*/ 914 h 1728"/>
                  <a:gd name="T28" fmla="*/ 183 w 1728"/>
                  <a:gd name="T29" fmla="*/ 1080 h 1728"/>
                  <a:gd name="T30" fmla="*/ 61 w 1728"/>
                  <a:gd name="T31" fmla="*/ 1182 h 1728"/>
                  <a:gd name="T32" fmla="*/ 324 w 1728"/>
                  <a:gd name="T33" fmla="*/ 1475 h 1728"/>
                  <a:gd name="T34" fmla="*/ 535 w 1728"/>
                  <a:gd name="T35" fmla="*/ 1498 h 1728"/>
                  <a:gd name="T36" fmla="*/ 521 w 1728"/>
                  <a:gd name="T37" fmla="*/ 1657 h 1728"/>
                  <a:gd name="T38" fmla="*/ 864 w 1728"/>
                  <a:gd name="T39" fmla="*/ 1728 h 1728"/>
                  <a:gd name="T40" fmla="*/ 914 w 1728"/>
                  <a:gd name="T41" fmla="*/ 1577 h 1728"/>
                  <a:gd name="T42" fmla="*/ 1117 w 1728"/>
                  <a:gd name="T43" fmla="*/ 1638 h 1728"/>
                  <a:gd name="T44" fmla="*/ 1475 w 1728"/>
                  <a:gd name="T45" fmla="*/ 1475 h 1728"/>
                  <a:gd name="T46" fmla="*/ 1475 w 1728"/>
                  <a:gd name="T47" fmla="*/ 1403 h 1728"/>
                  <a:gd name="T48" fmla="*/ 1498 w 1728"/>
                  <a:gd name="T49" fmla="*/ 1193 h 1728"/>
                  <a:gd name="T50" fmla="*/ 1657 w 1728"/>
                  <a:gd name="T51" fmla="*/ 1206 h 1728"/>
                  <a:gd name="T52" fmla="*/ 1713 w 1728"/>
                  <a:gd name="T53" fmla="*/ 828 h 1728"/>
                  <a:gd name="T54" fmla="*/ 1493 w 1728"/>
                  <a:gd name="T55" fmla="*/ 1081 h 1728"/>
                  <a:gd name="T56" fmla="*/ 1298 w 1728"/>
                  <a:gd name="T57" fmla="*/ 1298 h 1728"/>
                  <a:gd name="T58" fmla="*/ 1298 w 1728"/>
                  <a:gd name="T59" fmla="*/ 1369 h 1728"/>
                  <a:gd name="T60" fmla="*/ 1191 w 1728"/>
                  <a:gd name="T61" fmla="*/ 1553 h 1728"/>
                  <a:gd name="T62" fmla="*/ 1158 w 1728"/>
                  <a:gd name="T63" fmla="*/ 1461 h 1728"/>
                  <a:gd name="T64" fmla="*/ 864 w 1728"/>
                  <a:gd name="T65" fmla="*/ 1478 h 1728"/>
                  <a:gd name="T66" fmla="*/ 813 w 1728"/>
                  <a:gd name="T67" fmla="*/ 1625 h 1728"/>
                  <a:gd name="T68" fmla="*/ 647 w 1728"/>
                  <a:gd name="T69" fmla="*/ 1494 h 1728"/>
                  <a:gd name="T70" fmla="*/ 620 w 1728"/>
                  <a:gd name="T71" fmla="*/ 1427 h 1728"/>
                  <a:gd name="T72" fmla="*/ 358 w 1728"/>
                  <a:gd name="T73" fmla="*/ 1298 h 1728"/>
                  <a:gd name="T74" fmla="*/ 175 w 1728"/>
                  <a:gd name="T75" fmla="*/ 1191 h 1728"/>
                  <a:gd name="T76" fmla="*/ 266 w 1728"/>
                  <a:gd name="T77" fmla="*/ 1158 h 1728"/>
                  <a:gd name="T78" fmla="*/ 250 w 1728"/>
                  <a:gd name="T79" fmla="*/ 864 h 1728"/>
                  <a:gd name="T80" fmla="*/ 102 w 1728"/>
                  <a:gd name="T81" fmla="*/ 813 h 1728"/>
                  <a:gd name="T82" fmla="*/ 234 w 1728"/>
                  <a:gd name="T83" fmla="*/ 647 h 1728"/>
                  <a:gd name="T84" fmla="*/ 300 w 1728"/>
                  <a:gd name="T85" fmla="*/ 620 h 1728"/>
                  <a:gd name="T86" fmla="*/ 430 w 1728"/>
                  <a:gd name="T87" fmla="*/ 358 h 1728"/>
                  <a:gd name="T88" fmla="*/ 536 w 1728"/>
                  <a:gd name="T89" fmla="*/ 175 h 1728"/>
                  <a:gd name="T90" fmla="*/ 569 w 1728"/>
                  <a:gd name="T91" fmla="*/ 268 h 1728"/>
                  <a:gd name="T92" fmla="*/ 864 w 1728"/>
                  <a:gd name="T93" fmla="*/ 250 h 1728"/>
                  <a:gd name="T94" fmla="*/ 914 w 1728"/>
                  <a:gd name="T95" fmla="*/ 102 h 1728"/>
                  <a:gd name="T96" fmla="*/ 1081 w 1728"/>
                  <a:gd name="T97" fmla="*/ 234 h 1728"/>
                  <a:gd name="T98" fmla="*/ 1298 w 1728"/>
                  <a:gd name="T99" fmla="*/ 430 h 1728"/>
                  <a:gd name="T100" fmla="*/ 1334 w 1728"/>
                  <a:gd name="T101" fmla="*/ 445 h 1728"/>
                  <a:gd name="T102" fmla="*/ 1438 w 1728"/>
                  <a:gd name="T103" fmla="*/ 361 h 1728"/>
                  <a:gd name="T104" fmla="*/ 1480 w 1728"/>
                  <a:gd name="T105" fmla="*/ 565 h 1728"/>
                  <a:gd name="T106" fmla="*/ 1433 w 1728"/>
                  <a:gd name="T107" fmla="*/ 634 h 1728"/>
                  <a:gd name="T108" fmla="*/ 1492 w 1728"/>
                  <a:gd name="T109" fmla="*/ 899 h 1728"/>
                  <a:gd name="T110" fmla="*/ 1528 w 1728"/>
                  <a:gd name="T111" fmla="*/ 914 h 1728"/>
                  <a:gd name="T112" fmla="*/ 1583 w 1728"/>
                  <a:gd name="T113" fmla="*/ 1120 h 1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8" h="1728">
                    <a:moveTo>
                      <a:pt x="1713" y="828"/>
                    </a:moveTo>
                    <a:cubicBezTo>
                      <a:pt x="1703" y="819"/>
                      <a:pt x="1690" y="813"/>
                      <a:pt x="1677" y="813"/>
                    </a:cubicBezTo>
                    <a:cubicBezTo>
                      <a:pt x="1677" y="813"/>
                      <a:pt x="1677" y="813"/>
                      <a:pt x="1677" y="813"/>
                    </a:cubicBezTo>
                    <a:cubicBezTo>
                      <a:pt x="1576" y="813"/>
                      <a:pt x="1576" y="813"/>
                      <a:pt x="1576" y="813"/>
                    </a:cubicBezTo>
                    <a:cubicBezTo>
                      <a:pt x="1573" y="757"/>
                      <a:pt x="1562" y="702"/>
                      <a:pt x="1545" y="648"/>
                    </a:cubicBezTo>
                    <a:cubicBezTo>
                      <a:pt x="1638" y="611"/>
                      <a:pt x="1638" y="611"/>
                      <a:pt x="1638" y="611"/>
                    </a:cubicBezTo>
                    <a:cubicBezTo>
                      <a:pt x="1664" y="600"/>
                      <a:pt x="1677" y="571"/>
                      <a:pt x="1667" y="545"/>
                    </a:cubicBezTo>
                    <a:cubicBezTo>
                      <a:pt x="1623" y="435"/>
                      <a:pt x="1559" y="337"/>
                      <a:pt x="1475" y="253"/>
                    </a:cubicBezTo>
                    <a:cubicBezTo>
                      <a:pt x="1456" y="234"/>
                      <a:pt x="1422" y="234"/>
                      <a:pt x="1403" y="253"/>
                    </a:cubicBezTo>
                    <a:cubicBezTo>
                      <a:pt x="1332" y="324"/>
                      <a:pt x="1332" y="324"/>
                      <a:pt x="1332" y="324"/>
                    </a:cubicBezTo>
                    <a:cubicBezTo>
                      <a:pt x="1290" y="287"/>
                      <a:pt x="1243" y="255"/>
                      <a:pt x="1193" y="229"/>
                    </a:cubicBezTo>
                    <a:cubicBezTo>
                      <a:pt x="1232" y="137"/>
                      <a:pt x="1232" y="137"/>
                      <a:pt x="1232" y="137"/>
                    </a:cubicBezTo>
                    <a:cubicBezTo>
                      <a:pt x="1244" y="111"/>
                      <a:pt x="1232" y="82"/>
                      <a:pt x="1206" y="71"/>
                    </a:cubicBezTo>
                    <a:cubicBezTo>
                      <a:pt x="1097" y="24"/>
                      <a:pt x="982" y="0"/>
                      <a:pt x="864" y="0"/>
                    </a:cubicBezTo>
                    <a:cubicBezTo>
                      <a:pt x="836" y="0"/>
                      <a:pt x="813" y="22"/>
                      <a:pt x="813" y="50"/>
                    </a:cubicBezTo>
                    <a:cubicBezTo>
                      <a:pt x="813" y="151"/>
                      <a:pt x="813" y="151"/>
                      <a:pt x="813" y="151"/>
                    </a:cubicBezTo>
                    <a:cubicBezTo>
                      <a:pt x="757" y="155"/>
                      <a:pt x="702" y="166"/>
                      <a:pt x="648" y="183"/>
                    </a:cubicBezTo>
                    <a:cubicBezTo>
                      <a:pt x="611" y="89"/>
                      <a:pt x="611" y="89"/>
                      <a:pt x="611" y="89"/>
                    </a:cubicBezTo>
                    <a:cubicBezTo>
                      <a:pt x="600" y="63"/>
                      <a:pt x="571" y="50"/>
                      <a:pt x="545" y="61"/>
                    </a:cubicBezTo>
                    <a:cubicBezTo>
                      <a:pt x="435" y="104"/>
                      <a:pt x="337" y="169"/>
                      <a:pt x="253" y="253"/>
                    </a:cubicBezTo>
                    <a:cubicBezTo>
                      <a:pt x="243" y="262"/>
                      <a:pt x="238" y="275"/>
                      <a:pt x="238" y="288"/>
                    </a:cubicBezTo>
                    <a:cubicBezTo>
                      <a:pt x="238" y="302"/>
                      <a:pt x="243" y="315"/>
                      <a:pt x="253" y="324"/>
                    </a:cubicBezTo>
                    <a:cubicBezTo>
                      <a:pt x="324" y="395"/>
                      <a:pt x="324" y="395"/>
                      <a:pt x="324" y="395"/>
                    </a:cubicBezTo>
                    <a:cubicBezTo>
                      <a:pt x="287" y="438"/>
                      <a:pt x="255" y="485"/>
                      <a:pt x="229" y="535"/>
                    </a:cubicBezTo>
                    <a:cubicBezTo>
                      <a:pt x="137" y="495"/>
                      <a:pt x="137" y="495"/>
                      <a:pt x="137" y="495"/>
                    </a:cubicBezTo>
                    <a:cubicBezTo>
                      <a:pt x="112" y="484"/>
                      <a:pt x="82" y="496"/>
                      <a:pt x="71" y="521"/>
                    </a:cubicBezTo>
                    <a:cubicBezTo>
                      <a:pt x="24" y="630"/>
                      <a:pt x="0" y="745"/>
                      <a:pt x="0" y="864"/>
                    </a:cubicBezTo>
                    <a:cubicBezTo>
                      <a:pt x="0" y="892"/>
                      <a:pt x="22" y="914"/>
                      <a:pt x="50" y="914"/>
                    </a:cubicBezTo>
                    <a:cubicBezTo>
                      <a:pt x="151" y="914"/>
                      <a:pt x="151" y="914"/>
                      <a:pt x="151" y="914"/>
                    </a:cubicBezTo>
                    <a:cubicBezTo>
                      <a:pt x="155" y="970"/>
                      <a:pt x="166" y="1026"/>
                      <a:pt x="183" y="1080"/>
                    </a:cubicBezTo>
                    <a:cubicBezTo>
                      <a:pt x="89" y="1117"/>
                      <a:pt x="89" y="1117"/>
                      <a:pt x="89" y="1117"/>
                    </a:cubicBezTo>
                    <a:cubicBezTo>
                      <a:pt x="63" y="1127"/>
                      <a:pt x="51" y="1156"/>
                      <a:pt x="61" y="1182"/>
                    </a:cubicBezTo>
                    <a:cubicBezTo>
                      <a:pt x="104" y="1292"/>
                      <a:pt x="169" y="1391"/>
                      <a:pt x="253" y="1475"/>
                    </a:cubicBezTo>
                    <a:cubicBezTo>
                      <a:pt x="273" y="1494"/>
                      <a:pt x="305" y="1494"/>
                      <a:pt x="324" y="1475"/>
                    </a:cubicBezTo>
                    <a:cubicBezTo>
                      <a:pt x="395" y="1404"/>
                      <a:pt x="395" y="1404"/>
                      <a:pt x="395" y="1404"/>
                    </a:cubicBezTo>
                    <a:cubicBezTo>
                      <a:pt x="438" y="1440"/>
                      <a:pt x="484" y="1472"/>
                      <a:pt x="535" y="1498"/>
                    </a:cubicBezTo>
                    <a:cubicBezTo>
                      <a:pt x="495" y="1591"/>
                      <a:pt x="495" y="1591"/>
                      <a:pt x="495" y="1591"/>
                    </a:cubicBezTo>
                    <a:cubicBezTo>
                      <a:pt x="484" y="1616"/>
                      <a:pt x="496" y="1646"/>
                      <a:pt x="521" y="1657"/>
                    </a:cubicBezTo>
                    <a:cubicBezTo>
                      <a:pt x="630" y="1704"/>
                      <a:pt x="745" y="1728"/>
                      <a:pt x="864" y="1728"/>
                    </a:cubicBezTo>
                    <a:cubicBezTo>
                      <a:pt x="864" y="1728"/>
                      <a:pt x="864" y="1728"/>
                      <a:pt x="864" y="1728"/>
                    </a:cubicBezTo>
                    <a:cubicBezTo>
                      <a:pt x="892" y="1728"/>
                      <a:pt x="914" y="1705"/>
                      <a:pt x="914" y="1677"/>
                    </a:cubicBezTo>
                    <a:cubicBezTo>
                      <a:pt x="914" y="1577"/>
                      <a:pt x="914" y="1577"/>
                      <a:pt x="914" y="1577"/>
                    </a:cubicBezTo>
                    <a:cubicBezTo>
                      <a:pt x="970" y="1573"/>
                      <a:pt x="1026" y="1562"/>
                      <a:pt x="1080" y="1545"/>
                    </a:cubicBezTo>
                    <a:cubicBezTo>
                      <a:pt x="1117" y="1638"/>
                      <a:pt x="1117" y="1638"/>
                      <a:pt x="1117" y="1638"/>
                    </a:cubicBezTo>
                    <a:cubicBezTo>
                      <a:pt x="1127" y="1664"/>
                      <a:pt x="1156" y="1677"/>
                      <a:pt x="1182" y="1667"/>
                    </a:cubicBezTo>
                    <a:cubicBezTo>
                      <a:pt x="1292" y="1623"/>
                      <a:pt x="1391" y="1559"/>
                      <a:pt x="1475" y="1475"/>
                    </a:cubicBezTo>
                    <a:cubicBezTo>
                      <a:pt x="1484" y="1465"/>
                      <a:pt x="1489" y="1452"/>
                      <a:pt x="1489" y="1439"/>
                    </a:cubicBezTo>
                    <a:cubicBezTo>
                      <a:pt x="1489" y="1426"/>
                      <a:pt x="1484" y="1413"/>
                      <a:pt x="1475" y="1403"/>
                    </a:cubicBezTo>
                    <a:cubicBezTo>
                      <a:pt x="1403" y="1332"/>
                      <a:pt x="1403" y="1332"/>
                      <a:pt x="1403" y="1332"/>
                    </a:cubicBezTo>
                    <a:cubicBezTo>
                      <a:pt x="1440" y="1290"/>
                      <a:pt x="1472" y="1243"/>
                      <a:pt x="1498" y="1193"/>
                    </a:cubicBezTo>
                    <a:cubicBezTo>
                      <a:pt x="1590" y="1233"/>
                      <a:pt x="1590" y="1233"/>
                      <a:pt x="1590" y="1233"/>
                    </a:cubicBezTo>
                    <a:cubicBezTo>
                      <a:pt x="1616" y="1243"/>
                      <a:pt x="1646" y="1232"/>
                      <a:pt x="1657" y="1206"/>
                    </a:cubicBezTo>
                    <a:cubicBezTo>
                      <a:pt x="1704" y="1098"/>
                      <a:pt x="1728" y="982"/>
                      <a:pt x="1728" y="864"/>
                    </a:cubicBezTo>
                    <a:cubicBezTo>
                      <a:pt x="1728" y="850"/>
                      <a:pt x="1722" y="837"/>
                      <a:pt x="1713" y="828"/>
                    </a:cubicBezTo>
                    <a:close/>
                    <a:moveTo>
                      <a:pt x="1583" y="1120"/>
                    </a:moveTo>
                    <a:cubicBezTo>
                      <a:pt x="1493" y="1081"/>
                      <a:pt x="1493" y="1081"/>
                      <a:pt x="1493" y="1081"/>
                    </a:cubicBezTo>
                    <a:cubicBezTo>
                      <a:pt x="1468" y="1070"/>
                      <a:pt x="1438" y="1081"/>
                      <a:pt x="1427" y="1107"/>
                    </a:cubicBezTo>
                    <a:cubicBezTo>
                      <a:pt x="1396" y="1179"/>
                      <a:pt x="1352" y="1243"/>
                      <a:pt x="1298" y="1298"/>
                    </a:cubicBezTo>
                    <a:cubicBezTo>
                      <a:pt x="1288" y="1307"/>
                      <a:pt x="1283" y="1320"/>
                      <a:pt x="1283" y="1334"/>
                    </a:cubicBezTo>
                    <a:cubicBezTo>
                      <a:pt x="1283" y="1347"/>
                      <a:pt x="1288" y="1360"/>
                      <a:pt x="1298" y="1369"/>
                    </a:cubicBezTo>
                    <a:cubicBezTo>
                      <a:pt x="1367" y="1438"/>
                      <a:pt x="1367" y="1438"/>
                      <a:pt x="1367" y="1438"/>
                    </a:cubicBezTo>
                    <a:cubicBezTo>
                      <a:pt x="1313" y="1484"/>
                      <a:pt x="1255" y="1523"/>
                      <a:pt x="1191" y="1553"/>
                    </a:cubicBezTo>
                    <a:cubicBezTo>
                      <a:pt x="1162" y="1478"/>
                      <a:pt x="1162" y="1478"/>
                      <a:pt x="1162" y="1478"/>
                    </a:cubicBezTo>
                    <a:cubicBezTo>
                      <a:pt x="1161" y="1472"/>
                      <a:pt x="1160" y="1467"/>
                      <a:pt x="1158" y="1461"/>
                    </a:cubicBezTo>
                    <a:cubicBezTo>
                      <a:pt x="1148" y="1436"/>
                      <a:pt x="1118" y="1423"/>
                      <a:pt x="1092" y="1433"/>
                    </a:cubicBezTo>
                    <a:cubicBezTo>
                      <a:pt x="1019" y="1463"/>
                      <a:pt x="942" y="1478"/>
                      <a:pt x="864" y="1478"/>
                    </a:cubicBezTo>
                    <a:cubicBezTo>
                      <a:pt x="836" y="1478"/>
                      <a:pt x="813" y="1500"/>
                      <a:pt x="813" y="1528"/>
                    </a:cubicBezTo>
                    <a:cubicBezTo>
                      <a:pt x="813" y="1625"/>
                      <a:pt x="813" y="1625"/>
                      <a:pt x="813" y="1625"/>
                    </a:cubicBezTo>
                    <a:cubicBezTo>
                      <a:pt x="743" y="1620"/>
                      <a:pt x="674" y="1606"/>
                      <a:pt x="608" y="1583"/>
                    </a:cubicBezTo>
                    <a:cubicBezTo>
                      <a:pt x="647" y="1494"/>
                      <a:pt x="647" y="1494"/>
                      <a:pt x="647" y="1494"/>
                    </a:cubicBezTo>
                    <a:cubicBezTo>
                      <a:pt x="652" y="1481"/>
                      <a:pt x="652" y="1467"/>
                      <a:pt x="647" y="1455"/>
                    </a:cubicBezTo>
                    <a:cubicBezTo>
                      <a:pt x="642" y="1443"/>
                      <a:pt x="633" y="1432"/>
                      <a:pt x="620" y="1427"/>
                    </a:cubicBezTo>
                    <a:cubicBezTo>
                      <a:pt x="549" y="1396"/>
                      <a:pt x="484" y="1353"/>
                      <a:pt x="430" y="1298"/>
                    </a:cubicBezTo>
                    <a:cubicBezTo>
                      <a:pt x="410" y="1278"/>
                      <a:pt x="378" y="1278"/>
                      <a:pt x="358" y="1298"/>
                    </a:cubicBezTo>
                    <a:cubicBezTo>
                      <a:pt x="290" y="1367"/>
                      <a:pt x="290" y="1367"/>
                      <a:pt x="290" y="1367"/>
                    </a:cubicBezTo>
                    <a:cubicBezTo>
                      <a:pt x="243" y="1314"/>
                      <a:pt x="205" y="1255"/>
                      <a:pt x="175" y="1191"/>
                    </a:cubicBezTo>
                    <a:cubicBezTo>
                      <a:pt x="249" y="1162"/>
                      <a:pt x="249" y="1162"/>
                      <a:pt x="249" y="1162"/>
                    </a:cubicBezTo>
                    <a:cubicBezTo>
                      <a:pt x="255" y="1162"/>
                      <a:pt x="261" y="1161"/>
                      <a:pt x="266" y="1158"/>
                    </a:cubicBezTo>
                    <a:cubicBezTo>
                      <a:pt x="292" y="1148"/>
                      <a:pt x="305" y="1118"/>
                      <a:pt x="294" y="1093"/>
                    </a:cubicBezTo>
                    <a:cubicBezTo>
                      <a:pt x="265" y="1019"/>
                      <a:pt x="250" y="942"/>
                      <a:pt x="250" y="864"/>
                    </a:cubicBezTo>
                    <a:cubicBezTo>
                      <a:pt x="250" y="836"/>
                      <a:pt x="227" y="813"/>
                      <a:pt x="200" y="813"/>
                    </a:cubicBezTo>
                    <a:cubicBezTo>
                      <a:pt x="102" y="813"/>
                      <a:pt x="102" y="813"/>
                      <a:pt x="102" y="813"/>
                    </a:cubicBezTo>
                    <a:cubicBezTo>
                      <a:pt x="107" y="743"/>
                      <a:pt x="121" y="674"/>
                      <a:pt x="145" y="608"/>
                    </a:cubicBezTo>
                    <a:cubicBezTo>
                      <a:pt x="234" y="647"/>
                      <a:pt x="234" y="647"/>
                      <a:pt x="234" y="647"/>
                    </a:cubicBezTo>
                    <a:cubicBezTo>
                      <a:pt x="246" y="652"/>
                      <a:pt x="260" y="652"/>
                      <a:pt x="273" y="647"/>
                    </a:cubicBezTo>
                    <a:cubicBezTo>
                      <a:pt x="285" y="642"/>
                      <a:pt x="295" y="633"/>
                      <a:pt x="300" y="620"/>
                    </a:cubicBezTo>
                    <a:cubicBezTo>
                      <a:pt x="331" y="549"/>
                      <a:pt x="375" y="485"/>
                      <a:pt x="430" y="430"/>
                    </a:cubicBezTo>
                    <a:cubicBezTo>
                      <a:pt x="449" y="410"/>
                      <a:pt x="449" y="378"/>
                      <a:pt x="430" y="358"/>
                    </a:cubicBezTo>
                    <a:cubicBezTo>
                      <a:pt x="361" y="290"/>
                      <a:pt x="361" y="290"/>
                      <a:pt x="361" y="290"/>
                    </a:cubicBezTo>
                    <a:cubicBezTo>
                      <a:pt x="414" y="243"/>
                      <a:pt x="472" y="205"/>
                      <a:pt x="536" y="175"/>
                    </a:cubicBezTo>
                    <a:cubicBezTo>
                      <a:pt x="565" y="247"/>
                      <a:pt x="565" y="247"/>
                      <a:pt x="565" y="247"/>
                    </a:cubicBezTo>
                    <a:cubicBezTo>
                      <a:pt x="565" y="254"/>
                      <a:pt x="566" y="261"/>
                      <a:pt x="569" y="268"/>
                    </a:cubicBezTo>
                    <a:cubicBezTo>
                      <a:pt x="579" y="293"/>
                      <a:pt x="608" y="305"/>
                      <a:pt x="634" y="295"/>
                    </a:cubicBezTo>
                    <a:cubicBezTo>
                      <a:pt x="708" y="265"/>
                      <a:pt x="785" y="250"/>
                      <a:pt x="864" y="250"/>
                    </a:cubicBezTo>
                    <a:cubicBezTo>
                      <a:pt x="892" y="250"/>
                      <a:pt x="914" y="227"/>
                      <a:pt x="914" y="199"/>
                    </a:cubicBezTo>
                    <a:cubicBezTo>
                      <a:pt x="914" y="102"/>
                      <a:pt x="914" y="102"/>
                      <a:pt x="914" y="102"/>
                    </a:cubicBezTo>
                    <a:cubicBezTo>
                      <a:pt x="984" y="107"/>
                      <a:pt x="1053" y="121"/>
                      <a:pt x="1119" y="145"/>
                    </a:cubicBezTo>
                    <a:cubicBezTo>
                      <a:pt x="1081" y="234"/>
                      <a:pt x="1081" y="234"/>
                      <a:pt x="1081" y="234"/>
                    </a:cubicBezTo>
                    <a:cubicBezTo>
                      <a:pt x="1070" y="260"/>
                      <a:pt x="1081" y="289"/>
                      <a:pt x="1107" y="300"/>
                    </a:cubicBezTo>
                    <a:cubicBezTo>
                      <a:pt x="1179" y="331"/>
                      <a:pt x="1243" y="375"/>
                      <a:pt x="1298" y="430"/>
                    </a:cubicBezTo>
                    <a:cubicBezTo>
                      <a:pt x="1307" y="439"/>
                      <a:pt x="1320" y="445"/>
                      <a:pt x="1334" y="445"/>
                    </a:cubicBezTo>
                    <a:cubicBezTo>
                      <a:pt x="1334" y="445"/>
                      <a:pt x="1334" y="445"/>
                      <a:pt x="1334" y="445"/>
                    </a:cubicBezTo>
                    <a:cubicBezTo>
                      <a:pt x="1347" y="445"/>
                      <a:pt x="1359" y="439"/>
                      <a:pt x="1369" y="430"/>
                    </a:cubicBezTo>
                    <a:cubicBezTo>
                      <a:pt x="1438" y="361"/>
                      <a:pt x="1438" y="361"/>
                      <a:pt x="1438" y="361"/>
                    </a:cubicBezTo>
                    <a:cubicBezTo>
                      <a:pt x="1484" y="414"/>
                      <a:pt x="1523" y="473"/>
                      <a:pt x="1553" y="536"/>
                    </a:cubicBezTo>
                    <a:cubicBezTo>
                      <a:pt x="1480" y="565"/>
                      <a:pt x="1480" y="565"/>
                      <a:pt x="1480" y="565"/>
                    </a:cubicBezTo>
                    <a:cubicBezTo>
                      <a:pt x="1473" y="565"/>
                      <a:pt x="1467" y="566"/>
                      <a:pt x="1461" y="569"/>
                    </a:cubicBezTo>
                    <a:cubicBezTo>
                      <a:pt x="1435" y="579"/>
                      <a:pt x="1422" y="608"/>
                      <a:pt x="1433" y="634"/>
                    </a:cubicBezTo>
                    <a:cubicBezTo>
                      <a:pt x="1462" y="708"/>
                      <a:pt x="1477" y="785"/>
                      <a:pt x="1477" y="864"/>
                    </a:cubicBezTo>
                    <a:cubicBezTo>
                      <a:pt x="1477" y="877"/>
                      <a:pt x="1483" y="890"/>
                      <a:pt x="1492" y="899"/>
                    </a:cubicBezTo>
                    <a:cubicBezTo>
                      <a:pt x="1502" y="909"/>
                      <a:pt x="1514" y="914"/>
                      <a:pt x="1528" y="914"/>
                    </a:cubicBezTo>
                    <a:cubicBezTo>
                      <a:pt x="1528" y="914"/>
                      <a:pt x="1528" y="914"/>
                      <a:pt x="1528" y="914"/>
                    </a:cubicBezTo>
                    <a:cubicBezTo>
                      <a:pt x="1625" y="914"/>
                      <a:pt x="1625" y="914"/>
                      <a:pt x="1625" y="914"/>
                    </a:cubicBezTo>
                    <a:cubicBezTo>
                      <a:pt x="1621" y="985"/>
                      <a:pt x="1606" y="1053"/>
                      <a:pt x="1583" y="112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34" name="Freeform 15"/>
              <p:cNvSpPr>
                <a:spLocks noEditPoints="1"/>
              </p:cNvSpPr>
              <p:nvPr/>
            </p:nvSpPr>
            <p:spPr bwMode="auto">
              <a:xfrm>
                <a:off x="341336" y="342192"/>
                <a:ext cx="183073" cy="181362"/>
              </a:xfrm>
              <a:custGeom>
                <a:avLst/>
                <a:gdLst>
                  <a:gd name="T0" fmla="*/ 201 w 365"/>
                  <a:gd name="T1" fmla="*/ 8 h 361"/>
                  <a:gd name="T2" fmla="*/ 183 w 365"/>
                  <a:gd name="T3" fmla="*/ 0 h 361"/>
                  <a:gd name="T4" fmla="*/ 165 w 365"/>
                  <a:gd name="T5" fmla="*/ 8 h 361"/>
                  <a:gd name="T6" fmla="*/ 10 w 365"/>
                  <a:gd name="T7" fmla="*/ 163 h 361"/>
                  <a:gd name="T8" fmla="*/ 10 w 365"/>
                  <a:gd name="T9" fmla="*/ 199 h 361"/>
                  <a:gd name="T10" fmla="*/ 165 w 365"/>
                  <a:gd name="T11" fmla="*/ 354 h 361"/>
                  <a:gd name="T12" fmla="*/ 183 w 365"/>
                  <a:gd name="T13" fmla="*/ 361 h 361"/>
                  <a:gd name="T14" fmla="*/ 201 w 365"/>
                  <a:gd name="T15" fmla="*/ 354 h 361"/>
                  <a:gd name="T16" fmla="*/ 356 w 365"/>
                  <a:gd name="T17" fmla="*/ 199 h 361"/>
                  <a:gd name="T18" fmla="*/ 356 w 365"/>
                  <a:gd name="T19" fmla="*/ 163 h 361"/>
                  <a:gd name="T20" fmla="*/ 201 w 365"/>
                  <a:gd name="T21" fmla="*/ 8 h 361"/>
                  <a:gd name="T22" fmla="*/ 183 w 365"/>
                  <a:gd name="T23" fmla="*/ 300 h 361"/>
                  <a:gd name="T24" fmla="*/ 63 w 365"/>
                  <a:gd name="T25" fmla="*/ 181 h 361"/>
                  <a:gd name="T26" fmla="*/ 183 w 365"/>
                  <a:gd name="T27" fmla="*/ 61 h 361"/>
                  <a:gd name="T28" fmla="*/ 302 w 365"/>
                  <a:gd name="T29" fmla="*/ 181 h 361"/>
                  <a:gd name="T30" fmla="*/ 183 w 365"/>
                  <a:gd name="T31" fmla="*/ 300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5" h="361">
                    <a:moveTo>
                      <a:pt x="201" y="8"/>
                    </a:moveTo>
                    <a:cubicBezTo>
                      <a:pt x="196" y="3"/>
                      <a:pt x="189" y="0"/>
                      <a:pt x="183" y="0"/>
                    </a:cubicBezTo>
                    <a:cubicBezTo>
                      <a:pt x="176" y="0"/>
                      <a:pt x="170" y="3"/>
                      <a:pt x="165" y="8"/>
                    </a:cubicBezTo>
                    <a:cubicBezTo>
                      <a:pt x="10" y="163"/>
                      <a:pt x="10" y="163"/>
                      <a:pt x="10" y="163"/>
                    </a:cubicBezTo>
                    <a:cubicBezTo>
                      <a:pt x="0" y="173"/>
                      <a:pt x="0" y="189"/>
                      <a:pt x="10" y="199"/>
                    </a:cubicBezTo>
                    <a:cubicBezTo>
                      <a:pt x="165" y="354"/>
                      <a:pt x="165" y="354"/>
                      <a:pt x="165" y="354"/>
                    </a:cubicBezTo>
                    <a:cubicBezTo>
                      <a:pt x="170" y="359"/>
                      <a:pt x="176" y="361"/>
                      <a:pt x="183" y="361"/>
                    </a:cubicBezTo>
                    <a:cubicBezTo>
                      <a:pt x="189" y="361"/>
                      <a:pt x="196" y="359"/>
                      <a:pt x="201" y="354"/>
                    </a:cubicBezTo>
                    <a:cubicBezTo>
                      <a:pt x="356" y="199"/>
                      <a:pt x="356" y="199"/>
                      <a:pt x="356" y="199"/>
                    </a:cubicBezTo>
                    <a:cubicBezTo>
                      <a:pt x="365" y="189"/>
                      <a:pt x="365" y="173"/>
                      <a:pt x="356" y="163"/>
                    </a:cubicBezTo>
                    <a:lnTo>
                      <a:pt x="201" y="8"/>
                    </a:lnTo>
                    <a:close/>
                    <a:moveTo>
                      <a:pt x="183" y="300"/>
                    </a:moveTo>
                    <a:cubicBezTo>
                      <a:pt x="63" y="181"/>
                      <a:pt x="63" y="181"/>
                      <a:pt x="63" y="181"/>
                    </a:cubicBezTo>
                    <a:cubicBezTo>
                      <a:pt x="183" y="61"/>
                      <a:pt x="183" y="61"/>
                      <a:pt x="183" y="61"/>
                    </a:cubicBezTo>
                    <a:cubicBezTo>
                      <a:pt x="302" y="181"/>
                      <a:pt x="302" y="181"/>
                      <a:pt x="302" y="181"/>
                    </a:cubicBezTo>
                    <a:lnTo>
                      <a:pt x="183" y="300"/>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35" name="组合 77"/>
          <p:cNvGrpSpPr>
            <a:grpSpLocks/>
          </p:cNvGrpSpPr>
          <p:nvPr/>
        </p:nvGrpSpPr>
        <p:grpSpPr bwMode="auto">
          <a:xfrm>
            <a:off x="3418285" y="2956323"/>
            <a:ext cx="881063" cy="882253"/>
            <a:chOff x="0" y="0"/>
            <a:chExt cx="1175657" cy="1175657"/>
          </a:xfrm>
        </p:grpSpPr>
        <p:sp>
          <p:nvSpPr>
            <p:cNvPr id="9236" name="圆角矩形 16"/>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37" name="组合 53"/>
            <p:cNvGrpSpPr>
              <a:grpSpLocks/>
            </p:cNvGrpSpPr>
            <p:nvPr/>
          </p:nvGrpSpPr>
          <p:grpSpPr bwMode="auto">
            <a:xfrm>
              <a:off x="119831" y="209350"/>
              <a:ext cx="931529" cy="709771"/>
              <a:chOff x="0" y="0"/>
              <a:chExt cx="1074482" cy="818693"/>
            </a:xfrm>
          </p:grpSpPr>
          <p:sp>
            <p:nvSpPr>
              <p:cNvPr id="9238" name="Freeform 16"/>
              <p:cNvSpPr>
                <a:spLocks noEditPoints="1"/>
              </p:cNvSpPr>
              <p:nvPr/>
            </p:nvSpPr>
            <p:spPr bwMode="auto">
              <a:xfrm>
                <a:off x="1711" y="0"/>
                <a:ext cx="1071916" cy="775920"/>
              </a:xfrm>
              <a:custGeom>
                <a:avLst/>
                <a:gdLst>
                  <a:gd name="T0" fmla="*/ 54 w 2138"/>
                  <a:gd name="T1" fmla="*/ 1548 h 1548"/>
                  <a:gd name="T2" fmla="*/ 2084 w 2138"/>
                  <a:gd name="T3" fmla="*/ 1548 h 1548"/>
                  <a:gd name="T4" fmla="*/ 2129 w 2138"/>
                  <a:gd name="T5" fmla="*/ 1521 h 1548"/>
                  <a:gd name="T6" fmla="*/ 2126 w 2138"/>
                  <a:gd name="T7" fmla="*/ 1470 h 1548"/>
                  <a:gd name="T8" fmla="*/ 1910 w 2138"/>
                  <a:gd name="T9" fmla="*/ 1155 h 1548"/>
                  <a:gd name="T10" fmla="*/ 1910 w 2138"/>
                  <a:gd name="T11" fmla="*/ 51 h 1548"/>
                  <a:gd name="T12" fmla="*/ 1860 w 2138"/>
                  <a:gd name="T13" fmla="*/ 0 h 1548"/>
                  <a:gd name="T14" fmla="*/ 278 w 2138"/>
                  <a:gd name="T15" fmla="*/ 0 h 1548"/>
                  <a:gd name="T16" fmla="*/ 228 w 2138"/>
                  <a:gd name="T17" fmla="*/ 51 h 1548"/>
                  <a:gd name="T18" fmla="*/ 228 w 2138"/>
                  <a:gd name="T19" fmla="*/ 1155 h 1548"/>
                  <a:gd name="T20" fmla="*/ 12 w 2138"/>
                  <a:gd name="T21" fmla="*/ 1470 h 1548"/>
                  <a:gd name="T22" fmla="*/ 9 w 2138"/>
                  <a:gd name="T23" fmla="*/ 1521 h 1548"/>
                  <a:gd name="T24" fmla="*/ 54 w 2138"/>
                  <a:gd name="T25" fmla="*/ 1548 h 1548"/>
                  <a:gd name="T26" fmla="*/ 328 w 2138"/>
                  <a:gd name="T27" fmla="*/ 101 h 1548"/>
                  <a:gd name="T28" fmla="*/ 1809 w 2138"/>
                  <a:gd name="T29" fmla="*/ 101 h 1548"/>
                  <a:gd name="T30" fmla="*/ 1809 w 2138"/>
                  <a:gd name="T31" fmla="*/ 1120 h 1548"/>
                  <a:gd name="T32" fmla="*/ 328 w 2138"/>
                  <a:gd name="T33" fmla="*/ 1120 h 1548"/>
                  <a:gd name="T34" fmla="*/ 328 w 2138"/>
                  <a:gd name="T35" fmla="*/ 101 h 1548"/>
                  <a:gd name="T36" fmla="*/ 304 w 2138"/>
                  <a:gd name="T37" fmla="*/ 1221 h 1548"/>
                  <a:gd name="T38" fmla="*/ 1833 w 2138"/>
                  <a:gd name="T39" fmla="*/ 1221 h 1548"/>
                  <a:gd name="T40" fmla="*/ 1989 w 2138"/>
                  <a:gd name="T41" fmla="*/ 1448 h 1548"/>
                  <a:gd name="T42" fmla="*/ 149 w 2138"/>
                  <a:gd name="T43" fmla="*/ 1448 h 1548"/>
                  <a:gd name="T44" fmla="*/ 304 w 2138"/>
                  <a:gd name="T45" fmla="*/ 1221 h 1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8" h="1548">
                    <a:moveTo>
                      <a:pt x="54" y="1548"/>
                    </a:moveTo>
                    <a:cubicBezTo>
                      <a:pt x="2084" y="1548"/>
                      <a:pt x="2084" y="1548"/>
                      <a:pt x="2084" y="1548"/>
                    </a:cubicBezTo>
                    <a:cubicBezTo>
                      <a:pt x="2103" y="1548"/>
                      <a:pt x="2120" y="1538"/>
                      <a:pt x="2129" y="1521"/>
                    </a:cubicBezTo>
                    <a:cubicBezTo>
                      <a:pt x="2138" y="1505"/>
                      <a:pt x="2136" y="1485"/>
                      <a:pt x="2126" y="1470"/>
                    </a:cubicBezTo>
                    <a:cubicBezTo>
                      <a:pt x="1910" y="1155"/>
                      <a:pt x="1910" y="1155"/>
                      <a:pt x="1910" y="1155"/>
                    </a:cubicBezTo>
                    <a:cubicBezTo>
                      <a:pt x="1910" y="51"/>
                      <a:pt x="1910" y="51"/>
                      <a:pt x="1910" y="51"/>
                    </a:cubicBezTo>
                    <a:cubicBezTo>
                      <a:pt x="1910" y="23"/>
                      <a:pt x="1888" y="0"/>
                      <a:pt x="1860" y="0"/>
                    </a:cubicBezTo>
                    <a:cubicBezTo>
                      <a:pt x="278" y="0"/>
                      <a:pt x="278" y="0"/>
                      <a:pt x="278" y="0"/>
                    </a:cubicBezTo>
                    <a:cubicBezTo>
                      <a:pt x="250" y="0"/>
                      <a:pt x="228" y="23"/>
                      <a:pt x="228" y="51"/>
                    </a:cubicBezTo>
                    <a:cubicBezTo>
                      <a:pt x="228" y="1155"/>
                      <a:pt x="228" y="1155"/>
                      <a:pt x="228" y="1155"/>
                    </a:cubicBezTo>
                    <a:cubicBezTo>
                      <a:pt x="12" y="1470"/>
                      <a:pt x="12" y="1470"/>
                      <a:pt x="12" y="1470"/>
                    </a:cubicBezTo>
                    <a:cubicBezTo>
                      <a:pt x="1" y="1485"/>
                      <a:pt x="0" y="1505"/>
                      <a:pt x="9" y="1521"/>
                    </a:cubicBezTo>
                    <a:cubicBezTo>
                      <a:pt x="17" y="1538"/>
                      <a:pt x="35" y="1548"/>
                      <a:pt x="54" y="1548"/>
                    </a:cubicBezTo>
                    <a:close/>
                    <a:moveTo>
                      <a:pt x="328" y="101"/>
                    </a:moveTo>
                    <a:cubicBezTo>
                      <a:pt x="1809" y="101"/>
                      <a:pt x="1809" y="101"/>
                      <a:pt x="1809" y="101"/>
                    </a:cubicBezTo>
                    <a:cubicBezTo>
                      <a:pt x="1809" y="1120"/>
                      <a:pt x="1809" y="1120"/>
                      <a:pt x="1809" y="1120"/>
                    </a:cubicBezTo>
                    <a:cubicBezTo>
                      <a:pt x="328" y="1120"/>
                      <a:pt x="328" y="1120"/>
                      <a:pt x="328" y="1120"/>
                    </a:cubicBezTo>
                    <a:lnTo>
                      <a:pt x="328" y="101"/>
                    </a:lnTo>
                    <a:close/>
                    <a:moveTo>
                      <a:pt x="304" y="1221"/>
                    </a:moveTo>
                    <a:cubicBezTo>
                      <a:pt x="1833" y="1221"/>
                      <a:pt x="1833" y="1221"/>
                      <a:pt x="1833" y="1221"/>
                    </a:cubicBezTo>
                    <a:cubicBezTo>
                      <a:pt x="1989" y="1448"/>
                      <a:pt x="1989" y="1448"/>
                      <a:pt x="1989" y="1448"/>
                    </a:cubicBezTo>
                    <a:cubicBezTo>
                      <a:pt x="149" y="1448"/>
                      <a:pt x="149" y="1448"/>
                      <a:pt x="149" y="1448"/>
                    </a:cubicBezTo>
                    <a:lnTo>
                      <a:pt x="304" y="1221"/>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39" name="Freeform 17"/>
              <p:cNvSpPr>
                <a:spLocks/>
              </p:cNvSpPr>
              <p:nvPr/>
            </p:nvSpPr>
            <p:spPr bwMode="auto">
              <a:xfrm>
                <a:off x="12917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1" y="0"/>
                      <a:pt x="0" y="11"/>
                      <a:pt x="0" y="25"/>
                    </a:cubicBezTo>
                    <a:cubicBezTo>
                      <a:pt x="0" y="39"/>
                      <a:pt x="11" y="50"/>
                      <a:pt x="25" y="50"/>
                    </a:cubicBezTo>
                    <a:cubicBezTo>
                      <a:pt x="76" y="50"/>
                      <a:pt x="76" y="50"/>
                      <a:pt x="76" y="50"/>
                    </a:cubicBezTo>
                    <a:cubicBezTo>
                      <a:pt x="89" y="50"/>
                      <a:pt x="101" y="39"/>
                      <a:pt x="101" y="25"/>
                    </a:cubicBezTo>
                    <a:cubicBezTo>
                      <a:pt x="101" y="11"/>
                      <a:pt x="89" y="0"/>
                      <a:pt x="76"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0" name="Freeform 18"/>
              <p:cNvSpPr>
                <a:spLocks/>
              </p:cNvSpPr>
              <p:nvPr/>
            </p:nvSpPr>
            <p:spPr bwMode="auto">
              <a:xfrm>
                <a:off x="500455" y="675828"/>
                <a:ext cx="74427"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1" name="Freeform 19"/>
              <p:cNvSpPr>
                <a:spLocks/>
              </p:cNvSpPr>
              <p:nvPr/>
            </p:nvSpPr>
            <p:spPr bwMode="auto">
              <a:xfrm>
                <a:off x="59969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2" name="Freeform 20"/>
              <p:cNvSpPr>
                <a:spLocks/>
              </p:cNvSpPr>
              <p:nvPr/>
            </p:nvSpPr>
            <p:spPr bwMode="auto">
              <a:xfrm>
                <a:off x="401220" y="675828"/>
                <a:ext cx="75282"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3" name="Freeform 21"/>
              <p:cNvSpPr>
                <a:spLocks/>
              </p:cNvSpPr>
              <p:nvPr/>
            </p:nvSpPr>
            <p:spPr bwMode="auto">
              <a:xfrm>
                <a:off x="301984" y="675828"/>
                <a:ext cx="75282" cy="24809"/>
              </a:xfrm>
              <a:custGeom>
                <a:avLst/>
                <a:gdLst>
                  <a:gd name="T0" fmla="*/ 124 w 150"/>
                  <a:gd name="T1" fmla="*/ 0 h 50"/>
                  <a:gd name="T2" fmla="*/ 26 w 150"/>
                  <a:gd name="T3" fmla="*/ 0 h 50"/>
                  <a:gd name="T4" fmla="*/ 0 w 150"/>
                  <a:gd name="T5" fmla="*/ 25 h 50"/>
                  <a:gd name="T6" fmla="*/ 26 w 150"/>
                  <a:gd name="T7" fmla="*/ 50 h 50"/>
                  <a:gd name="T8" fmla="*/ 124 w 150"/>
                  <a:gd name="T9" fmla="*/ 50 h 50"/>
                  <a:gd name="T10" fmla="*/ 150 w 150"/>
                  <a:gd name="T11" fmla="*/ 25 h 50"/>
                  <a:gd name="T12" fmla="*/ 124 w 150"/>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50" h="50">
                    <a:moveTo>
                      <a:pt x="124" y="0"/>
                    </a:moveTo>
                    <a:cubicBezTo>
                      <a:pt x="26" y="0"/>
                      <a:pt x="26" y="0"/>
                      <a:pt x="26" y="0"/>
                    </a:cubicBezTo>
                    <a:cubicBezTo>
                      <a:pt x="12" y="0"/>
                      <a:pt x="0" y="11"/>
                      <a:pt x="0" y="25"/>
                    </a:cubicBezTo>
                    <a:cubicBezTo>
                      <a:pt x="0" y="39"/>
                      <a:pt x="12" y="50"/>
                      <a:pt x="26" y="50"/>
                    </a:cubicBezTo>
                    <a:cubicBezTo>
                      <a:pt x="124" y="50"/>
                      <a:pt x="124" y="50"/>
                      <a:pt x="124" y="50"/>
                    </a:cubicBezTo>
                    <a:cubicBezTo>
                      <a:pt x="138" y="50"/>
                      <a:pt x="150" y="39"/>
                      <a:pt x="150" y="25"/>
                    </a:cubicBezTo>
                    <a:cubicBezTo>
                      <a:pt x="150" y="11"/>
                      <a:pt x="138" y="0"/>
                      <a:pt x="124"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4" name="Freeform 22"/>
              <p:cNvSpPr>
                <a:spLocks/>
              </p:cNvSpPr>
              <p:nvPr/>
            </p:nvSpPr>
            <p:spPr bwMode="auto">
              <a:xfrm>
                <a:off x="203604"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5" name="Freeform 23"/>
              <p:cNvSpPr>
                <a:spLocks/>
              </p:cNvSpPr>
              <p:nvPr/>
            </p:nvSpPr>
            <p:spPr bwMode="auto">
              <a:xfrm>
                <a:off x="698071"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2" y="0"/>
                      <a:pt x="0" y="11"/>
                      <a:pt x="0" y="25"/>
                    </a:cubicBezTo>
                    <a:cubicBezTo>
                      <a:pt x="0" y="39"/>
                      <a:pt x="12"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6" name="Freeform 24"/>
              <p:cNvSpPr>
                <a:spLocks/>
              </p:cNvSpPr>
              <p:nvPr/>
            </p:nvSpPr>
            <p:spPr bwMode="auto">
              <a:xfrm>
                <a:off x="797307" y="675828"/>
                <a:ext cx="74427" cy="24809"/>
              </a:xfrm>
              <a:custGeom>
                <a:avLst/>
                <a:gdLst>
                  <a:gd name="T0" fmla="*/ 124 w 149"/>
                  <a:gd name="T1" fmla="*/ 0 h 50"/>
                  <a:gd name="T2" fmla="*/ 25 w 149"/>
                  <a:gd name="T3" fmla="*/ 0 h 50"/>
                  <a:gd name="T4" fmla="*/ 0 w 149"/>
                  <a:gd name="T5" fmla="*/ 25 h 50"/>
                  <a:gd name="T6" fmla="*/ 25 w 149"/>
                  <a:gd name="T7" fmla="*/ 50 h 50"/>
                  <a:gd name="T8" fmla="*/ 124 w 149"/>
                  <a:gd name="T9" fmla="*/ 50 h 50"/>
                  <a:gd name="T10" fmla="*/ 149 w 149"/>
                  <a:gd name="T11" fmla="*/ 25 h 50"/>
                  <a:gd name="T12" fmla="*/ 124 w 149"/>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49" h="50">
                    <a:moveTo>
                      <a:pt x="124" y="0"/>
                    </a:moveTo>
                    <a:cubicBezTo>
                      <a:pt x="25" y="0"/>
                      <a:pt x="25" y="0"/>
                      <a:pt x="25" y="0"/>
                    </a:cubicBezTo>
                    <a:cubicBezTo>
                      <a:pt x="11" y="0"/>
                      <a:pt x="0" y="11"/>
                      <a:pt x="0" y="25"/>
                    </a:cubicBezTo>
                    <a:cubicBezTo>
                      <a:pt x="0" y="39"/>
                      <a:pt x="11" y="50"/>
                      <a:pt x="25" y="50"/>
                    </a:cubicBezTo>
                    <a:cubicBezTo>
                      <a:pt x="124" y="50"/>
                      <a:pt x="124" y="50"/>
                      <a:pt x="124" y="50"/>
                    </a:cubicBezTo>
                    <a:cubicBezTo>
                      <a:pt x="138" y="50"/>
                      <a:pt x="149" y="39"/>
                      <a:pt x="149" y="25"/>
                    </a:cubicBezTo>
                    <a:cubicBezTo>
                      <a:pt x="149" y="11"/>
                      <a:pt x="138" y="0"/>
                      <a:pt x="124"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7" name="Freeform 25"/>
              <p:cNvSpPr>
                <a:spLocks/>
              </p:cNvSpPr>
              <p:nvPr/>
            </p:nvSpPr>
            <p:spPr bwMode="auto">
              <a:xfrm>
                <a:off x="895687" y="675828"/>
                <a:ext cx="50473" cy="24809"/>
              </a:xfrm>
              <a:custGeom>
                <a:avLst/>
                <a:gdLst>
                  <a:gd name="T0" fmla="*/ 76 w 101"/>
                  <a:gd name="T1" fmla="*/ 0 h 50"/>
                  <a:gd name="T2" fmla="*/ 25 w 101"/>
                  <a:gd name="T3" fmla="*/ 0 h 50"/>
                  <a:gd name="T4" fmla="*/ 0 w 101"/>
                  <a:gd name="T5" fmla="*/ 25 h 50"/>
                  <a:gd name="T6" fmla="*/ 25 w 101"/>
                  <a:gd name="T7" fmla="*/ 50 h 50"/>
                  <a:gd name="T8" fmla="*/ 76 w 101"/>
                  <a:gd name="T9" fmla="*/ 50 h 50"/>
                  <a:gd name="T10" fmla="*/ 101 w 101"/>
                  <a:gd name="T11" fmla="*/ 25 h 50"/>
                  <a:gd name="T12" fmla="*/ 76 w 101"/>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76" y="0"/>
                    </a:moveTo>
                    <a:cubicBezTo>
                      <a:pt x="25" y="0"/>
                      <a:pt x="25" y="0"/>
                      <a:pt x="25" y="0"/>
                    </a:cubicBezTo>
                    <a:cubicBezTo>
                      <a:pt x="12" y="0"/>
                      <a:pt x="0" y="11"/>
                      <a:pt x="0" y="25"/>
                    </a:cubicBezTo>
                    <a:cubicBezTo>
                      <a:pt x="0" y="39"/>
                      <a:pt x="12" y="50"/>
                      <a:pt x="25" y="50"/>
                    </a:cubicBezTo>
                    <a:cubicBezTo>
                      <a:pt x="76" y="50"/>
                      <a:pt x="76" y="50"/>
                      <a:pt x="76" y="50"/>
                    </a:cubicBezTo>
                    <a:cubicBezTo>
                      <a:pt x="90" y="50"/>
                      <a:pt x="101" y="39"/>
                      <a:pt x="101" y="25"/>
                    </a:cubicBezTo>
                    <a:cubicBezTo>
                      <a:pt x="101" y="11"/>
                      <a:pt x="90" y="0"/>
                      <a:pt x="76"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8" name="Freeform 26"/>
              <p:cNvSpPr>
                <a:spLocks/>
              </p:cNvSpPr>
              <p:nvPr/>
            </p:nvSpPr>
            <p:spPr bwMode="auto">
              <a:xfrm>
                <a:off x="158263" y="633054"/>
                <a:ext cx="50473" cy="24809"/>
              </a:xfrm>
              <a:custGeom>
                <a:avLst/>
                <a:gdLst>
                  <a:gd name="T0" fmla="*/ 101 w 101"/>
                  <a:gd name="T1" fmla="*/ 25 h 50"/>
                  <a:gd name="T2" fmla="*/ 76 w 101"/>
                  <a:gd name="T3" fmla="*/ 0 h 50"/>
                  <a:gd name="T4" fmla="*/ 26 w 101"/>
                  <a:gd name="T5" fmla="*/ 0 h 50"/>
                  <a:gd name="T6" fmla="*/ 0 w 101"/>
                  <a:gd name="T7" fmla="*/ 25 h 50"/>
                  <a:gd name="T8" fmla="*/ 26 w 101"/>
                  <a:gd name="T9" fmla="*/ 50 h 50"/>
                  <a:gd name="T10" fmla="*/ 76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90" y="0"/>
                      <a:pt x="76" y="0"/>
                    </a:cubicBezTo>
                    <a:cubicBezTo>
                      <a:pt x="26" y="0"/>
                      <a:pt x="26" y="0"/>
                      <a:pt x="26" y="0"/>
                    </a:cubicBezTo>
                    <a:cubicBezTo>
                      <a:pt x="12" y="0"/>
                      <a:pt x="0" y="11"/>
                      <a:pt x="0" y="25"/>
                    </a:cubicBezTo>
                    <a:cubicBezTo>
                      <a:pt x="0" y="39"/>
                      <a:pt x="12" y="50"/>
                      <a:pt x="26" y="50"/>
                    </a:cubicBezTo>
                    <a:cubicBezTo>
                      <a:pt x="76" y="50"/>
                      <a:pt x="76" y="50"/>
                      <a:pt x="76" y="50"/>
                    </a:cubicBezTo>
                    <a:cubicBezTo>
                      <a:pt x="90" y="50"/>
                      <a:pt x="101" y="39"/>
                      <a:pt x="101" y="25"/>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49" name="Freeform 27"/>
              <p:cNvSpPr>
                <a:spLocks/>
              </p:cNvSpPr>
              <p:nvPr/>
            </p:nvSpPr>
            <p:spPr bwMode="auto">
              <a:xfrm>
                <a:off x="340481"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5" y="50"/>
                      <a:pt x="156" y="39"/>
                      <a:pt x="156" y="25"/>
                    </a:cubicBezTo>
                    <a:cubicBezTo>
                      <a:pt x="156" y="11"/>
                      <a:pt x="145"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50" name="Freeform 28"/>
              <p:cNvSpPr>
                <a:spLocks/>
              </p:cNvSpPr>
              <p:nvPr/>
            </p:nvSpPr>
            <p:spPr bwMode="auto">
              <a:xfrm>
                <a:off x="550929"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2" y="0"/>
                      <a:pt x="0" y="11"/>
                      <a:pt x="0" y="25"/>
                    </a:cubicBezTo>
                    <a:cubicBezTo>
                      <a:pt x="0" y="39"/>
                      <a:pt x="12" y="50"/>
                      <a:pt x="25" y="5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51" name="Freeform 29"/>
              <p:cNvSpPr>
                <a:spLocks/>
              </p:cNvSpPr>
              <p:nvPr/>
            </p:nvSpPr>
            <p:spPr bwMode="auto">
              <a:xfrm>
                <a:off x="656153" y="633054"/>
                <a:ext cx="77849" cy="24809"/>
              </a:xfrm>
              <a:custGeom>
                <a:avLst/>
                <a:gdLst>
                  <a:gd name="T0" fmla="*/ 25 w 155"/>
                  <a:gd name="T1" fmla="*/ 50 h 50"/>
                  <a:gd name="T2" fmla="*/ 130 w 155"/>
                  <a:gd name="T3" fmla="*/ 50 h 50"/>
                  <a:gd name="T4" fmla="*/ 155 w 155"/>
                  <a:gd name="T5" fmla="*/ 25 h 50"/>
                  <a:gd name="T6" fmla="*/ 130 w 155"/>
                  <a:gd name="T7" fmla="*/ 0 h 50"/>
                  <a:gd name="T8" fmla="*/ 25 w 155"/>
                  <a:gd name="T9" fmla="*/ 0 h 50"/>
                  <a:gd name="T10" fmla="*/ 0 w 155"/>
                  <a:gd name="T11" fmla="*/ 25 h 50"/>
                  <a:gd name="T12" fmla="*/ 25 w 155"/>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25" y="50"/>
                    </a:moveTo>
                    <a:cubicBezTo>
                      <a:pt x="130" y="50"/>
                      <a:pt x="130" y="50"/>
                      <a:pt x="130" y="50"/>
                    </a:cubicBezTo>
                    <a:cubicBezTo>
                      <a:pt x="144" y="50"/>
                      <a:pt x="155" y="39"/>
                      <a:pt x="155" y="25"/>
                    </a:cubicBezTo>
                    <a:cubicBezTo>
                      <a:pt x="155" y="11"/>
                      <a:pt x="144" y="0"/>
                      <a:pt x="130" y="0"/>
                    </a:cubicBezTo>
                    <a:cubicBezTo>
                      <a:pt x="25" y="0"/>
                      <a:pt x="25" y="0"/>
                      <a:pt x="25" y="0"/>
                    </a:cubicBezTo>
                    <a:cubicBezTo>
                      <a:pt x="11" y="0"/>
                      <a:pt x="0" y="11"/>
                      <a:pt x="0" y="25"/>
                    </a:cubicBezTo>
                    <a:cubicBezTo>
                      <a:pt x="0" y="39"/>
                      <a:pt x="11" y="50"/>
                      <a:pt x="25" y="5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52" name="Freeform 30"/>
              <p:cNvSpPr>
                <a:spLocks/>
              </p:cNvSpPr>
              <p:nvPr/>
            </p:nvSpPr>
            <p:spPr bwMode="auto">
              <a:xfrm>
                <a:off x="445705" y="633054"/>
                <a:ext cx="78704" cy="24809"/>
              </a:xfrm>
              <a:custGeom>
                <a:avLst/>
                <a:gdLst>
                  <a:gd name="T0" fmla="*/ 26 w 156"/>
                  <a:gd name="T1" fmla="*/ 50 h 50"/>
                  <a:gd name="T2" fmla="*/ 131 w 156"/>
                  <a:gd name="T3" fmla="*/ 50 h 50"/>
                  <a:gd name="T4" fmla="*/ 156 w 156"/>
                  <a:gd name="T5" fmla="*/ 25 h 50"/>
                  <a:gd name="T6" fmla="*/ 131 w 156"/>
                  <a:gd name="T7" fmla="*/ 0 h 50"/>
                  <a:gd name="T8" fmla="*/ 26 w 156"/>
                  <a:gd name="T9" fmla="*/ 0 h 50"/>
                  <a:gd name="T10" fmla="*/ 0 w 156"/>
                  <a:gd name="T11" fmla="*/ 25 h 50"/>
                  <a:gd name="T12" fmla="*/ 26 w 156"/>
                  <a:gd name="T13" fmla="*/ 50 h 50"/>
                </a:gdLst>
                <a:ahLst/>
                <a:cxnLst>
                  <a:cxn ang="0">
                    <a:pos x="T0" y="T1"/>
                  </a:cxn>
                  <a:cxn ang="0">
                    <a:pos x="T2" y="T3"/>
                  </a:cxn>
                  <a:cxn ang="0">
                    <a:pos x="T4" y="T5"/>
                  </a:cxn>
                  <a:cxn ang="0">
                    <a:pos x="T6" y="T7"/>
                  </a:cxn>
                  <a:cxn ang="0">
                    <a:pos x="T8" y="T9"/>
                  </a:cxn>
                  <a:cxn ang="0">
                    <a:pos x="T10" y="T11"/>
                  </a:cxn>
                  <a:cxn ang="0">
                    <a:pos x="T12" y="T13"/>
                  </a:cxn>
                </a:cxnLst>
                <a:rect l="0" t="0" r="r" b="b"/>
                <a:pathLst>
                  <a:path w="156" h="50">
                    <a:moveTo>
                      <a:pt x="26" y="50"/>
                    </a:moveTo>
                    <a:cubicBezTo>
                      <a:pt x="131" y="50"/>
                      <a:pt x="131" y="50"/>
                      <a:pt x="131" y="50"/>
                    </a:cubicBezTo>
                    <a:cubicBezTo>
                      <a:pt x="144" y="50"/>
                      <a:pt x="156" y="39"/>
                      <a:pt x="156" y="25"/>
                    </a:cubicBezTo>
                    <a:cubicBezTo>
                      <a:pt x="156" y="11"/>
                      <a:pt x="144" y="0"/>
                      <a:pt x="131" y="0"/>
                    </a:cubicBezTo>
                    <a:cubicBezTo>
                      <a:pt x="26" y="0"/>
                      <a:pt x="26" y="0"/>
                      <a:pt x="26" y="0"/>
                    </a:cubicBezTo>
                    <a:cubicBezTo>
                      <a:pt x="12" y="0"/>
                      <a:pt x="0" y="11"/>
                      <a:pt x="0" y="25"/>
                    </a:cubicBezTo>
                    <a:cubicBezTo>
                      <a:pt x="0" y="39"/>
                      <a:pt x="12" y="50"/>
                      <a:pt x="26" y="5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53" name="Freeform 31"/>
              <p:cNvSpPr>
                <a:spLocks/>
              </p:cNvSpPr>
              <p:nvPr/>
            </p:nvSpPr>
            <p:spPr bwMode="auto">
              <a:xfrm>
                <a:off x="236112"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54" name="Freeform 32"/>
              <p:cNvSpPr>
                <a:spLocks/>
              </p:cNvSpPr>
              <p:nvPr/>
            </p:nvSpPr>
            <p:spPr bwMode="auto">
              <a:xfrm>
                <a:off x="761376" y="633054"/>
                <a:ext cx="77849" cy="24809"/>
              </a:xfrm>
              <a:custGeom>
                <a:avLst/>
                <a:gdLst>
                  <a:gd name="T0" fmla="*/ 155 w 155"/>
                  <a:gd name="T1" fmla="*/ 25 h 50"/>
                  <a:gd name="T2" fmla="*/ 130 w 155"/>
                  <a:gd name="T3" fmla="*/ 0 h 50"/>
                  <a:gd name="T4" fmla="*/ 25 w 155"/>
                  <a:gd name="T5" fmla="*/ 0 h 50"/>
                  <a:gd name="T6" fmla="*/ 0 w 155"/>
                  <a:gd name="T7" fmla="*/ 25 h 50"/>
                  <a:gd name="T8" fmla="*/ 25 w 155"/>
                  <a:gd name="T9" fmla="*/ 50 h 50"/>
                  <a:gd name="T10" fmla="*/ 130 w 155"/>
                  <a:gd name="T11" fmla="*/ 50 h 50"/>
                  <a:gd name="T12" fmla="*/ 155 w 155"/>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55" h="50">
                    <a:moveTo>
                      <a:pt x="155" y="25"/>
                    </a:moveTo>
                    <a:cubicBezTo>
                      <a:pt x="155" y="11"/>
                      <a:pt x="144" y="0"/>
                      <a:pt x="130" y="0"/>
                    </a:cubicBezTo>
                    <a:cubicBezTo>
                      <a:pt x="25" y="0"/>
                      <a:pt x="25" y="0"/>
                      <a:pt x="25" y="0"/>
                    </a:cubicBezTo>
                    <a:cubicBezTo>
                      <a:pt x="11" y="0"/>
                      <a:pt x="0" y="11"/>
                      <a:pt x="0" y="25"/>
                    </a:cubicBezTo>
                    <a:cubicBezTo>
                      <a:pt x="0" y="39"/>
                      <a:pt x="11" y="50"/>
                      <a:pt x="25" y="50"/>
                    </a:cubicBezTo>
                    <a:cubicBezTo>
                      <a:pt x="130" y="50"/>
                      <a:pt x="130" y="50"/>
                      <a:pt x="130" y="50"/>
                    </a:cubicBezTo>
                    <a:cubicBezTo>
                      <a:pt x="144" y="50"/>
                      <a:pt x="155" y="39"/>
                      <a:pt x="155" y="25"/>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55" name="Freeform 33"/>
              <p:cNvSpPr>
                <a:spLocks/>
              </p:cNvSpPr>
              <p:nvPr/>
            </p:nvSpPr>
            <p:spPr bwMode="auto">
              <a:xfrm>
                <a:off x="866600" y="633054"/>
                <a:ext cx="51329" cy="24809"/>
              </a:xfrm>
              <a:custGeom>
                <a:avLst/>
                <a:gdLst>
                  <a:gd name="T0" fmla="*/ 101 w 101"/>
                  <a:gd name="T1" fmla="*/ 25 h 50"/>
                  <a:gd name="T2" fmla="*/ 75 w 101"/>
                  <a:gd name="T3" fmla="*/ 0 h 50"/>
                  <a:gd name="T4" fmla="*/ 25 w 101"/>
                  <a:gd name="T5" fmla="*/ 0 h 50"/>
                  <a:gd name="T6" fmla="*/ 0 w 101"/>
                  <a:gd name="T7" fmla="*/ 25 h 50"/>
                  <a:gd name="T8" fmla="*/ 25 w 101"/>
                  <a:gd name="T9" fmla="*/ 50 h 50"/>
                  <a:gd name="T10" fmla="*/ 75 w 101"/>
                  <a:gd name="T11" fmla="*/ 50 h 50"/>
                  <a:gd name="T12" fmla="*/ 101 w 101"/>
                  <a:gd name="T13" fmla="*/ 25 h 50"/>
                </a:gdLst>
                <a:ahLst/>
                <a:cxnLst>
                  <a:cxn ang="0">
                    <a:pos x="T0" y="T1"/>
                  </a:cxn>
                  <a:cxn ang="0">
                    <a:pos x="T2" y="T3"/>
                  </a:cxn>
                  <a:cxn ang="0">
                    <a:pos x="T4" y="T5"/>
                  </a:cxn>
                  <a:cxn ang="0">
                    <a:pos x="T6" y="T7"/>
                  </a:cxn>
                  <a:cxn ang="0">
                    <a:pos x="T8" y="T9"/>
                  </a:cxn>
                  <a:cxn ang="0">
                    <a:pos x="T10" y="T11"/>
                  </a:cxn>
                  <a:cxn ang="0">
                    <a:pos x="T12" y="T13"/>
                  </a:cxn>
                </a:cxnLst>
                <a:rect l="0" t="0" r="r" b="b"/>
                <a:pathLst>
                  <a:path w="101" h="50">
                    <a:moveTo>
                      <a:pt x="101" y="25"/>
                    </a:moveTo>
                    <a:cubicBezTo>
                      <a:pt x="101" y="11"/>
                      <a:pt x="89" y="0"/>
                      <a:pt x="75" y="0"/>
                    </a:cubicBezTo>
                    <a:cubicBezTo>
                      <a:pt x="25" y="0"/>
                      <a:pt x="25" y="0"/>
                      <a:pt x="25" y="0"/>
                    </a:cubicBezTo>
                    <a:cubicBezTo>
                      <a:pt x="11" y="0"/>
                      <a:pt x="0" y="11"/>
                      <a:pt x="0" y="25"/>
                    </a:cubicBezTo>
                    <a:cubicBezTo>
                      <a:pt x="0" y="39"/>
                      <a:pt x="11" y="50"/>
                      <a:pt x="25" y="50"/>
                    </a:cubicBezTo>
                    <a:cubicBezTo>
                      <a:pt x="75" y="50"/>
                      <a:pt x="75" y="50"/>
                      <a:pt x="75" y="50"/>
                    </a:cubicBezTo>
                    <a:cubicBezTo>
                      <a:pt x="89" y="50"/>
                      <a:pt x="101" y="39"/>
                      <a:pt x="101" y="25"/>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56" name="Freeform 34"/>
              <p:cNvSpPr>
                <a:spLocks/>
              </p:cNvSpPr>
              <p:nvPr/>
            </p:nvSpPr>
            <p:spPr bwMode="auto">
              <a:xfrm>
                <a:off x="0" y="793029"/>
                <a:ext cx="1074482" cy="25664"/>
              </a:xfrm>
              <a:custGeom>
                <a:avLst/>
                <a:gdLst>
                  <a:gd name="T0" fmla="*/ 2120 w 2145"/>
                  <a:gd name="T1" fmla="*/ 0 h 50"/>
                  <a:gd name="T2" fmla="*/ 26 w 2145"/>
                  <a:gd name="T3" fmla="*/ 0 h 50"/>
                  <a:gd name="T4" fmla="*/ 0 w 2145"/>
                  <a:gd name="T5" fmla="*/ 25 h 50"/>
                  <a:gd name="T6" fmla="*/ 26 w 2145"/>
                  <a:gd name="T7" fmla="*/ 50 h 50"/>
                  <a:gd name="T8" fmla="*/ 2120 w 2145"/>
                  <a:gd name="T9" fmla="*/ 50 h 50"/>
                  <a:gd name="T10" fmla="*/ 2145 w 2145"/>
                  <a:gd name="T11" fmla="*/ 25 h 50"/>
                  <a:gd name="T12" fmla="*/ 2120 w 2145"/>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2145" h="50">
                    <a:moveTo>
                      <a:pt x="2120" y="0"/>
                    </a:moveTo>
                    <a:cubicBezTo>
                      <a:pt x="26" y="0"/>
                      <a:pt x="26" y="0"/>
                      <a:pt x="26" y="0"/>
                    </a:cubicBezTo>
                    <a:cubicBezTo>
                      <a:pt x="12" y="0"/>
                      <a:pt x="0" y="11"/>
                      <a:pt x="0" y="25"/>
                    </a:cubicBezTo>
                    <a:cubicBezTo>
                      <a:pt x="0" y="39"/>
                      <a:pt x="12" y="50"/>
                      <a:pt x="26" y="50"/>
                    </a:cubicBezTo>
                    <a:cubicBezTo>
                      <a:pt x="2120" y="50"/>
                      <a:pt x="2120" y="50"/>
                      <a:pt x="2120" y="50"/>
                    </a:cubicBezTo>
                    <a:cubicBezTo>
                      <a:pt x="2134" y="50"/>
                      <a:pt x="2145" y="39"/>
                      <a:pt x="2145" y="25"/>
                    </a:cubicBezTo>
                    <a:cubicBezTo>
                      <a:pt x="2145" y="11"/>
                      <a:pt x="2134" y="0"/>
                      <a:pt x="2120"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57" name="组合 75"/>
          <p:cNvGrpSpPr>
            <a:grpSpLocks/>
          </p:cNvGrpSpPr>
          <p:nvPr/>
        </p:nvGrpSpPr>
        <p:grpSpPr bwMode="auto">
          <a:xfrm>
            <a:off x="3418285" y="897731"/>
            <a:ext cx="881063" cy="882254"/>
            <a:chOff x="0" y="0"/>
            <a:chExt cx="1175657" cy="1175657"/>
          </a:xfrm>
        </p:grpSpPr>
        <p:sp>
          <p:nvSpPr>
            <p:cNvPr id="9258" name="圆角矩形 4"/>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sp>
          <p:nvSpPr>
            <p:cNvPr id="9259" name="Freeform 35"/>
            <p:cNvSpPr>
              <a:spLocks noEditPoints="1"/>
            </p:cNvSpPr>
            <p:nvPr/>
          </p:nvSpPr>
          <p:spPr bwMode="auto">
            <a:xfrm>
              <a:off x="144678" y="291534"/>
              <a:ext cx="881836" cy="592588"/>
            </a:xfrm>
            <a:custGeom>
              <a:avLst/>
              <a:gdLst>
                <a:gd name="T0" fmla="*/ 1756 w 2029"/>
                <a:gd name="T1" fmla="*/ 0 h 1364"/>
                <a:gd name="T2" fmla="*/ 273 w 2029"/>
                <a:gd name="T3" fmla="*/ 0 h 1364"/>
                <a:gd name="T4" fmla="*/ 0 w 2029"/>
                <a:gd name="T5" fmla="*/ 272 h 1364"/>
                <a:gd name="T6" fmla="*/ 0 w 2029"/>
                <a:gd name="T7" fmla="*/ 1092 h 1364"/>
                <a:gd name="T8" fmla="*/ 273 w 2029"/>
                <a:gd name="T9" fmla="*/ 1364 h 1364"/>
                <a:gd name="T10" fmla="*/ 1756 w 2029"/>
                <a:gd name="T11" fmla="*/ 1364 h 1364"/>
                <a:gd name="T12" fmla="*/ 2029 w 2029"/>
                <a:gd name="T13" fmla="*/ 1092 h 1364"/>
                <a:gd name="T14" fmla="*/ 2029 w 2029"/>
                <a:gd name="T15" fmla="*/ 272 h 1364"/>
                <a:gd name="T16" fmla="*/ 1756 w 2029"/>
                <a:gd name="T17" fmla="*/ 0 h 1364"/>
                <a:gd name="T18" fmla="*/ 1362 w 2029"/>
                <a:gd name="T19" fmla="*/ 705 h 1364"/>
                <a:gd name="T20" fmla="*/ 1899 w 2029"/>
                <a:gd name="T21" fmla="*/ 193 h 1364"/>
                <a:gd name="T22" fmla="*/ 1920 w 2029"/>
                <a:gd name="T23" fmla="*/ 272 h 1364"/>
                <a:gd name="T24" fmla="*/ 1920 w 2029"/>
                <a:gd name="T25" fmla="*/ 1092 h 1364"/>
                <a:gd name="T26" fmla="*/ 1891 w 2029"/>
                <a:gd name="T27" fmla="*/ 1184 h 1364"/>
                <a:gd name="T28" fmla="*/ 1362 w 2029"/>
                <a:gd name="T29" fmla="*/ 705 h 1364"/>
                <a:gd name="T30" fmla="*/ 1756 w 2029"/>
                <a:gd name="T31" fmla="*/ 109 h 1364"/>
                <a:gd name="T32" fmla="*/ 1817 w 2029"/>
                <a:gd name="T33" fmla="*/ 121 h 1364"/>
                <a:gd name="T34" fmla="*/ 1015 w 2029"/>
                <a:gd name="T35" fmla="*/ 885 h 1364"/>
                <a:gd name="T36" fmla="*/ 212 w 2029"/>
                <a:gd name="T37" fmla="*/ 121 h 1364"/>
                <a:gd name="T38" fmla="*/ 273 w 2029"/>
                <a:gd name="T39" fmla="*/ 109 h 1364"/>
                <a:gd name="T40" fmla="*/ 1756 w 2029"/>
                <a:gd name="T41" fmla="*/ 109 h 1364"/>
                <a:gd name="T42" fmla="*/ 138 w 2029"/>
                <a:gd name="T43" fmla="*/ 1184 h 1364"/>
                <a:gd name="T44" fmla="*/ 109 w 2029"/>
                <a:gd name="T45" fmla="*/ 1092 h 1364"/>
                <a:gd name="T46" fmla="*/ 109 w 2029"/>
                <a:gd name="T47" fmla="*/ 272 h 1364"/>
                <a:gd name="T48" fmla="*/ 131 w 2029"/>
                <a:gd name="T49" fmla="*/ 193 h 1364"/>
                <a:gd name="T50" fmla="*/ 668 w 2029"/>
                <a:gd name="T51" fmla="*/ 705 h 1364"/>
                <a:gd name="T52" fmla="*/ 138 w 2029"/>
                <a:gd name="T53" fmla="*/ 1184 h 1364"/>
                <a:gd name="T54" fmla="*/ 273 w 2029"/>
                <a:gd name="T55" fmla="*/ 1255 h 1364"/>
                <a:gd name="T56" fmla="*/ 229 w 2029"/>
                <a:gd name="T57" fmla="*/ 1249 h 1364"/>
                <a:gd name="T58" fmla="*/ 747 w 2029"/>
                <a:gd name="T59" fmla="*/ 781 h 1364"/>
                <a:gd name="T60" fmla="*/ 977 w 2029"/>
                <a:gd name="T61" fmla="*/ 1000 h 1364"/>
                <a:gd name="T62" fmla="*/ 1015 w 2029"/>
                <a:gd name="T63" fmla="*/ 1015 h 1364"/>
                <a:gd name="T64" fmla="*/ 1052 w 2029"/>
                <a:gd name="T65" fmla="*/ 1000 h 1364"/>
                <a:gd name="T66" fmla="*/ 1282 w 2029"/>
                <a:gd name="T67" fmla="*/ 781 h 1364"/>
                <a:gd name="T68" fmla="*/ 1800 w 2029"/>
                <a:gd name="T69" fmla="*/ 1249 h 1364"/>
                <a:gd name="T70" fmla="*/ 1756 w 2029"/>
                <a:gd name="T71" fmla="*/ 1255 h 1364"/>
                <a:gd name="T72" fmla="*/ 273 w 2029"/>
                <a:gd name="T73" fmla="*/ 1255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29" h="1364">
                  <a:moveTo>
                    <a:pt x="1756" y="0"/>
                  </a:moveTo>
                  <a:cubicBezTo>
                    <a:pt x="273" y="0"/>
                    <a:pt x="273" y="0"/>
                    <a:pt x="273" y="0"/>
                  </a:cubicBezTo>
                  <a:cubicBezTo>
                    <a:pt x="123" y="0"/>
                    <a:pt x="0" y="122"/>
                    <a:pt x="0" y="272"/>
                  </a:cubicBezTo>
                  <a:cubicBezTo>
                    <a:pt x="0" y="1092"/>
                    <a:pt x="0" y="1092"/>
                    <a:pt x="0" y="1092"/>
                  </a:cubicBezTo>
                  <a:cubicBezTo>
                    <a:pt x="0" y="1242"/>
                    <a:pt x="123" y="1364"/>
                    <a:pt x="273" y="1364"/>
                  </a:cubicBezTo>
                  <a:cubicBezTo>
                    <a:pt x="1756" y="1364"/>
                    <a:pt x="1756" y="1364"/>
                    <a:pt x="1756" y="1364"/>
                  </a:cubicBezTo>
                  <a:cubicBezTo>
                    <a:pt x="1907" y="1364"/>
                    <a:pt x="2029" y="1242"/>
                    <a:pt x="2029" y="1092"/>
                  </a:cubicBezTo>
                  <a:cubicBezTo>
                    <a:pt x="2029" y="272"/>
                    <a:pt x="2029" y="272"/>
                    <a:pt x="2029" y="272"/>
                  </a:cubicBezTo>
                  <a:cubicBezTo>
                    <a:pt x="2029" y="122"/>
                    <a:pt x="1907" y="0"/>
                    <a:pt x="1756" y="0"/>
                  </a:cubicBezTo>
                  <a:close/>
                  <a:moveTo>
                    <a:pt x="1362" y="705"/>
                  </a:moveTo>
                  <a:cubicBezTo>
                    <a:pt x="1899" y="193"/>
                    <a:pt x="1899" y="193"/>
                    <a:pt x="1899" y="193"/>
                  </a:cubicBezTo>
                  <a:cubicBezTo>
                    <a:pt x="1912" y="217"/>
                    <a:pt x="1920" y="244"/>
                    <a:pt x="1920" y="272"/>
                  </a:cubicBezTo>
                  <a:cubicBezTo>
                    <a:pt x="1920" y="1092"/>
                    <a:pt x="1920" y="1092"/>
                    <a:pt x="1920" y="1092"/>
                  </a:cubicBezTo>
                  <a:cubicBezTo>
                    <a:pt x="1920" y="1126"/>
                    <a:pt x="1909" y="1158"/>
                    <a:pt x="1891" y="1184"/>
                  </a:cubicBezTo>
                  <a:lnTo>
                    <a:pt x="1362" y="705"/>
                  </a:lnTo>
                  <a:close/>
                  <a:moveTo>
                    <a:pt x="1756" y="109"/>
                  </a:moveTo>
                  <a:cubicBezTo>
                    <a:pt x="1778" y="109"/>
                    <a:pt x="1798" y="113"/>
                    <a:pt x="1817" y="121"/>
                  </a:cubicBezTo>
                  <a:cubicBezTo>
                    <a:pt x="1015" y="885"/>
                    <a:pt x="1015" y="885"/>
                    <a:pt x="1015" y="885"/>
                  </a:cubicBezTo>
                  <a:cubicBezTo>
                    <a:pt x="212" y="121"/>
                    <a:pt x="212" y="121"/>
                    <a:pt x="212" y="121"/>
                  </a:cubicBezTo>
                  <a:cubicBezTo>
                    <a:pt x="231" y="113"/>
                    <a:pt x="251" y="109"/>
                    <a:pt x="273" y="109"/>
                  </a:cubicBezTo>
                  <a:lnTo>
                    <a:pt x="1756" y="109"/>
                  </a:lnTo>
                  <a:close/>
                  <a:moveTo>
                    <a:pt x="138" y="1184"/>
                  </a:moveTo>
                  <a:cubicBezTo>
                    <a:pt x="120" y="1158"/>
                    <a:pt x="109" y="1126"/>
                    <a:pt x="109" y="1092"/>
                  </a:cubicBezTo>
                  <a:cubicBezTo>
                    <a:pt x="109" y="272"/>
                    <a:pt x="109" y="272"/>
                    <a:pt x="109" y="272"/>
                  </a:cubicBezTo>
                  <a:cubicBezTo>
                    <a:pt x="109" y="244"/>
                    <a:pt x="117" y="217"/>
                    <a:pt x="131" y="193"/>
                  </a:cubicBezTo>
                  <a:cubicBezTo>
                    <a:pt x="668" y="705"/>
                    <a:pt x="668" y="705"/>
                    <a:pt x="668" y="705"/>
                  </a:cubicBezTo>
                  <a:lnTo>
                    <a:pt x="138" y="1184"/>
                  </a:lnTo>
                  <a:close/>
                  <a:moveTo>
                    <a:pt x="273" y="1255"/>
                  </a:moveTo>
                  <a:cubicBezTo>
                    <a:pt x="258" y="1255"/>
                    <a:pt x="243" y="1252"/>
                    <a:pt x="229" y="1249"/>
                  </a:cubicBezTo>
                  <a:cubicBezTo>
                    <a:pt x="747" y="781"/>
                    <a:pt x="747" y="781"/>
                    <a:pt x="747" y="781"/>
                  </a:cubicBezTo>
                  <a:cubicBezTo>
                    <a:pt x="977" y="1000"/>
                    <a:pt x="977" y="1000"/>
                    <a:pt x="977" y="1000"/>
                  </a:cubicBezTo>
                  <a:cubicBezTo>
                    <a:pt x="988" y="1010"/>
                    <a:pt x="1001" y="1015"/>
                    <a:pt x="1015" y="1015"/>
                  </a:cubicBezTo>
                  <a:cubicBezTo>
                    <a:pt x="1028" y="1015"/>
                    <a:pt x="1042" y="1010"/>
                    <a:pt x="1052" y="1000"/>
                  </a:cubicBezTo>
                  <a:cubicBezTo>
                    <a:pt x="1282" y="781"/>
                    <a:pt x="1282" y="781"/>
                    <a:pt x="1282" y="781"/>
                  </a:cubicBezTo>
                  <a:cubicBezTo>
                    <a:pt x="1800" y="1249"/>
                    <a:pt x="1800" y="1249"/>
                    <a:pt x="1800" y="1249"/>
                  </a:cubicBezTo>
                  <a:cubicBezTo>
                    <a:pt x="1786" y="1252"/>
                    <a:pt x="1772" y="1255"/>
                    <a:pt x="1756" y="1255"/>
                  </a:cubicBezTo>
                  <a:lnTo>
                    <a:pt x="273" y="1255"/>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9260" name="组合 76"/>
          <p:cNvGrpSpPr>
            <a:grpSpLocks/>
          </p:cNvGrpSpPr>
          <p:nvPr/>
        </p:nvGrpSpPr>
        <p:grpSpPr bwMode="auto">
          <a:xfrm>
            <a:off x="3418285" y="1926431"/>
            <a:ext cx="881063" cy="882254"/>
            <a:chOff x="0" y="0"/>
            <a:chExt cx="1175657" cy="1175657"/>
          </a:xfrm>
        </p:grpSpPr>
        <p:sp>
          <p:nvSpPr>
            <p:cNvPr id="9261" name="圆角矩形 13"/>
            <p:cNvSpPr>
              <a:spLocks noChangeArrowheads="1"/>
            </p:cNvSpPr>
            <p:nvPr/>
          </p:nvSpPr>
          <p:spPr bwMode="auto">
            <a:xfrm>
              <a:off x="0" y="0"/>
              <a:ext cx="1175657" cy="1175657"/>
            </a:xfrm>
            <a:prstGeom prst="roundRect">
              <a:avLst>
                <a:gd name="adj" fmla="val 12069"/>
              </a:avLst>
            </a:prstGeom>
            <a:noFill/>
            <a:ln w="15875" cmpd="sng">
              <a:solidFill>
                <a:schemeClr val="bg1">
                  <a:alpha val="50000"/>
                </a:schemeClr>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nvGrpSpPr>
            <p:cNvPr id="9262" name="组合 52"/>
            <p:cNvGrpSpPr>
              <a:grpSpLocks/>
            </p:cNvGrpSpPr>
            <p:nvPr/>
          </p:nvGrpSpPr>
          <p:grpSpPr bwMode="auto">
            <a:xfrm>
              <a:off x="215797" y="198674"/>
              <a:ext cx="751305" cy="777263"/>
              <a:chOff x="0" y="0"/>
              <a:chExt cx="866601" cy="896543"/>
            </a:xfrm>
          </p:grpSpPr>
          <p:sp>
            <p:nvSpPr>
              <p:cNvPr id="9263" name="Freeform 36"/>
              <p:cNvSpPr>
                <a:spLocks noEditPoints="1"/>
              </p:cNvSpPr>
              <p:nvPr/>
            </p:nvSpPr>
            <p:spPr bwMode="auto">
              <a:xfrm>
                <a:off x="0" y="0"/>
                <a:ext cx="866601" cy="896543"/>
              </a:xfrm>
              <a:custGeom>
                <a:avLst/>
                <a:gdLst>
                  <a:gd name="T0" fmla="*/ 1715 w 1730"/>
                  <a:gd name="T1" fmla="*/ 246 h 1789"/>
                  <a:gd name="T2" fmla="*/ 1484 w 1730"/>
                  <a:gd name="T3" fmla="*/ 15 h 1789"/>
                  <a:gd name="T4" fmla="*/ 1449 w 1730"/>
                  <a:gd name="T5" fmla="*/ 0 h 1789"/>
                  <a:gd name="T6" fmla="*/ 1264 w 1730"/>
                  <a:gd name="T7" fmla="*/ 0 h 1789"/>
                  <a:gd name="T8" fmla="*/ 1214 w 1730"/>
                  <a:gd name="T9" fmla="*/ 51 h 1789"/>
                  <a:gd name="T10" fmla="*/ 1214 w 1730"/>
                  <a:gd name="T11" fmla="*/ 463 h 1789"/>
                  <a:gd name="T12" fmla="*/ 609 w 1730"/>
                  <a:gd name="T13" fmla="*/ 463 h 1789"/>
                  <a:gd name="T14" fmla="*/ 609 w 1730"/>
                  <a:gd name="T15" fmla="*/ 51 h 1789"/>
                  <a:gd name="T16" fmla="*/ 559 w 1730"/>
                  <a:gd name="T17" fmla="*/ 0 h 1789"/>
                  <a:gd name="T18" fmla="*/ 50 w 1730"/>
                  <a:gd name="T19" fmla="*/ 0 h 1789"/>
                  <a:gd name="T20" fmla="*/ 0 w 1730"/>
                  <a:gd name="T21" fmla="*/ 51 h 1789"/>
                  <a:gd name="T22" fmla="*/ 0 w 1730"/>
                  <a:gd name="T23" fmla="*/ 1738 h 1789"/>
                  <a:gd name="T24" fmla="*/ 50 w 1730"/>
                  <a:gd name="T25" fmla="*/ 1789 h 1789"/>
                  <a:gd name="T26" fmla="*/ 1679 w 1730"/>
                  <a:gd name="T27" fmla="*/ 1789 h 1789"/>
                  <a:gd name="T28" fmla="*/ 1730 w 1730"/>
                  <a:gd name="T29" fmla="*/ 1738 h 1789"/>
                  <a:gd name="T30" fmla="*/ 1730 w 1730"/>
                  <a:gd name="T31" fmla="*/ 281 h 1789"/>
                  <a:gd name="T32" fmla="*/ 1715 w 1730"/>
                  <a:gd name="T33" fmla="*/ 246 h 1789"/>
                  <a:gd name="T34" fmla="*/ 1341 w 1730"/>
                  <a:gd name="T35" fmla="*/ 1464 h 1789"/>
                  <a:gd name="T36" fmla="*/ 1485 w 1730"/>
                  <a:gd name="T37" fmla="*/ 1464 h 1789"/>
                  <a:gd name="T38" fmla="*/ 1485 w 1730"/>
                  <a:gd name="T39" fmla="*/ 1548 h 1789"/>
                  <a:gd name="T40" fmla="*/ 1341 w 1730"/>
                  <a:gd name="T41" fmla="*/ 1548 h 1789"/>
                  <a:gd name="T42" fmla="*/ 1341 w 1730"/>
                  <a:gd name="T43" fmla="*/ 1464 h 1789"/>
                  <a:gd name="T44" fmla="*/ 1291 w 1730"/>
                  <a:gd name="T45" fmla="*/ 1438 h 1789"/>
                  <a:gd name="T46" fmla="*/ 1291 w 1730"/>
                  <a:gd name="T47" fmla="*/ 1573 h 1789"/>
                  <a:gd name="T48" fmla="*/ 1291 w 1730"/>
                  <a:gd name="T49" fmla="*/ 1688 h 1789"/>
                  <a:gd name="T50" fmla="*/ 380 w 1730"/>
                  <a:gd name="T51" fmla="*/ 1688 h 1789"/>
                  <a:gd name="T52" fmla="*/ 380 w 1730"/>
                  <a:gd name="T53" fmla="*/ 1100 h 1789"/>
                  <a:gd name="T54" fmla="*/ 1291 w 1730"/>
                  <a:gd name="T55" fmla="*/ 1100 h 1789"/>
                  <a:gd name="T56" fmla="*/ 1291 w 1730"/>
                  <a:gd name="T57" fmla="*/ 1438 h 1789"/>
                  <a:gd name="T58" fmla="*/ 1629 w 1730"/>
                  <a:gd name="T59" fmla="*/ 1688 h 1789"/>
                  <a:gd name="T60" fmla="*/ 1341 w 1730"/>
                  <a:gd name="T61" fmla="*/ 1688 h 1789"/>
                  <a:gd name="T62" fmla="*/ 1341 w 1730"/>
                  <a:gd name="T63" fmla="*/ 1599 h 1789"/>
                  <a:gd name="T64" fmla="*/ 1510 w 1730"/>
                  <a:gd name="T65" fmla="*/ 1599 h 1789"/>
                  <a:gd name="T66" fmla="*/ 1535 w 1730"/>
                  <a:gd name="T67" fmla="*/ 1573 h 1789"/>
                  <a:gd name="T68" fmla="*/ 1535 w 1730"/>
                  <a:gd name="T69" fmla="*/ 1438 h 1789"/>
                  <a:gd name="T70" fmla="*/ 1510 w 1730"/>
                  <a:gd name="T71" fmla="*/ 1413 h 1789"/>
                  <a:gd name="T72" fmla="*/ 1341 w 1730"/>
                  <a:gd name="T73" fmla="*/ 1413 h 1789"/>
                  <a:gd name="T74" fmla="*/ 1341 w 1730"/>
                  <a:gd name="T75" fmla="*/ 1075 h 1789"/>
                  <a:gd name="T76" fmla="*/ 1316 w 1730"/>
                  <a:gd name="T77" fmla="*/ 1050 h 1789"/>
                  <a:gd name="T78" fmla="*/ 355 w 1730"/>
                  <a:gd name="T79" fmla="*/ 1050 h 1789"/>
                  <a:gd name="T80" fmla="*/ 330 w 1730"/>
                  <a:gd name="T81" fmla="*/ 1075 h 1789"/>
                  <a:gd name="T82" fmla="*/ 330 w 1730"/>
                  <a:gd name="T83" fmla="*/ 1688 h 1789"/>
                  <a:gd name="T84" fmla="*/ 101 w 1730"/>
                  <a:gd name="T85" fmla="*/ 1688 h 1789"/>
                  <a:gd name="T86" fmla="*/ 101 w 1730"/>
                  <a:gd name="T87" fmla="*/ 101 h 1789"/>
                  <a:gd name="T88" fmla="*/ 508 w 1730"/>
                  <a:gd name="T89" fmla="*/ 101 h 1789"/>
                  <a:gd name="T90" fmla="*/ 508 w 1730"/>
                  <a:gd name="T91" fmla="*/ 513 h 1789"/>
                  <a:gd name="T92" fmla="*/ 559 w 1730"/>
                  <a:gd name="T93" fmla="*/ 564 h 1789"/>
                  <a:gd name="T94" fmla="*/ 1264 w 1730"/>
                  <a:gd name="T95" fmla="*/ 564 h 1789"/>
                  <a:gd name="T96" fmla="*/ 1314 w 1730"/>
                  <a:gd name="T97" fmla="*/ 513 h 1789"/>
                  <a:gd name="T98" fmla="*/ 1314 w 1730"/>
                  <a:gd name="T99" fmla="*/ 101 h 1789"/>
                  <a:gd name="T100" fmla="*/ 1428 w 1730"/>
                  <a:gd name="T101" fmla="*/ 101 h 1789"/>
                  <a:gd name="T102" fmla="*/ 1629 w 1730"/>
                  <a:gd name="T103" fmla="*/ 302 h 1789"/>
                  <a:gd name="T104" fmla="*/ 1629 w 1730"/>
                  <a:gd name="T105" fmla="*/ 168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30" h="1789">
                    <a:moveTo>
                      <a:pt x="1715" y="246"/>
                    </a:moveTo>
                    <a:cubicBezTo>
                      <a:pt x="1484" y="15"/>
                      <a:pt x="1484" y="15"/>
                      <a:pt x="1484" y="15"/>
                    </a:cubicBezTo>
                    <a:cubicBezTo>
                      <a:pt x="1475" y="6"/>
                      <a:pt x="1462" y="0"/>
                      <a:pt x="1449" y="0"/>
                    </a:cubicBezTo>
                    <a:cubicBezTo>
                      <a:pt x="1264" y="0"/>
                      <a:pt x="1264" y="0"/>
                      <a:pt x="1264" y="0"/>
                    </a:cubicBezTo>
                    <a:cubicBezTo>
                      <a:pt x="1236" y="0"/>
                      <a:pt x="1214" y="23"/>
                      <a:pt x="1214" y="51"/>
                    </a:cubicBezTo>
                    <a:cubicBezTo>
                      <a:pt x="1214" y="463"/>
                      <a:pt x="1214" y="463"/>
                      <a:pt x="1214" y="463"/>
                    </a:cubicBezTo>
                    <a:cubicBezTo>
                      <a:pt x="609" y="463"/>
                      <a:pt x="609" y="463"/>
                      <a:pt x="609" y="463"/>
                    </a:cubicBezTo>
                    <a:cubicBezTo>
                      <a:pt x="609" y="51"/>
                      <a:pt x="609" y="51"/>
                      <a:pt x="609" y="51"/>
                    </a:cubicBezTo>
                    <a:cubicBezTo>
                      <a:pt x="609" y="23"/>
                      <a:pt x="587" y="0"/>
                      <a:pt x="559" y="0"/>
                    </a:cubicBezTo>
                    <a:cubicBezTo>
                      <a:pt x="50" y="0"/>
                      <a:pt x="50" y="0"/>
                      <a:pt x="50" y="0"/>
                    </a:cubicBezTo>
                    <a:cubicBezTo>
                      <a:pt x="22" y="0"/>
                      <a:pt x="0" y="23"/>
                      <a:pt x="0" y="51"/>
                    </a:cubicBezTo>
                    <a:cubicBezTo>
                      <a:pt x="0" y="1738"/>
                      <a:pt x="0" y="1738"/>
                      <a:pt x="0" y="1738"/>
                    </a:cubicBezTo>
                    <a:cubicBezTo>
                      <a:pt x="0" y="1766"/>
                      <a:pt x="22" y="1789"/>
                      <a:pt x="50" y="1789"/>
                    </a:cubicBezTo>
                    <a:cubicBezTo>
                      <a:pt x="1679" y="1789"/>
                      <a:pt x="1679" y="1789"/>
                      <a:pt x="1679" y="1789"/>
                    </a:cubicBezTo>
                    <a:cubicBezTo>
                      <a:pt x="1707" y="1789"/>
                      <a:pt x="1730" y="1766"/>
                      <a:pt x="1730" y="1738"/>
                    </a:cubicBezTo>
                    <a:cubicBezTo>
                      <a:pt x="1730" y="281"/>
                      <a:pt x="1730" y="281"/>
                      <a:pt x="1730" y="281"/>
                    </a:cubicBezTo>
                    <a:cubicBezTo>
                      <a:pt x="1730" y="268"/>
                      <a:pt x="1725" y="255"/>
                      <a:pt x="1715" y="246"/>
                    </a:cubicBezTo>
                    <a:close/>
                    <a:moveTo>
                      <a:pt x="1341" y="1464"/>
                    </a:moveTo>
                    <a:cubicBezTo>
                      <a:pt x="1485" y="1464"/>
                      <a:pt x="1485" y="1464"/>
                      <a:pt x="1485" y="1464"/>
                    </a:cubicBezTo>
                    <a:cubicBezTo>
                      <a:pt x="1485" y="1548"/>
                      <a:pt x="1485" y="1548"/>
                      <a:pt x="1485" y="1548"/>
                    </a:cubicBezTo>
                    <a:cubicBezTo>
                      <a:pt x="1341" y="1548"/>
                      <a:pt x="1341" y="1548"/>
                      <a:pt x="1341" y="1548"/>
                    </a:cubicBezTo>
                    <a:lnTo>
                      <a:pt x="1341" y="1464"/>
                    </a:lnTo>
                    <a:close/>
                    <a:moveTo>
                      <a:pt x="1291" y="1438"/>
                    </a:moveTo>
                    <a:cubicBezTo>
                      <a:pt x="1291" y="1573"/>
                      <a:pt x="1291" y="1573"/>
                      <a:pt x="1291" y="1573"/>
                    </a:cubicBezTo>
                    <a:cubicBezTo>
                      <a:pt x="1291" y="1688"/>
                      <a:pt x="1291" y="1688"/>
                      <a:pt x="1291" y="1688"/>
                    </a:cubicBezTo>
                    <a:cubicBezTo>
                      <a:pt x="380" y="1688"/>
                      <a:pt x="380" y="1688"/>
                      <a:pt x="380" y="1688"/>
                    </a:cubicBezTo>
                    <a:cubicBezTo>
                      <a:pt x="380" y="1100"/>
                      <a:pt x="380" y="1100"/>
                      <a:pt x="380" y="1100"/>
                    </a:cubicBezTo>
                    <a:cubicBezTo>
                      <a:pt x="1291" y="1100"/>
                      <a:pt x="1291" y="1100"/>
                      <a:pt x="1291" y="1100"/>
                    </a:cubicBezTo>
                    <a:lnTo>
                      <a:pt x="1291" y="1438"/>
                    </a:lnTo>
                    <a:close/>
                    <a:moveTo>
                      <a:pt x="1629" y="1688"/>
                    </a:moveTo>
                    <a:cubicBezTo>
                      <a:pt x="1341" y="1688"/>
                      <a:pt x="1341" y="1688"/>
                      <a:pt x="1341" y="1688"/>
                    </a:cubicBezTo>
                    <a:cubicBezTo>
                      <a:pt x="1341" y="1599"/>
                      <a:pt x="1341" y="1599"/>
                      <a:pt x="1341" y="1599"/>
                    </a:cubicBezTo>
                    <a:cubicBezTo>
                      <a:pt x="1510" y="1599"/>
                      <a:pt x="1510" y="1599"/>
                      <a:pt x="1510" y="1599"/>
                    </a:cubicBezTo>
                    <a:cubicBezTo>
                      <a:pt x="1524" y="1599"/>
                      <a:pt x="1535" y="1587"/>
                      <a:pt x="1535" y="1573"/>
                    </a:cubicBezTo>
                    <a:cubicBezTo>
                      <a:pt x="1535" y="1438"/>
                      <a:pt x="1535" y="1438"/>
                      <a:pt x="1535" y="1438"/>
                    </a:cubicBezTo>
                    <a:cubicBezTo>
                      <a:pt x="1535" y="1424"/>
                      <a:pt x="1524" y="1413"/>
                      <a:pt x="1510" y="1413"/>
                    </a:cubicBezTo>
                    <a:cubicBezTo>
                      <a:pt x="1341" y="1413"/>
                      <a:pt x="1341" y="1413"/>
                      <a:pt x="1341" y="1413"/>
                    </a:cubicBezTo>
                    <a:cubicBezTo>
                      <a:pt x="1341" y="1075"/>
                      <a:pt x="1341" y="1075"/>
                      <a:pt x="1341" y="1075"/>
                    </a:cubicBezTo>
                    <a:cubicBezTo>
                      <a:pt x="1341" y="1061"/>
                      <a:pt x="1330" y="1050"/>
                      <a:pt x="1316" y="1050"/>
                    </a:cubicBezTo>
                    <a:cubicBezTo>
                      <a:pt x="355" y="1050"/>
                      <a:pt x="355" y="1050"/>
                      <a:pt x="355" y="1050"/>
                    </a:cubicBezTo>
                    <a:cubicBezTo>
                      <a:pt x="341" y="1050"/>
                      <a:pt x="330" y="1061"/>
                      <a:pt x="330" y="1075"/>
                    </a:cubicBezTo>
                    <a:cubicBezTo>
                      <a:pt x="330" y="1688"/>
                      <a:pt x="330" y="1688"/>
                      <a:pt x="330" y="1688"/>
                    </a:cubicBezTo>
                    <a:cubicBezTo>
                      <a:pt x="101" y="1688"/>
                      <a:pt x="101" y="1688"/>
                      <a:pt x="101" y="1688"/>
                    </a:cubicBezTo>
                    <a:cubicBezTo>
                      <a:pt x="101" y="101"/>
                      <a:pt x="101" y="101"/>
                      <a:pt x="101" y="101"/>
                    </a:cubicBezTo>
                    <a:cubicBezTo>
                      <a:pt x="508" y="101"/>
                      <a:pt x="508" y="101"/>
                      <a:pt x="508" y="101"/>
                    </a:cubicBezTo>
                    <a:cubicBezTo>
                      <a:pt x="508" y="513"/>
                      <a:pt x="508" y="513"/>
                      <a:pt x="508" y="513"/>
                    </a:cubicBezTo>
                    <a:cubicBezTo>
                      <a:pt x="508" y="541"/>
                      <a:pt x="531" y="564"/>
                      <a:pt x="559" y="564"/>
                    </a:cubicBezTo>
                    <a:cubicBezTo>
                      <a:pt x="1264" y="564"/>
                      <a:pt x="1264" y="564"/>
                      <a:pt x="1264" y="564"/>
                    </a:cubicBezTo>
                    <a:cubicBezTo>
                      <a:pt x="1292" y="564"/>
                      <a:pt x="1314" y="541"/>
                      <a:pt x="1314" y="513"/>
                    </a:cubicBezTo>
                    <a:cubicBezTo>
                      <a:pt x="1314" y="101"/>
                      <a:pt x="1314" y="101"/>
                      <a:pt x="1314" y="101"/>
                    </a:cubicBezTo>
                    <a:cubicBezTo>
                      <a:pt x="1428" y="101"/>
                      <a:pt x="1428" y="101"/>
                      <a:pt x="1428" y="101"/>
                    </a:cubicBezTo>
                    <a:cubicBezTo>
                      <a:pt x="1629" y="302"/>
                      <a:pt x="1629" y="302"/>
                      <a:pt x="1629" y="302"/>
                    </a:cubicBezTo>
                    <a:lnTo>
                      <a:pt x="1629" y="1688"/>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9264" name="Freeform 37"/>
              <p:cNvSpPr>
                <a:spLocks noEditPoints="1"/>
              </p:cNvSpPr>
              <p:nvPr/>
            </p:nvSpPr>
            <p:spPr bwMode="auto">
              <a:xfrm>
                <a:off x="491046" y="38497"/>
                <a:ext cx="84692" cy="164252"/>
              </a:xfrm>
              <a:custGeom>
                <a:avLst/>
                <a:gdLst>
                  <a:gd name="T0" fmla="*/ 26 w 169"/>
                  <a:gd name="T1" fmla="*/ 328 h 328"/>
                  <a:gd name="T2" fmla="*/ 144 w 169"/>
                  <a:gd name="T3" fmla="*/ 328 h 328"/>
                  <a:gd name="T4" fmla="*/ 169 w 169"/>
                  <a:gd name="T5" fmla="*/ 303 h 328"/>
                  <a:gd name="T6" fmla="*/ 169 w 169"/>
                  <a:gd name="T7" fmla="*/ 26 h 328"/>
                  <a:gd name="T8" fmla="*/ 144 w 169"/>
                  <a:gd name="T9" fmla="*/ 0 h 328"/>
                  <a:gd name="T10" fmla="*/ 26 w 169"/>
                  <a:gd name="T11" fmla="*/ 0 h 328"/>
                  <a:gd name="T12" fmla="*/ 0 w 169"/>
                  <a:gd name="T13" fmla="*/ 26 h 328"/>
                  <a:gd name="T14" fmla="*/ 0 w 169"/>
                  <a:gd name="T15" fmla="*/ 303 h 328"/>
                  <a:gd name="T16" fmla="*/ 26 w 169"/>
                  <a:gd name="T17" fmla="*/ 328 h 328"/>
                  <a:gd name="T18" fmla="*/ 51 w 169"/>
                  <a:gd name="T19" fmla="*/ 51 h 328"/>
                  <a:gd name="T20" fmla="*/ 119 w 169"/>
                  <a:gd name="T21" fmla="*/ 51 h 328"/>
                  <a:gd name="T22" fmla="*/ 119 w 169"/>
                  <a:gd name="T23" fmla="*/ 278 h 328"/>
                  <a:gd name="T24" fmla="*/ 51 w 169"/>
                  <a:gd name="T25" fmla="*/ 278 h 328"/>
                  <a:gd name="T26" fmla="*/ 51 w 169"/>
                  <a:gd name="T27" fmla="*/ 51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328">
                    <a:moveTo>
                      <a:pt x="26" y="328"/>
                    </a:moveTo>
                    <a:cubicBezTo>
                      <a:pt x="144" y="328"/>
                      <a:pt x="144" y="328"/>
                      <a:pt x="144" y="328"/>
                    </a:cubicBezTo>
                    <a:cubicBezTo>
                      <a:pt x="158" y="328"/>
                      <a:pt x="169" y="317"/>
                      <a:pt x="169" y="303"/>
                    </a:cubicBezTo>
                    <a:cubicBezTo>
                      <a:pt x="169" y="26"/>
                      <a:pt x="169" y="26"/>
                      <a:pt x="169" y="26"/>
                    </a:cubicBezTo>
                    <a:cubicBezTo>
                      <a:pt x="169" y="11"/>
                      <a:pt x="158" y="0"/>
                      <a:pt x="144" y="0"/>
                    </a:cubicBezTo>
                    <a:cubicBezTo>
                      <a:pt x="26" y="0"/>
                      <a:pt x="26" y="0"/>
                      <a:pt x="26" y="0"/>
                    </a:cubicBezTo>
                    <a:cubicBezTo>
                      <a:pt x="12" y="0"/>
                      <a:pt x="0" y="11"/>
                      <a:pt x="0" y="26"/>
                    </a:cubicBezTo>
                    <a:cubicBezTo>
                      <a:pt x="0" y="303"/>
                      <a:pt x="0" y="303"/>
                      <a:pt x="0" y="303"/>
                    </a:cubicBezTo>
                    <a:cubicBezTo>
                      <a:pt x="0" y="317"/>
                      <a:pt x="12" y="328"/>
                      <a:pt x="26" y="328"/>
                    </a:cubicBezTo>
                    <a:close/>
                    <a:moveTo>
                      <a:pt x="51" y="51"/>
                    </a:moveTo>
                    <a:cubicBezTo>
                      <a:pt x="119" y="51"/>
                      <a:pt x="119" y="51"/>
                      <a:pt x="119" y="51"/>
                    </a:cubicBezTo>
                    <a:cubicBezTo>
                      <a:pt x="119" y="278"/>
                      <a:pt x="119" y="278"/>
                      <a:pt x="119" y="278"/>
                    </a:cubicBezTo>
                    <a:cubicBezTo>
                      <a:pt x="51" y="278"/>
                      <a:pt x="51" y="278"/>
                      <a:pt x="51" y="278"/>
                    </a:cubicBezTo>
                    <a:lnTo>
                      <a:pt x="51" y="51"/>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grpSp>
        <p:nvGrpSpPr>
          <p:cNvPr id="9265" name="组合 79"/>
          <p:cNvGrpSpPr>
            <a:grpSpLocks/>
          </p:cNvGrpSpPr>
          <p:nvPr/>
        </p:nvGrpSpPr>
        <p:grpSpPr bwMode="auto">
          <a:xfrm>
            <a:off x="4461272" y="981075"/>
            <a:ext cx="2466975" cy="253604"/>
            <a:chOff x="0" y="0"/>
            <a:chExt cx="3288675" cy="338554"/>
          </a:xfrm>
        </p:grpSpPr>
        <p:sp>
          <p:nvSpPr>
            <p:cNvPr id="9266" name="任意多边形 55"/>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9267" name="文本框 56"/>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330454" y="-15767"/>
              <a:ext cx="2955998" cy="4333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9268" name="矩形 57"/>
          <p:cNvSpPr>
            <a:spLocks noChangeArrowheads="1"/>
          </p:cNvSpPr>
          <p:nvPr/>
        </p:nvSpPr>
        <p:spPr bwMode="auto">
          <a:xfrm>
            <a:off x="4733925" y="1234679"/>
            <a:ext cx="4104085"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69" name="组合 80"/>
          <p:cNvGrpSpPr>
            <a:grpSpLocks/>
          </p:cNvGrpSpPr>
          <p:nvPr/>
        </p:nvGrpSpPr>
        <p:grpSpPr bwMode="auto">
          <a:xfrm>
            <a:off x="4461272" y="2006204"/>
            <a:ext cx="2466975" cy="253603"/>
            <a:chOff x="0" y="0"/>
            <a:chExt cx="3288675" cy="338554"/>
          </a:xfrm>
        </p:grpSpPr>
        <p:sp>
          <p:nvSpPr>
            <p:cNvPr id="9270" name="任意多边形 64"/>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9271" name="文本框 65"/>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330454" y="-17103"/>
              <a:ext cx="2955998" cy="433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9272" name="矩形 66"/>
          <p:cNvSpPr>
            <a:spLocks noChangeArrowheads="1"/>
          </p:cNvSpPr>
          <p:nvPr/>
        </p:nvSpPr>
        <p:spPr bwMode="auto">
          <a:xfrm>
            <a:off x="4733925" y="2259806"/>
            <a:ext cx="4104085"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3" name="组合 81"/>
          <p:cNvGrpSpPr>
            <a:grpSpLocks/>
          </p:cNvGrpSpPr>
          <p:nvPr/>
        </p:nvGrpSpPr>
        <p:grpSpPr bwMode="auto">
          <a:xfrm>
            <a:off x="4461272" y="3031332"/>
            <a:ext cx="2466975" cy="254794"/>
            <a:chOff x="0" y="0"/>
            <a:chExt cx="3288675" cy="338554"/>
          </a:xfrm>
        </p:grpSpPr>
        <p:sp>
          <p:nvSpPr>
            <p:cNvPr id="9274" name="任意多边形 68"/>
            <p:cNvSpPr>
              <a:spLocks/>
            </p:cNvSpPr>
            <p:nvPr/>
          </p:nvSpPr>
          <p:spPr bwMode="auto">
            <a:xfrm>
              <a:off x="0" y="18984"/>
              <a:ext cx="320614" cy="3195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9275" name="文本框 69"/>
            <p:cNvPicPr>
              <a:picLocks noChangeArrowheads="1"/>
            </p:cNvPicPr>
            <p:nvPr/>
          </p:nvPicPr>
          <p:blipFill>
            <a:blip r:embed="rId7" cstate="screen">
              <a:extLst>
                <a:ext uri="{28A0092B-C50C-407E-A947-70E740481C1C}">
                  <a14:useLocalDpi xmlns="" xmlns:a14="http://schemas.microsoft.com/office/drawing/2010/main"/>
                </a:ext>
              </a:extLst>
            </a:blip>
            <a:srcRect/>
            <a:stretch>
              <a:fillRect/>
            </a:stretch>
          </p:blipFill>
          <p:spPr bwMode="auto">
            <a:xfrm>
              <a:off x="330454" y="-18352"/>
              <a:ext cx="2955998" cy="431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9276" name="矩形 70"/>
          <p:cNvSpPr>
            <a:spLocks noChangeArrowheads="1"/>
          </p:cNvSpPr>
          <p:nvPr/>
        </p:nvSpPr>
        <p:spPr bwMode="auto">
          <a:xfrm>
            <a:off x="4733925" y="3286125"/>
            <a:ext cx="4104085"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grpSp>
        <p:nvGrpSpPr>
          <p:cNvPr id="9277" name="组合 82"/>
          <p:cNvGrpSpPr>
            <a:grpSpLocks/>
          </p:cNvGrpSpPr>
          <p:nvPr/>
        </p:nvGrpSpPr>
        <p:grpSpPr bwMode="auto">
          <a:xfrm>
            <a:off x="4461272" y="4057650"/>
            <a:ext cx="2466975" cy="253604"/>
            <a:chOff x="0" y="0"/>
            <a:chExt cx="3288675" cy="338554"/>
          </a:xfrm>
        </p:grpSpPr>
        <p:sp>
          <p:nvSpPr>
            <p:cNvPr id="9278" name="任意多边形 72"/>
            <p:cNvSpPr>
              <a:spLocks/>
            </p:cNvSpPr>
            <p:nvPr/>
          </p:nvSpPr>
          <p:spPr bwMode="auto">
            <a:xfrm>
              <a:off x="0" y="17484"/>
              <a:ext cx="320614" cy="321070"/>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9279" name="文本框 73"/>
            <p:cNvPicPr>
              <a:picLocks noChangeArrowheads="1"/>
            </p:cNvPicPr>
            <p:nvPr/>
          </p:nvPicPr>
          <p:blipFill>
            <a:blip r:embed="rId8" cstate="screen">
              <a:extLst>
                <a:ext uri="{28A0092B-C50C-407E-A947-70E740481C1C}">
                  <a14:useLocalDpi xmlns="" xmlns:a14="http://schemas.microsoft.com/office/drawing/2010/main"/>
                </a:ext>
              </a:extLst>
            </a:blip>
            <a:srcRect/>
            <a:stretch>
              <a:fillRect/>
            </a:stretch>
          </p:blipFill>
          <p:spPr bwMode="auto">
            <a:xfrm>
              <a:off x="330454" y="-15259"/>
              <a:ext cx="2955998" cy="4272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9280" name="矩形 74"/>
          <p:cNvSpPr>
            <a:spLocks noChangeArrowheads="1"/>
          </p:cNvSpPr>
          <p:nvPr/>
        </p:nvSpPr>
        <p:spPr bwMode="auto">
          <a:xfrm>
            <a:off x="4733925" y="4311254"/>
            <a:ext cx="4104085" cy="5078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90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chemeClr val="bg1"/>
              </a:solidFill>
              <a:latin typeface="Arial" pitchFamily="34" charset="0"/>
            </a:endParaRPr>
          </a:p>
        </p:txBody>
      </p:sp>
    </p:spTree>
    <p:extLst>
      <p:ext uri="{BB962C8B-B14F-4D97-AF65-F5344CB8AC3E}">
        <p14:creationId xmlns="" xmlns:p14="http://schemas.microsoft.com/office/powerpoint/2010/main" val="1301061389"/>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9224"/>
                                        </p:tgtEl>
                                        <p:attrNameLst>
                                          <p:attrName>style.visibility</p:attrName>
                                        </p:attrNameLst>
                                      </p:cBhvr>
                                      <p:to>
                                        <p:strVal val="visible"/>
                                      </p:to>
                                    </p:set>
                                    <p:animScale>
                                      <p:cBhvr>
                                        <p:cTn id="7" dur="1000" decel="50000" fill="hold">
                                          <p:stCondLst>
                                            <p:cond delay="0"/>
                                          </p:stCondLst>
                                        </p:cTn>
                                        <p:tgtEl>
                                          <p:spTgt spid="92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8" dur="1000" decel="50000" fill="hold">
                                          <p:stCondLst>
                                            <p:cond delay="0"/>
                                          </p:stCondLst>
                                        </p:cTn>
                                        <p:tgtEl>
                                          <p:spTgt spid="9224"/>
                                        </p:tgtEl>
                                        <p:attrNameLst>
                                          <p:attrName>ppt_x,ppt_y</p:attrName>
                                        </p:attrNameLst>
                                      </p:cBhvr>
                                      <p:rCtr x="0" y="0"/>
                                    </p:animMotion>
                                    <p:animEffect transition="in" filter="fade">
                                      <p:cBhvr>
                                        <p:cTn id="9" dur="1000"/>
                                        <p:tgtEl>
                                          <p:spTgt spid="9224"/>
                                        </p:tgtEl>
                                      </p:cBhvr>
                                    </p:animEffect>
                                  </p:childTnLst>
                                </p:cTn>
                              </p:par>
                            </p:childTnLst>
                          </p:cTn>
                        </p:par>
                        <p:par>
                          <p:cTn id="10" fill="hold" nodeType="afterGroup">
                            <p:stCondLst>
                              <p:cond delay="1000"/>
                            </p:stCondLst>
                            <p:childTnLst>
                              <p:par>
                                <p:cTn id="11" presetID="10" presetClass="entr" presetSubtype="0" fill="hold" nodeType="afterEffect">
                                  <p:stCondLst>
                                    <p:cond delay="0"/>
                                  </p:stCondLst>
                                  <p:childTnLst>
                                    <p:set>
                                      <p:cBhvr>
                                        <p:cTn id="12" dur="1" fill="hold">
                                          <p:stCondLst>
                                            <p:cond delay="0"/>
                                          </p:stCondLst>
                                        </p:cTn>
                                        <p:tgtEl>
                                          <p:spTgt spid="9225"/>
                                        </p:tgtEl>
                                        <p:attrNameLst>
                                          <p:attrName>style.visibility</p:attrName>
                                        </p:attrNameLst>
                                      </p:cBhvr>
                                      <p:to>
                                        <p:strVal val="visible"/>
                                      </p:to>
                                    </p:set>
                                    <p:animEffect transition="in" filter="fade">
                                      <p:cBhvr>
                                        <p:cTn id="13" dur="500"/>
                                        <p:tgtEl>
                                          <p:spTgt spid="9225"/>
                                        </p:tgtEl>
                                      </p:cBhvr>
                                    </p:animEffect>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9257"/>
                                        </p:tgtEl>
                                        <p:attrNameLst>
                                          <p:attrName>style.visibility</p:attrName>
                                        </p:attrNameLst>
                                      </p:cBhvr>
                                      <p:to>
                                        <p:strVal val="visible"/>
                                      </p:to>
                                    </p:set>
                                    <p:anim calcmode="lin" valueType="num">
                                      <p:cBhvr>
                                        <p:cTn id="17" dur="500" fill="hold"/>
                                        <p:tgtEl>
                                          <p:spTgt spid="9257"/>
                                        </p:tgtEl>
                                        <p:attrNameLst>
                                          <p:attrName>ppt_w</p:attrName>
                                        </p:attrNameLst>
                                      </p:cBhvr>
                                      <p:tavLst>
                                        <p:tav tm="0">
                                          <p:val>
                                            <p:fltVal val="0"/>
                                          </p:val>
                                        </p:tav>
                                        <p:tav tm="100000">
                                          <p:val>
                                            <p:strVal val="#ppt_w"/>
                                          </p:val>
                                        </p:tav>
                                      </p:tavLst>
                                    </p:anim>
                                    <p:anim calcmode="lin" valueType="num">
                                      <p:cBhvr>
                                        <p:cTn id="18" dur="500" fill="hold"/>
                                        <p:tgtEl>
                                          <p:spTgt spid="9257"/>
                                        </p:tgtEl>
                                        <p:attrNameLst>
                                          <p:attrName>ppt_h</p:attrName>
                                        </p:attrNameLst>
                                      </p:cBhvr>
                                      <p:tavLst>
                                        <p:tav tm="0">
                                          <p:val>
                                            <p:fltVal val="0"/>
                                          </p:val>
                                        </p:tav>
                                        <p:tav tm="100000">
                                          <p:val>
                                            <p:strVal val="#ppt_h"/>
                                          </p:val>
                                        </p:tav>
                                      </p:tavLst>
                                    </p:anim>
                                  </p:childTnLst>
                                </p:cTn>
                              </p:par>
                            </p:childTnLst>
                          </p:cTn>
                        </p:par>
                        <p:par>
                          <p:cTn id="19" fill="hold" nodeType="afterGroup">
                            <p:stCondLst>
                              <p:cond delay="2000"/>
                            </p:stCondLst>
                            <p:childTnLst>
                              <p:par>
                                <p:cTn id="20" presetID="22" presetClass="entr" presetSubtype="4" fill="hold" nodeType="afterEffect">
                                  <p:stCondLst>
                                    <p:cond delay="0"/>
                                  </p:stCondLst>
                                  <p:childTnLst>
                                    <p:set>
                                      <p:cBhvr>
                                        <p:cTn id="21" dur="1" fill="hold">
                                          <p:stCondLst>
                                            <p:cond delay="0"/>
                                          </p:stCondLst>
                                        </p:cTn>
                                        <p:tgtEl>
                                          <p:spTgt spid="9265"/>
                                        </p:tgtEl>
                                        <p:attrNameLst>
                                          <p:attrName>style.visibility</p:attrName>
                                        </p:attrNameLst>
                                      </p:cBhvr>
                                      <p:to>
                                        <p:strVal val="visible"/>
                                      </p:to>
                                    </p:set>
                                    <p:animEffect transition="in" filter="wipe(down)">
                                      <p:cBhvr>
                                        <p:cTn id="22" dur="500"/>
                                        <p:tgtEl>
                                          <p:spTgt spid="9265"/>
                                        </p:tgtEl>
                                      </p:cBhvr>
                                    </p:animEffect>
                                  </p:childTnLst>
                                </p:cTn>
                              </p:par>
                            </p:childTnLst>
                          </p:cTn>
                        </p:par>
                        <p:par>
                          <p:cTn id="23" fill="hold" nodeType="afterGroup">
                            <p:stCondLst>
                              <p:cond delay="2500"/>
                            </p:stCondLst>
                            <p:childTnLst>
                              <p:par>
                                <p:cTn id="24" presetID="12" presetClass="entr" presetSubtype="4" fill="hold" grpId="0" nodeType="afterEffect">
                                  <p:stCondLst>
                                    <p:cond delay="0"/>
                                  </p:stCondLst>
                                  <p:childTnLst>
                                    <p:set>
                                      <p:cBhvr>
                                        <p:cTn id="25" dur="1" fill="hold">
                                          <p:stCondLst>
                                            <p:cond delay="0"/>
                                          </p:stCondLst>
                                        </p:cTn>
                                        <p:tgtEl>
                                          <p:spTgt spid="9268"/>
                                        </p:tgtEl>
                                        <p:attrNameLst>
                                          <p:attrName>style.visibility</p:attrName>
                                        </p:attrNameLst>
                                      </p:cBhvr>
                                      <p:to>
                                        <p:strVal val="visible"/>
                                      </p:to>
                                    </p:set>
                                    <p:anim calcmode="lin" valueType="num">
                                      <p:cBhvr additive="base">
                                        <p:cTn id="26" dur="500"/>
                                        <p:tgtEl>
                                          <p:spTgt spid="9268"/>
                                        </p:tgtEl>
                                        <p:attrNameLst>
                                          <p:attrName>ppt_y</p:attrName>
                                        </p:attrNameLst>
                                      </p:cBhvr>
                                      <p:tavLst>
                                        <p:tav tm="0">
                                          <p:val>
                                            <p:strVal val="#ppt_y+#ppt_h*1.125000"/>
                                          </p:val>
                                        </p:tav>
                                        <p:tav tm="100000">
                                          <p:val>
                                            <p:strVal val="#ppt_y"/>
                                          </p:val>
                                        </p:tav>
                                      </p:tavLst>
                                    </p:anim>
                                    <p:animEffect transition="in" filter="wipe(up)">
                                      <p:cBhvr>
                                        <p:cTn id="27" dur="500"/>
                                        <p:tgtEl>
                                          <p:spTgt spid="9268"/>
                                        </p:tgtEl>
                                      </p:cBhvr>
                                    </p:animEffect>
                                  </p:childTnLst>
                                </p:cTn>
                              </p:par>
                            </p:childTnLst>
                          </p:cTn>
                        </p:par>
                        <p:par>
                          <p:cTn id="28" fill="hold" nodeType="afterGroup">
                            <p:stCondLst>
                              <p:cond delay="3000"/>
                            </p:stCondLst>
                            <p:childTnLst>
                              <p:par>
                                <p:cTn id="29" presetID="23" presetClass="entr" presetSubtype="16" fill="hold" nodeType="afterEffect">
                                  <p:stCondLst>
                                    <p:cond delay="0"/>
                                  </p:stCondLst>
                                  <p:childTnLst>
                                    <p:set>
                                      <p:cBhvr>
                                        <p:cTn id="30" dur="1" fill="hold">
                                          <p:stCondLst>
                                            <p:cond delay="0"/>
                                          </p:stCondLst>
                                        </p:cTn>
                                        <p:tgtEl>
                                          <p:spTgt spid="9260"/>
                                        </p:tgtEl>
                                        <p:attrNameLst>
                                          <p:attrName>style.visibility</p:attrName>
                                        </p:attrNameLst>
                                      </p:cBhvr>
                                      <p:to>
                                        <p:strVal val="visible"/>
                                      </p:to>
                                    </p:set>
                                    <p:anim calcmode="lin" valueType="num">
                                      <p:cBhvr>
                                        <p:cTn id="31" dur="500" fill="hold"/>
                                        <p:tgtEl>
                                          <p:spTgt spid="9260"/>
                                        </p:tgtEl>
                                        <p:attrNameLst>
                                          <p:attrName>ppt_w</p:attrName>
                                        </p:attrNameLst>
                                      </p:cBhvr>
                                      <p:tavLst>
                                        <p:tav tm="0">
                                          <p:val>
                                            <p:fltVal val="0"/>
                                          </p:val>
                                        </p:tav>
                                        <p:tav tm="100000">
                                          <p:val>
                                            <p:strVal val="#ppt_w"/>
                                          </p:val>
                                        </p:tav>
                                      </p:tavLst>
                                    </p:anim>
                                    <p:anim calcmode="lin" valueType="num">
                                      <p:cBhvr>
                                        <p:cTn id="32" dur="500" fill="hold"/>
                                        <p:tgtEl>
                                          <p:spTgt spid="9260"/>
                                        </p:tgtEl>
                                        <p:attrNameLst>
                                          <p:attrName>ppt_h</p:attrName>
                                        </p:attrNameLst>
                                      </p:cBhvr>
                                      <p:tavLst>
                                        <p:tav tm="0">
                                          <p:val>
                                            <p:fltVal val="0"/>
                                          </p:val>
                                        </p:tav>
                                        <p:tav tm="100000">
                                          <p:val>
                                            <p:strVal val="#ppt_h"/>
                                          </p:val>
                                        </p:tav>
                                      </p:tavLst>
                                    </p:anim>
                                  </p:childTnLst>
                                </p:cTn>
                              </p:par>
                            </p:childTnLst>
                          </p:cTn>
                        </p:par>
                        <p:par>
                          <p:cTn id="33" fill="hold" nodeType="afterGroup">
                            <p:stCondLst>
                              <p:cond delay="3500"/>
                            </p:stCondLst>
                            <p:childTnLst>
                              <p:par>
                                <p:cTn id="34" presetID="22" presetClass="entr" presetSubtype="4" fill="hold" nodeType="afterEffect">
                                  <p:stCondLst>
                                    <p:cond delay="0"/>
                                  </p:stCondLst>
                                  <p:childTnLst>
                                    <p:set>
                                      <p:cBhvr>
                                        <p:cTn id="35" dur="1" fill="hold">
                                          <p:stCondLst>
                                            <p:cond delay="0"/>
                                          </p:stCondLst>
                                        </p:cTn>
                                        <p:tgtEl>
                                          <p:spTgt spid="9269"/>
                                        </p:tgtEl>
                                        <p:attrNameLst>
                                          <p:attrName>style.visibility</p:attrName>
                                        </p:attrNameLst>
                                      </p:cBhvr>
                                      <p:to>
                                        <p:strVal val="visible"/>
                                      </p:to>
                                    </p:set>
                                    <p:animEffect transition="in" filter="wipe(down)">
                                      <p:cBhvr>
                                        <p:cTn id="36" dur="500"/>
                                        <p:tgtEl>
                                          <p:spTgt spid="9269"/>
                                        </p:tgtEl>
                                      </p:cBhvr>
                                    </p:animEffect>
                                  </p:childTnLst>
                                </p:cTn>
                              </p:par>
                            </p:childTnLst>
                          </p:cTn>
                        </p:par>
                        <p:par>
                          <p:cTn id="37" fill="hold" nodeType="afterGroup">
                            <p:stCondLst>
                              <p:cond delay="4000"/>
                            </p:stCondLst>
                            <p:childTnLst>
                              <p:par>
                                <p:cTn id="38" presetID="12" presetClass="entr" presetSubtype="4" fill="hold" grpId="0" nodeType="afterEffect">
                                  <p:stCondLst>
                                    <p:cond delay="0"/>
                                  </p:stCondLst>
                                  <p:childTnLst>
                                    <p:set>
                                      <p:cBhvr>
                                        <p:cTn id="39" dur="1" fill="hold">
                                          <p:stCondLst>
                                            <p:cond delay="0"/>
                                          </p:stCondLst>
                                        </p:cTn>
                                        <p:tgtEl>
                                          <p:spTgt spid="9272"/>
                                        </p:tgtEl>
                                        <p:attrNameLst>
                                          <p:attrName>style.visibility</p:attrName>
                                        </p:attrNameLst>
                                      </p:cBhvr>
                                      <p:to>
                                        <p:strVal val="visible"/>
                                      </p:to>
                                    </p:set>
                                    <p:anim calcmode="lin" valueType="num">
                                      <p:cBhvr additive="base">
                                        <p:cTn id="40" dur="500"/>
                                        <p:tgtEl>
                                          <p:spTgt spid="9272"/>
                                        </p:tgtEl>
                                        <p:attrNameLst>
                                          <p:attrName>ppt_y</p:attrName>
                                        </p:attrNameLst>
                                      </p:cBhvr>
                                      <p:tavLst>
                                        <p:tav tm="0">
                                          <p:val>
                                            <p:strVal val="#ppt_y+#ppt_h*1.125000"/>
                                          </p:val>
                                        </p:tav>
                                        <p:tav tm="100000">
                                          <p:val>
                                            <p:strVal val="#ppt_y"/>
                                          </p:val>
                                        </p:tav>
                                      </p:tavLst>
                                    </p:anim>
                                    <p:animEffect transition="in" filter="wipe(up)">
                                      <p:cBhvr>
                                        <p:cTn id="41" dur="500"/>
                                        <p:tgtEl>
                                          <p:spTgt spid="9272"/>
                                        </p:tgtEl>
                                      </p:cBhvr>
                                    </p:animEffect>
                                  </p:childTnLst>
                                </p:cTn>
                              </p:par>
                            </p:childTnLst>
                          </p:cTn>
                        </p:par>
                        <p:par>
                          <p:cTn id="42" fill="hold" nodeType="afterGroup">
                            <p:stCondLst>
                              <p:cond delay="4500"/>
                            </p:stCondLst>
                            <p:childTnLst>
                              <p:par>
                                <p:cTn id="43" presetID="23" presetClass="entr" presetSubtype="16" fill="hold" nodeType="afterEffect">
                                  <p:stCondLst>
                                    <p:cond delay="0"/>
                                  </p:stCondLst>
                                  <p:childTnLst>
                                    <p:set>
                                      <p:cBhvr>
                                        <p:cTn id="44" dur="1" fill="hold">
                                          <p:stCondLst>
                                            <p:cond delay="0"/>
                                          </p:stCondLst>
                                        </p:cTn>
                                        <p:tgtEl>
                                          <p:spTgt spid="9235"/>
                                        </p:tgtEl>
                                        <p:attrNameLst>
                                          <p:attrName>style.visibility</p:attrName>
                                        </p:attrNameLst>
                                      </p:cBhvr>
                                      <p:to>
                                        <p:strVal val="visible"/>
                                      </p:to>
                                    </p:set>
                                    <p:anim calcmode="lin" valueType="num">
                                      <p:cBhvr>
                                        <p:cTn id="45" dur="500" fill="hold"/>
                                        <p:tgtEl>
                                          <p:spTgt spid="9235"/>
                                        </p:tgtEl>
                                        <p:attrNameLst>
                                          <p:attrName>ppt_w</p:attrName>
                                        </p:attrNameLst>
                                      </p:cBhvr>
                                      <p:tavLst>
                                        <p:tav tm="0">
                                          <p:val>
                                            <p:fltVal val="0"/>
                                          </p:val>
                                        </p:tav>
                                        <p:tav tm="100000">
                                          <p:val>
                                            <p:strVal val="#ppt_w"/>
                                          </p:val>
                                        </p:tav>
                                      </p:tavLst>
                                    </p:anim>
                                    <p:anim calcmode="lin" valueType="num">
                                      <p:cBhvr>
                                        <p:cTn id="46" dur="500" fill="hold"/>
                                        <p:tgtEl>
                                          <p:spTgt spid="9235"/>
                                        </p:tgtEl>
                                        <p:attrNameLst>
                                          <p:attrName>ppt_h</p:attrName>
                                        </p:attrNameLst>
                                      </p:cBhvr>
                                      <p:tavLst>
                                        <p:tav tm="0">
                                          <p:val>
                                            <p:fltVal val="0"/>
                                          </p:val>
                                        </p:tav>
                                        <p:tav tm="100000">
                                          <p:val>
                                            <p:strVal val="#ppt_h"/>
                                          </p:val>
                                        </p:tav>
                                      </p:tavLst>
                                    </p:anim>
                                  </p:childTnLst>
                                </p:cTn>
                              </p:par>
                            </p:childTnLst>
                          </p:cTn>
                        </p:par>
                        <p:par>
                          <p:cTn id="47" fill="hold" nodeType="afterGroup">
                            <p:stCondLst>
                              <p:cond delay="5000"/>
                            </p:stCondLst>
                            <p:childTnLst>
                              <p:par>
                                <p:cTn id="48" presetID="22" presetClass="entr" presetSubtype="4" fill="hold" nodeType="afterEffect">
                                  <p:stCondLst>
                                    <p:cond delay="0"/>
                                  </p:stCondLst>
                                  <p:childTnLst>
                                    <p:set>
                                      <p:cBhvr>
                                        <p:cTn id="49" dur="1" fill="hold">
                                          <p:stCondLst>
                                            <p:cond delay="0"/>
                                          </p:stCondLst>
                                        </p:cTn>
                                        <p:tgtEl>
                                          <p:spTgt spid="9273"/>
                                        </p:tgtEl>
                                        <p:attrNameLst>
                                          <p:attrName>style.visibility</p:attrName>
                                        </p:attrNameLst>
                                      </p:cBhvr>
                                      <p:to>
                                        <p:strVal val="visible"/>
                                      </p:to>
                                    </p:set>
                                    <p:animEffect transition="in" filter="wipe(down)">
                                      <p:cBhvr>
                                        <p:cTn id="50" dur="500"/>
                                        <p:tgtEl>
                                          <p:spTgt spid="9273"/>
                                        </p:tgtEl>
                                      </p:cBhvr>
                                    </p:animEffect>
                                  </p:childTnLst>
                                </p:cTn>
                              </p:par>
                            </p:childTnLst>
                          </p:cTn>
                        </p:par>
                        <p:par>
                          <p:cTn id="51" fill="hold" nodeType="afterGroup">
                            <p:stCondLst>
                              <p:cond delay="5500"/>
                            </p:stCondLst>
                            <p:childTnLst>
                              <p:par>
                                <p:cTn id="52" presetID="12" presetClass="entr" presetSubtype="4" fill="hold" grpId="0" nodeType="afterEffect">
                                  <p:stCondLst>
                                    <p:cond delay="0"/>
                                  </p:stCondLst>
                                  <p:childTnLst>
                                    <p:set>
                                      <p:cBhvr>
                                        <p:cTn id="53" dur="1" fill="hold">
                                          <p:stCondLst>
                                            <p:cond delay="0"/>
                                          </p:stCondLst>
                                        </p:cTn>
                                        <p:tgtEl>
                                          <p:spTgt spid="9276"/>
                                        </p:tgtEl>
                                        <p:attrNameLst>
                                          <p:attrName>style.visibility</p:attrName>
                                        </p:attrNameLst>
                                      </p:cBhvr>
                                      <p:to>
                                        <p:strVal val="visible"/>
                                      </p:to>
                                    </p:set>
                                    <p:anim calcmode="lin" valueType="num">
                                      <p:cBhvr additive="base">
                                        <p:cTn id="54" dur="500"/>
                                        <p:tgtEl>
                                          <p:spTgt spid="9276"/>
                                        </p:tgtEl>
                                        <p:attrNameLst>
                                          <p:attrName>ppt_y</p:attrName>
                                        </p:attrNameLst>
                                      </p:cBhvr>
                                      <p:tavLst>
                                        <p:tav tm="0">
                                          <p:val>
                                            <p:strVal val="#ppt_y+#ppt_h*1.125000"/>
                                          </p:val>
                                        </p:tav>
                                        <p:tav tm="100000">
                                          <p:val>
                                            <p:strVal val="#ppt_y"/>
                                          </p:val>
                                        </p:tav>
                                      </p:tavLst>
                                    </p:anim>
                                    <p:animEffect transition="in" filter="wipe(up)">
                                      <p:cBhvr>
                                        <p:cTn id="55" dur="500"/>
                                        <p:tgtEl>
                                          <p:spTgt spid="9276"/>
                                        </p:tgtEl>
                                      </p:cBhvr>
                                    </p:animEffect>
                                  </p:childTnLst>
                                </p:cTn>
                              </p:par>
                            </p:childTnLst>
                          </p:cTn>
                        </p:par>
                        <p:par>
                          <p:cTn id="56" fill="hold" nodeType="afterGroup">
                            <p:stCondLst>
                              <p:cond delay="6000"/>
                            </p:stCondLst>
                            <p:childTnLst>
                              <p:par>
                                <p:cTn id="57" presetID="23" presetClass="entr" presetSubtype="16" fill="hold" nodeType="afterEffect">
                                  <p:stCondLst>
                                    <p:cond delay="0"/>
                                  </p:stCondLst>
                                  <p:childTnLst>
                                    <p:set>
                                      <p:cBhvr>
                                        <p:cTn id="58" dur="1" fill="hold">
                                          <p:stCondLst>
                                            <p:cond delay="0"/>
                                          </p:stCondLst>
                                        </p:cTn>
                                        <p:tgtEl>
                                          <p:spTgt spid="9228"/>
                                        </p:tgtEl>
                                        <p:attrNameLst>
                                          <p:attrName>style.visibility</p:attrName>
                                        </p:attrNameLst>
                                      </p:cBhvr>
                                      <p:to>
                                        <p:strVal val="visible"/>
                                      </p:to>
                                    </p:set>
                                    <p:anim calcmode="lin" valueType="num">
                                      <p:cBhvr>
                                        <p:cTn id="59" dur="500" fill="hold"/>
                                        <p:tgtEl>
                                          <p:spTgt spid="9228"/>
                                        </p:tgtEl>
                                        <p:attrNameLst>
                                          <p:attrName>ppt_w</p:attrName>
                                        </p:attrNameLst>
                                      </p:cBhvr>
                                      <p:tavLst>
                                        <p:tav tm="0">
                                          <p:val>
                                            <p:fltVal val="0"/>
                                          </p:val>
                                        </p:tav>
                                        <p:tav tm="100000">
                                          <p:val>
                                            <p:strVal val="#ppt_w"/>
                                          </p:val>
                                        </p:tav>
                                      </p:tavLst>
                                    </p:anim>
                                    <p:anim calcmode="lin" valueType="num">
                                      <p:cBhvr>
                                        <p:cTn id="60" dur="500" fill="hold"/>
                                        <p:tgtEl>
                                          <p:spTgt spid="9228"/>
                                        </p:tgtEl>
                                        <p:attrNameLst>
                                          <p:attrName>ppt_h</p:attrName>
                                        </p:attrNameLst>
                                      </p:cBhvr>
                                      <p:tavLst>
                                        <p:tav tm="0">
                                          <p:val>
                                            <p:fltVal val="0"/>
                                          </p:val>
                                        </p:tav>
                                        <p:tav tm="100000">
                                          <p:val>
                                            <p:strVal val="#ppt_h"/>
                                          </p:val>
                                        </p:tav>
                                      </p:tavLst>
                                    </p:anim>
                                  </p:childTnLst>
                                </p:cTn>
                              </p:par>
                            </p:childTnLst>
                          </p:cTn>
                        </p:par>
                        <p:par>
                          <p:cTn id="61" fill="hold" nodeType="afterGroup">
                            <p:stCondLst>
                              <p:cond delay="6500"/>
                            </p:stCondLst>
                            <p:childTnLst>
                              <p:par>
                                <p:cTn id="62" presetID="22" presetClass="entr" presetSubtype="4" fill="hold" nodeType="afterEffect">
                                  <p:stCondLst>
                                    <p:cond delay="0"/>
                                  </p:stCondLst>
                                  <p:childTnLst>
                                    <p:set>
                                      <p:cBhvr>
                                        <p:cTn id="63" dur="1" fill="hold">
                                          <p:stCondLst>
                                            <p:cond delay="0"/>
                                          </p:stCondLst>
                                        </p:cTn>
                                        <p:tgtEl>
                                          <p:spTgt spid="9277"/>
                                        </p:tgtEl>
                                        <p:attrNameLst>
                                          <p:attrName>style.visibility</p:attrName>
                                        </p:attrNameLst>
                                      </p:cBhvr>
                                      <p:to>
                                        <p:strVal val="visible"/>
                                      </p:to>
                                    </p:set>
                                    <p:animEffect transition="in" filter="wipe(down)">
                                      <p:cBhvr>
                                        <p:cTn id="64" dur="500"/>
                                        <p:tgtEl>
                                          <p:spTgt spid="9277"/>
                                        </p:tgtEl>
                                      </p:cBhvr>
                                    </p:animEffect>
                                  </p:childTnLst>
                                </p:cTn>
                              </p:par>
                            </p:childTnLst>
                          </p:cTn>
                        </p:par>
                        <p:par>
                          <p:cTn id="65" fill="hold" nodeType="afterGroup">
                            <p:stCondLst>
                              <p:cond delay="7000"/>
                            </p:stCondLst>
                            <p:childTnLst>
                              <p:par>
                                <p:cTn id="66" presetID="12" presetClass="entr" presetSubtype="4" fill="hold" grpId="0" nodeType="afterEffect">
                                  <p:stCondLst>
                                    <p:cond delay="0"/>
                                  </p:stCondLst>
                                  <p:childTnLst>
                                    <p:set>
                                      <p:cBhvr>
                                        <p:cTn id="67" dur="1" fill="hold">
                                          <p:stCondLst>
                                            <p:cond delay="0"/>
                                          </p:stCondLst>
                                        </p:cTn>
                                        <p:tgtEl>
                                          <p:spTgt spid="9280"/>
                                        </p:tgtEl>
                                        <p:attrNameLst>
                                          <p:attrName>style.visibility</p:attrName>
                                        </p:attrNameLst>
                                      </p:cBhvr>
                                      <p:to>
                                        <p:strVal val="visible"/>
                                      </p:to>
                                    </p:set>
                                    <p:anim calcmode="lin" valueType="num">
                                      <p:cBhvr additive="base">
                                        <p:cTn id="68" dur="500"/>
                                        <p:tgtEl>
                                          <p:spTgt spid="9280"/>
                                        </p:tgtEl>
                                        <p:attrNameLst>
                                          <p:attrName>ppt_y</p:attrName>
                                        </p:attrNameLst>
                                      </p:cBhvr>
                                      <p:tavLst>
                                        <p:tav tm="0">
                                          <p:val>
                                            <p:strVal val="#ppt_y+#ppt_h*1.125000"/>
                                          </p:val>
                                        </p:tav>
                                        <p:tav tm="100000">
                                          <p:val>
                                            <p:strVal val="#ppt_y"/>
                                          </p:val>
                                        </p:tav>
                                      </p:tavLst>
                                    </p:anim>
                                    <p:animEffect transition="in" filter="wipe(up)">
                                      <p:cBhvr>
                                        <p:cTn id="69" dur="500"/>
                                        <p:tgtEl>
                                          <p:spTgt spid="92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4" grpId="0" animBg="1" autoUpdateAnimBg="0"/>
      <p:bldP spid="9268" grpId="0" autoUpdateAnimBg="0"/>
      <p:bldP spid="9272" grpId="0" autoUpdateAnimBg="0"/>
      <p:bldP spid="9276" grpId="0" autoUpdateAnimBg="0"/>
      <p:bldP spid="928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048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048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2048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048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20487"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nvGrpSpPr>
          <p:cNvPr id="20488" name="组合 74"/>
          <p:cNvGrpSpPr>
            <a:grpSpLocks/>
          </p:cNvGrpSpPr>
          <p:nvPr/>
        </p:nvGrpSpPr>
        <p:grpSpPr bwMode="auto">
          <a:xfrm>
            <a:off x="305991" y="1341835"/>
            <a:ext cx="2051447" cy="3095625"/>
            <a:chOff x="0" y="0"/>
            <a:chExt cx="2735895" cy="4127500"/>
          </a:xfrm>
        </p:grpSpPr>
        <p:grpSp>
          <p:nvGrpSpPr>
            <p:cNvPr id="20489" name="组合 4"/>
            <p:cNvGrpSpPr>
              <a:grpSpLocks/>
            </p:cNvGrpSpPr>
            <p:nvPr/>
          </p:nvGrpSpPr>
          <p:grpSpPr bwMode="auto">
            <a:xfrm>
              <a:off x="0" y="0"/>
              <a:ext cx="2735895" cy="4127500"/>
              <a:chOff x="0" y="0"/>
              <a:chExt cx="2735895" cy="4127500"/>
            </a:xfrm>
          </p:grpSpPr>
          <p:sp>
            <p:nvSpPr>
              <p:cNvPr id="20490" name="任意多边形 17"/>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sp>
            <p:nvSpPr>
              <p:cNvPr id="20491" name="任意多边形 16"/>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492" name="组合 70"/>
            <p:cNvGrpSpPr>
              <a:grpSpLocks/>
            </p:cNvGrpSpPr>
            <p:nvPr/>
          </p:nvGrpSpPr>
          <p:grpSpPr bwMode="auto">
            <a:xfrm>
              <a:off x="1" y="106402"/>
              <a:ext cx="2735893" cy="3834166"/>
              <a:chOff x="0" y="0"/>
              <a:chExt cx="2735893" cy="3834166"/>
            </a:xfrm>
          </p:grpSpPr>
          <p:grpSp>
            <p:nvGrpSpPr>
              <p:cNvPr id="20493" name="组合 7"/>
              <p:cNvGrpSpPr>
                <a:grpSpLocks/>
              </p:cNvGrpSpPr>
              <p:nvPr/>
            </p:nvGrpSpPr>
            <p:grpSpPr bwMode="auto">
              <a:xfrm>
                <a:off x="859139" y="0"/>
                <a:ext cx="1017614" cy="1877935"/>
                <a:chOff x="0" y="0"/>
                <a:chExt cx="1017614" cy="1877935"/>
              </a:xfrm>
            </p:grpSpPr>
            <p:sp>
              <p:nvSpPr>
                <p:cNvPr id="20494" name="文本框 34"/>
                <p:cNvSpPr txBox="1">
                  <a:spLocks noChangeArrowheads="1"/>
                </p:cNvSpPr>
                <p:nvPr/>
              </p:nvSpPr>
              <p:spPr bwMode="auto">
                <a:xfrm>
                  <a:off x="28703" y="92831"/>
                  <a:ext cx="960211" cy="17851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01</a:t>
                  </a:r>
                  <a:endParaRPr lang="zh-CN" altLang="en-US" sz="4050" b="1">
                    <a:solidFill>
                      <a:srgbClr val="1E6991"/>
                    </a:solidFill>
                    <a:latin typeface="华文细黑" pitchFamily="2" charset="-122"/>
                    <a:ea typeface="华文细黑" pitchFamily="2" charset="-122"/>
                  </a:endParaRPr>
                </a:p>
              </p:txBody>
            </p:sp>
            <p:sp>
              <p:nvSpPr>
                <p:cNvPr id="20495" name="文本框 35"/>
                <p:cNvSpPr txBox="1">
                  <a:spLocks noChangeArrowheads="1"/>
                </p:cNvSpPr>
                <p:nvPr/>
              </p:nvSpPr>
              <p:spPr bwMode="auto">
                <a:xfrm>
                  <a:off x="0" y="0"/>
                  <a:ext cx="1017614"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ONE</a:t>
                  </a:r>
                  <a:endParaRPr lang="zh-CN" altLang="en-US" sz="900">
                    <a:solidFill>
                      <a:srgbClr val="1E6991"/>
                    </a:solidFill>
                    <a:latin typeface="Arial" pitchFamily="34" charset="0"/>
                    <a:ea typeface="华文细黑" pitchFamily="2" charset="-122"/>
                  </a:endParaRPr>
                </a:p>
              </p:txBody>
            </p:sp>
          </p:grpSp>
          <p:pic>
            <p:nvPicPr>
              <p:cNvPr id="20496" name="文本框 41"/>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280924" y="1231733"/>
                <a:ext cx="2237750" cy="493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0497" name="矩形 42"/>
              <p:cNvSpPr>
                <a:spLocks noChangeArrowheads="1"/>
              </p:cNvSpPr>
              <p:nvPr/>
            </p:nvSpPr>
            <p:spPr bwMode="auto">
              <a:xfrm>
                <a:off x="0" y="1684905"/>
                <a:ext cx="2735893"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498" name="组合 65"/>
              <p:cNvGrpSpPr>
                <a:grpSpLocks/>
              </p:cNvGrpSpPr>
              <p:nvPr/>
            </p:nvGrpSpPr>
            <p:grpSpPr bwMode="auto">
              <a:xfrm>
                <a:off x="956466" y="3011206"/>
                <a:ext cx="822960" cy="822960"/>
                <a:chOff x="0" y="0"/>
                <a:chExt cx="822960" cy="822960"/>
              </a:xfrm>
            </p:grpSpPr>
            <p:sp>
              <p:nvSpPr>
                <p:cNvPr id="20499" name="Freeform 10"/>
                <p:cNvSpPr>
                  <a:spLocks noEditPoints="1"/>
                </p:cNvSpPr>
                <p:nvPr/>
              </p:nvSpPr>
              <p:spPr bwMode="auto">
                <a:xfrm>
                  <a:off x="118867" y="136387"/>
                  <a:ext cx="574680" cy="483505"/>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20500" name="椭圆 61"/>
                <p:cNvSpPr>
                  <a:spLocks noChangeArrowheads="1"/>
                </p:cNvSpPr>
                <p:nvPr/>
              </p:nvSpPr>
              <p:spPr bwMode="auto">
                <a:xfrm>
                  <a:off x="-571" y="242"/>
                  <a:ext cx="824102" cy="822325"/>
                </a:xfrm>
                <a:prstGeom prst="ellipse">
                  <a:avLst/>
                </a:prstGeom>
                <a:noFill/>
                <a:ln w="15875" cmpd="sng">
                  <a:solidFill>
                    <a:srgbClr val="1E6991"/>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01" name="组合 75"/>
          <p:cNvGrpSpPr>
            <a:grpSpLocks/>
          </p:cNvGrpSpPr>
          <p:nvPr/>
        </p:nvGrpSpPr>
        <p:grpSpPr bwMode="auto">
          <a:xfrm>
            <a:off x="2465785" y="1341835"/>
            <a:ext cx="2052638" cy="3095625"/>
            <a:chOff x="0" y="0"/>
            <a:chExt cx="2735895" cy="4127500"/>
          </a:xfrm>
        </p:grpSpPr>
        <p:grpSp>
          <p:nvGrpSpPr>
            <p:cNvPr id="20502" name="组合 18"/>
            <p:cNvGrpSpPr>
              <a:grpSpLocks/>
            </p:cNvGrpSpPr>
            <p:nvPr/>
          </p:nvGrpSpPr>
          <p:grpSpPr bwMode="auto">
            <a:xfrm>
              <a:off x="0" y="0"/>
              <a:ext cx="2735895" cy="4127500"/>
              <a:chOff x="0" y="0"/>
              <a:chExt cx="2735895" cy="4127500"/>
            </a:xfrm>
          </p:grpSpPr>
          <p:sp>
            <p:nvSpPr>
              <p:cNvPr id="20503" name="任意多边形 19"/>
              <p:cNvSpPr>
                <a:spLocks/>
              </p:cNvSpPr>
              <p:nvPr/>
            </p:nvSpPr>
            <p:spPr bwMode="auto">
              <a:xfrm>
                <a:off x="0" y="1074737"/>
                <a:ext cx="2735895"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sp>
            <p:nvSpPr>
              <p:cNvPr id="20504" name="任意多边形 20"/>
              <p:cNvSpPr>
                <a:spLocks/>
              </p:cNvSpPr>
              <p:nvPr/>
            </p:nvSpPr>
            <p:spPr bwMode="auto">
              <a:xfrm>
                <a:off x="0" y="0"/>
                <a:ext cx="2735895"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05" name="组合 71"/>
            <p:cNvGrpSpPr>
              <a:grpSpLocks/>
            </p:cNvGrpSpPr>
            <p:nvPr/>
          </p:nvGrpSpPr>
          <p:grpSpPr bwMode="auto">
            <a:xfrm>
              <a:off x="1" y="106402"/>
              <a:ext cx="2735893" cy="3834166"/>
              <a:chOff x="0" y="0"/>
              <a:chExt cx="2735893" cy="3834166"/>
            </a:xfrm>
          </p:grpSpPr>
          <p:grpSp>
            <p:nvGrpSpPr>
              <p:cNvPr id="20506" name="组合 8"/>
              <p:cNvGrpSpPr>
                <a:grpSpLocks/>
              </p:cNvGrpSpPr>
              <p:nvPr/>
            </p:nvGrpSpPr>
            <p:grpSpPr bwMode="auto">
              <a:xfrm>
                <a:off x="781788" y="0"/>
                <a:ext cx="1017614" cy="1877935"/>
                <a:chOff x="0" y="0"/>
                <a:chExt cx="1017614" cy="1877935"/>
              </a:xfrm>
            </p:grpSpPr>
            <p:sp>
              <p:nvSpPr>
                <p:cNvPr id="20507" name="文本框 28"/>
                <p:cNvSpPr txBox="1">
                  <a:spLocks noChangeArrowheads="1"/>
                </p:cNvSpPr>
                <p:nvPr/>
              </p:nvSpPr>
              <p:spPr bwMode="auto">
                <a:xfrm>
                  <a:off x="28702" y="92831"/>
                  <a:ext cx="960211" cy="17851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02</a:t>
                  </a:r>
                  <a:endParaRPr lang="zh-CN" altLang="en-US" sz="4050" b="1">
                    <a:solidFill>
                      <a:srgbClr val="1E6991"/>
                    </a:solidFill>
                    <a:latin typeface="华文细黑" pitchFamily="2" charset="-122"/>
                    <a:ea typeface="华文细黑" pitchFamily="2" charset="-122"/>
                  </a:endParaRPr>
                </a:p>
              </p:txBody>
            </p:sp>
            <p:sp>
              <p:nvSpPr>
                <p:cNvPr id="20508" name="文本框 29"/>
                <p:cNvSpPr txBox="1">
                  <a:spLocks noChangeArrowheads="1"/>
                </p:cNvSpPr>
                <p:nvPr/>
              </p:nvSpPr>
              <p:spPr bwMode="auto">
                <a:xfrm>
                  <a:off x="0" y="0"/>
                  <a:ext cx="1017614"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TWO</a:t>
                  </a:r>
                  <a:endParaRPr lang="zh-CN" altLang="en-US" sz="900">
                    <a:solidFill>
                      <a:srgbClr val="1E6991"/>
                    </a:solidFill>
                    <a:latin typeface="Arial" pitchFamily="34" charset="0"/>
                    <a:ea typeface="华文细黑" pitchFamily="2" charset="-122"/>
                  </a:endParaRPr>
                </a:p>
              </p:txBody>
            </p:sp>
          </p:grpSp>
          <p:pic>
            <p:nvPicPr>
              <p:cNvPr id="20509" name="文本框 43"/>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278349" y="1231733"/>
                <a:ext cx="2242545" cy="493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0510" name="矩形 44"/>
              <p:cNvSpPr>
                <a:spLocks noChangeArrowheads="1"/>
              </p:cNvSpPr>
              <p:nvPr/>
            </p:nvSpPr>
            <p:spPr bwMode="auto">
              <a:xfrm>
                <a:off x="0" y="1684905"/>
                <a:ext cx="2735893"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11" name="组合 66"/>
              <p:cNvGrpSpPr>
                <a:grpSpLocks/>
              </p:cNvGrpSpPr>
              <p:nvPr/>
            </p:nvGrpSpPr>
            <p:grpSpPr bwMode="auto">
              <a:xfrm>
                <a:off x="956465" y="3011206"/>
                <a:ext cx="822960" cy="822960"/>
                <a:chOff x="0" y="0"/>
                <a:chExt cx="822960" cy="822960"/>
              </a:xfrm>
            </p:grpSpPr>
            <p:pic>
              <p:nvPicPr>
                <p:cNvPr id="20512" name="组合 51"/>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120181" y="91999"/>
                  <a:ext cx="591106" cy="5730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0513" name="椭圆 62"/>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14" name="组合 76"/>
          <p:cNvGrpSpPr>
            <a:grpSpLocks/>
          </p:cNvGrpSpPr>
          <p:nvPr/>
        </p:nvGrpSpPr>
        <p:grpSpPr bwMode="auto">
          <a:xfrm>
            <a:off x="4625578" y="1341835"/>
            <a:ext cx="2052638" cy="3095625"/>
            <a:chOff x="0" y="0"/>
            <a:chExt cx="2735896" cy="4127500"/>
          </a:xfrm>
        </p:grpSpPr>
        <p:grpSp>
          <p:nvGrpSpPr>
            <p:cNvPr id="20515" name="组合 21"/>
            <p:cNvGrpSpPr>
              <a:grpSpLocks/>
            </p:cNvGrpSpPr>
            <p:nvPr/>
          </p:nvGrpSpPr>
          <p:grpSpPr bwMode="auto">
            <a:xfrm>
              <a:off x="1" y="0"/>
              <a:ext cx="2735895" cy="4127500"/>
              <a:chOff x="0" y="0"/>
              <a:chExt cx="2735895" cy="4127500"/>
            </a:xfrm>
          </p:grpSpPr>
          <p:sp>
            <p:nvSpPr>
              <p:cNvPr id="20516" name="任意多边形 22"/>
              <p:cNvSpPr>
                <a:spLocks/>
              </p:cNvSpPr>
              <p:nvPr/>
            </p:nvSpPr>
            <p:spPr bwMode="auto">
              <a:xfrm>
                <a:off x="-1" y="1074737"/>
                <a:ext cx="2735896"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sp>
            <p:nvSpPr>
              <p:cNvPr id="20517" name="任意多边形 23"/>
              <p:cNvSpPr>
                <a:spLocks/>
              </p:cNvSpPr>
              <p:nvPr/>
            </p:nvSpPr>
            <p:spPr bwMode="auto">
              <a:xfrm>
                <a:off x="-1" y="0"/>
                <a:ext cx="2735896"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18" name="组合 72"/>
            <p:cNvGrpSpPr>
              <a:grpSpLocks/>
            </p:cNvGrpSpPr>
            <p:nvPr/>
          </p:nvGrpSpPr>
          <p:grpSpPr bwMode="auto">
            <a:xfrm>
              <a:off x="0" y="106402"/>
              <a:ext cx="2735893" cy="3834166"/>
              <a:chOff x="0" y="0"/>
              <a:chExt cx="2735893" cy="3834166"/>
            </a:xfrm>
          </p:grpSpPr>
          <p:grpSp>
            <p:nvGrpSpPr>
              <p:cNvPr id="20519" name="组合 39"/>
              <p:cNvGrpSpPr>
                <a:grpSpLocks/>
              </p:cNvGrpSpPr>
              <p:nvPr/>
            </p:nvGrpSpPr>
            <p:grpSpPr bwMode="auto">
              <a:xfrm>
                <a:off x="704439" y="0"/>
                <a:ext cx="1190979" cy="1877935"/>
                <a:chOff x="0" y="0"/>
                <a:chExt cx="1190979" cy="1877935"/>
              </a:xfrm>
            </p:grpSpPr>
            <p:sp>
              <p:nvSpPr>
                <p:cNvPr id="20520" name="文本框 37"/>
                <p:cNvSpPr txBox="1">
                  <a:spLocks noChangeArrowheads="1"/>
                </p:cNvSpPr>
                <p:nvPr/>
              </p:nvSpPr>
              <p:spPr bwMode="auto">
                <a:xfrm>
                  <a:off x="130301" y="92831"/>
                  <a:ext cx="960212" cy="17851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03</a:t>
                  </a:r>
                  <a:endParaRPr lang="zh-CN" altLang="en-US" sz="4050" b="1">
                    <a:solidFill>
                      <a:srgbClr val="1E6991"/>
                    </a:solidFill>
                    <a:latin typeface="华文细黑" pitchFamily="2" charset="-122"/>
                    <a:ea typeface="华文细黑" pitchFamily="2" charset="-122"/>
                  </a:endParaRPr>
                </a:p>
              </p:txBody>
            </p:sp>
            <p:sp>
              <p:nvSpPr>
                <p:cNvPr id="20521" name="文本框 38"/>
                <p:cNvSpPr txBox="1">
                  <a:spLocks noChangeArrowheads="1"/>
                </p:cNvSpPr>
                <p:nvPr/>
              </p:nvSpPr>
              <p:spPr bwMode="auto">
                <a:xfrm>
                  <a:off x="0" y="0"/>
                  <a:ext cx="1190979" cy="4924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THREE</a:t>
                  </a:r>
                  <a:endParaRPr lang="zh-CN" altLang="en-US" sz="900">
                    <a:solidFill>
                      <a:srgbClr val="1E6991"/>
                    </a:solidFill>
                    <a:latin typeface="Arial" pitchFamily="34" charset="0"/>
                    <a:ea typeface="华文细黑" pitchFamily="2" charset="-122"/>
                  </a:endParaRPr>
                </a:p>
              </p:txBody>
            </p:sp>
          </p:grpSp>
          <p:pic>
            <p:nvPicPr>
              <p:cNvPr id="20522" name="文本框 45"/>
              <p:cNvPicPr>
                <a:picLocks noChangeArrowheads="1"/>
              </p:cNvPicPr>
              <p:nvPr/>
            </p:nvPicPr>
            <p:blipFill>
              <a:blip r:embed="rId7" cstate="screen">
                <a:extLst>
                  <a:ext uri="{28A0092B-C50C-407E-A947-70E740481C1C}">
                    <a14:useLocalDpi xmlns="" xmlns:a14="http://schemas.microsoft.com/office/drawing/2010/main"/>
                  </a:ext>
                </a:extLst>
              </a:blip>
              <a:srcRect/>
              <a:stretch>
                <a:fillRect/>
              </a:stretch>
            </p:blipFill>
            <p:spPr bwMode="auto">
              <a:xfrm>
                <a:off x="282032" y="1231733"/>
                <a:ext cx="2236452" cy="493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0523" name="矩形 46"/>
              <p:cNvSpPr>
                <a:spLocks noChangeArrowheads="1"/>
              </p:cNvSpPr>
              <p:nvPr/>
            </p:nvSpPr>
            <p:spPr bwMode="auto">
              <a:xfrm>
                <a:off x="0" y="1684905"/>
                <a:ext cx="2735893"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24" name="组合 67"/>
              <p:cNvGrpSpPr>
                <a:grpSpLocks/>
              </p:cNvGrpSpPr>
              <p:nvPr/>
            </p:nvGrpSpPr>
            <p:grpSpPr bwMode="auto">
              <a:xfrm>
                <a:off x="956466" y="3011206"/>
                <a:ext cx="822960" cy="822960"/>
                <a:chOff x="0" y="0"/>
                <a:chExt cx="822960" cy="822960"/>
              </a:xfrm>
            </p:grpSpPr>
            <p:sp>
              <p:nvSpPr>
                <p:cNvPr id="20525" name="Freeform 11"/>
                <p:cNvSpPr>
                  <a:spLocks noEditPoints="1"/>
                </p:cNvSpPr>
                <p:nvPr/>
              </p:nvSpPr>
              <p:spPr bwMode="auto">
                <a:xfrm>
                  <a:off x="144375" y="130206"/>
                  <a:ext cx="563627" cy="607834"/>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20526" name="椭圆 63"/>
                <p:cNvSpPr>
                  <a:spLocks noChangeArrowheads="1"/>
                </p:cNvSpPr>
                <p:nvPr/>
              </p:nvSpPr>
              <p:spPr bwMode="auto">
                <a:xfrm>
                  <a:off x="462" y="242"/>
                  <a:ext cx="822038" cy="822325"/>
                </a:xfrm>
                <a:prstGeom prst="ellipse">
                  <a:avLst/>
                </a:prstGeom>
                <a:noFill/>
                <a:ln w="15875" cmpd="sng">
                  <a:solidFill>
                    <a:srgbClr val="1E6991"/>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grpSp>
        <p:nvGrpSpPr>
          <p:cNvPr id="20527" name="组合 77"/>
          <p:cNvGrpSpPr>
            <a:grpSpLocks/>
          </p:cNvGrpSpPr>
          <p:nvPr/>
        </p:nvGrpSpPr>
        <p:grpSpPr bwMode="auto">
          <a:xfrm>
            <a:off x="6786563" y="1341835"/>
            <a:ext cx="2051447" cy="3095625"/>
            <a:chOff x="0" y="0"/>
            <a:chExt cx="2735899" cy="4127500"/>
          </a:xfrm>
        </p:grpSpPr>
        <p:grpSp>
          <p:nvGrpSpPr>
            <p:cNvPr id="20528" name="组合 24"/>
            <p:cNvGrpSpPr>
              <a:grpSpLocks/>
            </p:cNvGrpSpPr>
            <p:nvPr/>
          </p:nvGrpSpPr>
          <p:grpSpPr bwMode="auto">
            <a:xfrm>
              <a:off x="4" y="0"/>
              <a:ext cx="2735895" cy="4127500"/>
              <a:chOff x="0" y="0"/>
              <a:chExt cx="2735895" cy="4127500"/>
            </a:xfrm>
          </p:grpSpPr>
          <p:sp>
            <p:nvSpPr>
              <p:cNvPr id="20529" name="任意多边形 25"/>
              <p:cNvSpPr>
                <a:spLocks/>
              </p:cNvSpPr>
              <p:nvPr/>
            </p:nvSpPr>
            <p:spPr bwMode="auto">
              <a:xfrm>
                <a:off x="-4" y="1074737"/>
                <a:ext cx="2735899" cy="3052763"/>
              </a:xfrm>
              <a:custGeom>
                <a:avLst/>
                <a:gdLst>
                  <a:gd name="T0" fmla="*/ 0 w 2735895"/>
                  <a:gd name="T1" fmla="*/ 0 h 3052049"/>
                  <a:gd name="T2" fmla="*/ 2735895 w 2735895"/>
                  <a:gd name="T3" fmla="*/ 0 h 3052049"/>
                  <a:gd name="T4" fmla="*/ 2735895 w 2735895"/>
                  <a:gd name="T5" fmla="*/ 2897006 h 3052049"/>
                  <a:gd name="T6" fmla="*/ 2580852 w 2735895"/>
                  <a:gd name="T7" fmla="*/ 3052049 h 3052049"/>
                  <a:gd name="T8" fmla="*/ 155043 w 2735895"/>
                  <a:gd name="T9" fmla="*/ 3052049 h 3052049"/>
                  <a:gd name="T10" fmla="*/ 0 w 2735895"/>
                  <a:gd name="T11" fmla="*/ 2897006 h 3052049"/>
                  <a:gd name="T12" fmla="*/ 0 w 2735895"/>
                  <a:gd name="T13" fmla="*/ 0 h 3052049"/>
                </a:gdLst>
                <a:ahLst/>
                <a:cxnLst>
                  <a:cxn ang="0">
                    <a:pos x="T0" y="T1"/>
                  </a:cxn>
                  <a:cxn ang="0">
                    <a:pos x="T2" y="T3"/>
                  </a:cxn>
                  <a:cxn ang="0">
                    <a:pos x="T4" y="T5"/>
                  </a:cxn>
                  <a:cxn ang="0">
                    <a:pos x="T6" y="T7"/>
                  </a:cxn>
                  <a:cxn ang="0">
                    <a:pos x="T8" y="T9"/>
                  </a:cxn>
                  <a:cxn ang="0">
                    <a:pos x="T10" y="T11"/>
                  </a:cxn>
                  <a:cxn ang="0">
                    <a:pos x="T12" y="T13"/>
                  </a:cxn>
                </a:cxnLst>
                <a:rect l="0" t="0" r="r" b="b"/>
                <a:pathLst>
                  <a:path w="2735895" h="3052049">
                    <a:moveTo>
                      <a:pt x="0" y="0"/>
                    </a:moveTo>
                    <a:lnTo>
                      <a:pt x="2735895" y="0"/>
                    </a:lnTo>
                    <a:lnTo>
                      <a:pt x="2735895" y="2897006"/>
                    </a:lnTo>
                    <a:cubicBezTo>
                      <a:pt x="2735895" y="2982634"/>
                      <a:pt x="2666480" y="3052049"/>
                      <a:pt x="2580852" y="3052049"/>
                    </a:cubicBezTo>
                    <a:lnTo>
                      <a:pt x="155043" y="3052049"/>
                    </a:lnTo>
                    <a:cubicBezTo>
                      <a:pt x="69415" y="3052049"/>
                      <a:pt x="0" y="2982634"/>
                      <a:pt x="0" y="2897006"/>
                    </a:cubicBezTo>
                    <a:lnTo>
                      <a:pt x="0" y="0"/>
                    </a:ln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sp>
            <p:nvSpPr>
              <p:cNvPr id="20530" name="任意多边形 26"/>
              <p:cNvSpPr>
                <a:spLocks/>
              </p:cNvSpPr>
              <p:nvPr/>
            </p:nvSpPr>
            <p:spPr bwMode="auto">
              <a:xfrm>
                <a:off x="-4" y="0"/>
                <a:ext cx="2735899" cy="1074737"/>
              </a:xfrm>
              <a:custGeom>
                <a:avLst/>
                <a:gdLst>
                  <a:gd name="T0" fmla="*/ 155043 w 2735895"/>
                  <a:gd name="T1" fmla="*/ 0 h 1075451"/>
                  <a:gd name="T2" fmla="*/ 2580852 w 2735895"/>
                  <a:gd name="T3" fmla="*/ 0 h 1075451"/>
                  <a:gd name="T4" fmla="*/ 2735895 w 2735895"/>
                  <a:gd name="T5" fmla="*/ 155043 h 1075451"/>
                  <a:gd name="T6" fmla="*/ 2735895 w 2735895"/>
                  <a:gd name="T7" fmla="*/ 1075451 h 1075451"/>
                  <a:gd name="T8" fmla="*/ 0 w 2735895"/>
                  <a:gd name="T9" fmla="*/ 1075451 h 1075451"/>
                  <a:gd name="T10" fmla="*/ 0 w 2735895"/>
                  <a:gd name="T11" fmla="*/ 155043 h 1075451"/>
                  <a:gd name="T12" fmla="*/ 155043 w 2735895"/>
                  <a:gd name="T13" fmla="*/ 0 h 1075451"/>
                </a:gdLst>
                <a:ahLst/>
                <a:cxnLst>
                  <a:cxn ang="0">
                    <a:pos x="T0" y="T1"/>
                  </a:cxn>
                  <a:cxn ang="0">
                    <a:pos x="T2" y="T3"/>
                  </a:cxn>
                  <a:cxn ang="0">
                    <a:pos x="T4" y="T5"/>
                  </a:cxn>
                  <a:cxn ang="0">
                    <a:pos x="T6" y="T7"/>
                  </a:cxn>
                  <a:cxn ang="0">
                    <a:pos x="T8" y="T9"/>
                  </a:cxn>
                  <a:cxn ang="0">
                    <a:pos x="T10" y="T11"/>
                  </a:cxn>
                  <a:cxn ang="0">
                    <a:pos x="T12" y="T13"/>
                  </a:cxn>
                </a:cxnLst>
                <a:rect l="0" t="0" r="r" b="b"/>
                <a:pathLst>
                  <a:path w="2735895" h="1075451">
                    <a:moveTo>
                      <a:pt x="155043" y="0"/>
                    </a:moveTo>
                    <a:lnTo>
                      <a:pt x="2580852" y="0"/>
                    </a:lnTo>
                    <a:cubicBezTo>
                      <a:pt x="2666480" y="0"/>
                      <a:pt x="2735895" y="69415"/>
                      <a:pt x="2735895" y="155043"/>
                    </a:cubicBezTo>
                    <a:lnTo>
                      <a:pt x="2735895" y="1075451"/>
                    </a:lnTo>
                    <a:lnTo>
                      <a:pt x="0" y="1075451"/>
                    </a:lnTo>
                    <a:lnTo>
                      <a:pt x="0" y="155043"/>
                    </a:lnTo>
                    <a:cubicBezTo>
                      <a:pt x="0" y="69415"/>
                      <a:pt x="69415" y="0"/>
                      <a:pt x="155043"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grpSp>
        <p:grpSp>
          <p:nvGrpSpPr>
            <p:cNvPr id="20531" name="组合 73"/>
            <p:cNvGrpSpPr>
              <a:grpSpLocks/>
            </p:cNvGrpSpPr>
            <p:nvPr/>
          </p:nvGrpSpPr>
          <p:grpSpPr bwMode="auto">
            <a:xfrm>
              <a:off x="0" y="106402"/>
              <a:ext cx="2735893" cy="3834166"/>
              <a:chOff x="0" y="0"/>
              <a:chExt cx="2735893" cy="3834166"/>
            </a:xfrm>
          </p:grpSpPr>
          <p:grpSp>
            <p:nvGrpSpPr>
              <p:cNvPr id="20532" name="组合 40"/>
              <p:cNvGrpSpPr>
                <a:grpSpLocks/>
              </p:cNvGrpSpPr>
              <p:nvPr/>
            </p:nvGrpSpPr>
            <p:grpSpPr bwMode="auto">
              <a:xfrm>
                <a:off x="800456" y="0"/>
                <a:ext cx="1134989" cy="1877935"/>
                <a:chOff x="0" y="0"/>
                <a:chExt cx="1134989" cy="1877935"/>
              </a:xfrm>
            </p:grpSpPr>
            <p:sp>
              <p:nvSpPr>
                <p:cNvPr id="20533" name="文本框 31"/>
                <p:cNvSpPr txBox="1">
                  <a:spLocks noChangeArrowheads="1"/>
                </p:cNvSpPr>
                <p:nvPr/>
              </p:nvSpPr>
              <p:spPr bwMode="auto">
                <a:xfrm>
                  <a:off x="57731" y="92831"/>
                  <a:ext cx="960211" cy="178510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4050" b="1">
                      <a:solidFill>
                        <a:srgbClr val="1E6991"/>
                      </a:solidFill>
                      <a:latin typeface="华文细黑" pitchFamily="2" charset="-122"/>
                      <a:ea typeface="华文细黑" pitchFamily="2" charset="-122"/>
                    </a:rPr>
                    <a:t>04</a:t>
                  </a:r>
                  <a:endParaRPr lang="zh-CN" altLang="en-US" sz="4050" b="1">
                    <a:solidFill>
                      <a:srgbClr val="1E6991"/>
                    </a:solidFill>
                    <a:latin typeface="华文细黑" pitchFamily="2" charset="-122"/>
                    <a:ea typeface="华文细黑" pitchFamily="2" charset="-122"/>
                  </a:endParaRPr>
                </a:p>
              </p:txBody>
            </p:sp>
            <p:sp>
              <p:nvSpPr>
                <p:cNvPr id="20534" name="文本框 32"/>
                <p:cNvSpPr txBox="1">
                  <a:spLocks noChangeArrowheads="1"/>
                </p:cNvSpPr>
                <p:nvPr/>
              </p:nvSpPr>
              <p:spPr bwMode="auto">
                <a:xfrm>
                  <a:off x="0" y="0"/>
                  <a:ext cx="1134989" cy="307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900">
                      <a:solidFill>
                        <a:srgbClr val="1E6991"/>
                      </a:solidFill>
                      <a:latin typeface="Arial" pitchFamily="34" charset="0"/>
                      <a:ea typeface="华文细黑" pitchFamily="2" charset="-122"/>
                    </a:rPr>
                    <a:t>PART FOUR</a:t>
                  </a:r>
                  <a:endParaRPr lang="zh-CN" altLang="en-US" sz="900">
                    <a:solidFill>
                      <a:srgbClr val="1E6991"/>
                    </a:solidFill>
                    <a:latin typeface="Arial" pitchFamily="34" charset="0"/>
                    <a:ea typeface="华文细黑" pitchFamily="2" charset="-122"/>
                  </a:endParaRPr>
                </a:p>
              </p:txBody>
            </p:sp>
          </p:grpSp>
          <p:pic>
            <p:nvPicPr>
              <p:cNvPr id="20535" name="文本框 47"/>
              <p:cNvPicPr>
                <a:picLocks noChangeArrowheads="1"/>
              </p:cNvPicPr>
              <p:nvPr/>
            </p:nvPicPr>
            <p:blipFill>
              <a:blip r:embed="rId8" cstate="screen">
                <a:extLst>
                  <a:ext uri="{28A0092B-C50C-407E-A947-70E740481C1C}">
                    <a14:useLocalDpi xmlns="" xmlns:a14="http://schemas.microsoft.com/office/drawing/2010/main"/>
                  </a:ext>
                </a:extLst>
              </a:blip>
              <a:srcRect/>
              <a:stretch>
                <a:fillRect/>
              </a:stretch>
            </p:blipFill>
            <p:spPr bwMode="auto">
              <a:xfrm>
                <a:off x="278195" y="1231733"/>
                <a:ext cx="2237752" cy="493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0536" name="矩形 48"/>
              <p:cNvSpPr>
                <a:spLocks noChangeArrowheads="1"/>
              </p:cNvSpPr>
              <p:nvPr/>
            </p:nvSpPr>
            <p:spPr bwMode="auto">
              <a:xfrm>
                <a:off x="0" y="1684905"/>
                <a:ext cx="2735893" cy="12311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900">
                    <a:solidFill>
                      <a:srgbClr val="1E699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900">
                  <a:solidFill>
                    <a:srgbClr val="1E6991"/>
                  </a:solidFill>
                  <a:latin typeface="Arial" pitchFamily="34" charset="0"/>
                </a:endParaRPr>
              </a:p>
            </p:txBody>
          </p:sp>
          <p:grpSp>
            <p:nvGrpSpPr>
              <p:cNvPr id="20537" name="组合 68"/>
              <p:cNvGrpSpPr>
                <a:grpSpLocks/>
              </p:cNvGrpSpPr>
              <p:nvPr/>
            </p:nvGrpSpPr>
            <p:grpSpPr bwMode="auto">
              <a:xfrm>
                <a:off x="956466" y="3011206"/>
                <a:ext cx="822960" cy="822960"/>
                <a:chOff x="0" y="0"/>
                <a:chExt cx="822960" cy="822960"/>
              </a:xfrm>
            </p:grpSpPr>
            <p:pic>
              <p:nvPicPr>
                <p:cNvPr id="20538" name="组合 56"/>
                <p:cNvPicPr>
                  <a:picLocks noChangeArrowheads="1"/>
                </p:cNvPicPr>
                <p:nvPr/>
              </p:nvPicPr>
              <p:blipFill>
                <a:blip r:embed="rId9" cstate="screen">
                  <a:extLst>
                    <a:ext uri="{28A0092B-C50C-407E-A947-70E740481C1C}">
                      <a14:useLocalDpi xmlns="" xmlns:a14="http://schemas.microsoft.com/office/drawing/2010/main"/>
                    </a:ext>
                  </a:extLst>
                </a:blip>
                <a:srcRect/>
                <a:stretch>
                  <a:fillRect/>
                </a:stretch>
              </p:blipFill>
              <p:spPr bwMode="auto">
                <a:xfrm>
                  <a:off x="138782" y="122479"/>
                  <a:ext cx="573157" cy="5730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0539" name="椭圆 64"/>
                <p:cNvSpPr>
                  <a:spLocks noChangeArrowheads="1"/>
                </p:cNvSpPr>
                <p:nvPr/>
              </p:nvSpPr>
              <p:spPr bwMode="auto">
                <a:xfrm>
                  <a:off x="-569" y="242"/>
                  <a:ext cx="824104" cy="822325"/>
                </a:xfrm>
                <a:prstGeom prst="ellipse">
                  <a:avLst/>
                </a:prstGeom>
                <a:noFill/>
                <a:ln w="15875" cmpd="sng">
                  <a:solidFill>
                    <a:srgbClr val="1E6991"/>
                  </a:solidFill>
                  <a:round/>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sz="1013">
                    <a:solidFill>
                      <a:srgbClr val="FFFFFF"/>
                    </a:solidFill>
                  </a:endParaRPr>
                </a:p>
              </p:txBody>
            </p:sp>
          </p:grpSp>
        </p:grpSp>
      </p:grpSp>
    </p:spTree>
    <p:extLst>
      <p:ext uri="{BB962C8B-B14F-4D97-AF65-F5344CB8AC3E}">
        <p14:creationId xmlns="" xmlns:p14="http://schemas.microsoft.com/office/powerpoint/2010/main" val="239691057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750"/>
                                        <p:tgtEl>
                                          <p:spTgt spid="20488"/>
                                        </p:tgtEl>
                                      </p:cBhvr>
                                    </p:animEffect>
                                    <p:anim calcmode="lin" valueType="num">
                                      <p:cBhvr>
                                        <p:cTn id="8" dur="750" fill="hold"/>
                                        <p:tgtEl>
                                          <p:spTgt spid="20488"/>
                                        </p:tgtEl>
                                        <p:attrNameLst>
                                          <p:attrName>ppt_x</p:attrName>
                                        </p:attrNameLst>
                                      </p:cBhvr>
                                      <p:tavLst>
                                        <p:tav tm="0">
                                          <p:val>
                                            <p:strVal val="#ppt_x"/>
                                          </p:val>
                                        </p:tav>
                                        <p:tav tm="100000">
                                          <p:val>
                                            <p:strVal val="#ppt_x"/>
                                          </p:val>
                                        </p:tav>
                                      </p:tavLst>
                                    </p:anim>
                                    <p:anim calcmode="lin" valueType="num">
                                      <p:cBhvr>
                                        <p:cTn id="9" dur="750" fill="hold"/>
                                        <p:tgtEl>
                                          <p:spTgt spid="20488"/>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500"/>
                                  </p:stCondLst>
                                  <p:childTnLst>
                                    <p:set>
                                      <p:cBhvr>
                                        <p:cTn id="11" dur="1" fill="hold">
                                          <p:stCondLst>
                                            <p:cond delay="0"/>
                                          </p:stCondLst>
                                        </p:cTn>
                                        <p:tgtEl>
                                          <p:spTgt spid="20501"/>
                                        </p:tgtEl>
                                        <p:attrNameLst>
                                          <p:attrName>style.visibility</p:attrName>
                                        </p:attrNameLst>
                                      </p:cBhvr>
                                      <p:to>
                                        <p:strVal val="visible"/>
                                      </p:to>
                                    </p:set>
                                    <p:animEffect transition="in" filter="fade">
                                      <p:cBhvr>
                                        <p:cTn id="12" dur="750"/>
                                        <p:tgtEl>
                                          <p:spTgt spid="20501"/>
                                        </p:tgtEl>
                                      </p:cBhvr>
                                    </p:animEffect>
                                    <p:anim calcmode="lin" valueType="num">
                                      <p:cBhvr>
                                        <p:cTn id="13" dur="750" fill="hold"/>
                                        <p:tgtEl>
                                          <p:spTgt spid="20501"/>
                                        </p:tgtEl>
                                        <p:attrNameLst>
                                          <p:attrName>ppt_x</p:attrName>
                                        </p:attrNameLst>
                                      </p:cBhvr>
                                      <p:tavLst>
                                        <p:tav tm="0">
                                          <p:val>
                                            <p:strVal val="#ppt_x"/>
                                          </p:val>
                                        </p:tav>
                                        <p:tav tm="100000">
                                          <p:val>
                                            <p:strVal val="#ppt_x"/>
                                          </p:val>
                                        </p:tav>
                                      </p:tavLst>
                                    </p:anim>
                                    <p:anim calcmode="lin" valueType="num">
                                      <p:cBhvr>
                                        <p:cTn id="14" dur="750" fill="hold"/>
                                        <p:tgtEl>
                                          <p:spTgt spid="205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000"/>
                                  </p:stCondLst>
                                  <p:childTnLst>
                                    <p:set>
                                      <p:cBhvr>
                                        <p:cTn id="16" dur="1" fill="hold">
                                          <p:stCondLst>
                                            <p:cond delay="0"/>
                                          </p:stCondLst>
                                        </p:cTn>
                                        <p:tgtEl>
                                          <p:spTgt spid="20514"/>
                                        </p:tgtEl>
                                        <p:attrNameLst>
                                          <p:attrName>style.visibility</p:attrName>
                                        </p:attrNameLst>
                                      </p:cBhvr>
                                      <p:to>
                                        <p:strVal val="visible"/>
                                      </p:to>
                                    </p:set>
                                    <p:animEffect transition="in" filter="fade">
                                      <p:cBhvr>
                                        <p:cTn id="17" dur="750"/>
                                        <p:tgtEl>
                                          <p:spTgt spid="20514"/>
                                        </p:tgtEl>
                                      </p:cBhvr>
                                    </p:animEffect>
                                    <p:anim calcmode="lin" valueType="num">
                                      <p:cBhvr>
                                        <p:cTn id="18" dur="750" fill="hold"/>
                                        <p:tgtEl>
                                          <p:spTgt spid="20514"/>
                                        </p:tgtEl>
                                        <p:attrNameLst>
                                          <p:attrName>ppt_x</p:attrName>
                                        </p:attrNameLst>
                                      </p:cBhvr>
                                      <p:tavLst>
                                        <p:tav tm="0">
                                          <p:val>
                                            <p:strVal val="#ppt_x"/>
                                          </p:val>
                                        </p:tav>
                                        <p:tav tm="100000">
                                          <p:val>
                                            <p:strVal val="#ppt_x"/>
                                          </p:val>
                                        </p:tav>
                                      </p:tavLst>
                                    </p:anim>
                                    <p:anim calcmode="lin" valueType="num">
                                      <p:cBhvr>
                                        <p:cTn id="19" dur="750" fill="hold"/>
                                        <p:tgtEl>
                                          <p:spTgt spid="205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1500"/>
                                  </p:stCondLst>
                                  <p:childTnLst>
                                    <p:set>
                                      <p:cBhvr>
                                        <p:cTn id="21" dur="1" fill="hold">
                                          <p:stCondLst>
                                            <p:cond delay="0"/>
                                          </p:stCondLst>
                                        </p:cTn>
                                        <p:tgtEl>
                                          <p:spTgt spid="20527"/>
                                        </p:tgtEl>
                                        <p:attrNameLst>
                                          <p:attrName>style.visibility</p:attrName>
                                        </p:attrNameLst>
                                      </p:cBhvr>
                                      <p:to>
                                        <p:strVal val="visible"/>
                                      </p:to>
                                    </p:set>
                                    <p:animEffect transition="in" filter="fade">
                                      <p:cBhvr>
                                        <p:cTn id="22" dur="750"/>
                                        <p:tgtEl>
                                          <p:spTgt spid="20527"/>
                                        </p:tgtEl>
                                      </p:cBhvr>
                                    </p:animEffect>
                                    <p:anim calcmode="lin" valueType="num">
                                      <p:cBhvr>
                                        <p:cTn id="23" dur="750" fill="hold"/>
                                        <p:tgtEl>
                                          <p:spTgt spid="20527"/>
                                        </p:tgtEl>
                                        <p:attrNameLst>
                                          <p:attrName>ppt_x</p:attrName>
                                        </p:attrNameLst>
                                      </p:cBhvr>
                                      <p:tavLst>
                                        <p:tav tm="0">
                                          <p:val>
                                            <p:strVal val="#ppt_x"/>
                                          </p:val>
                                        </p:tav>
                                        <p:tav tm="100000">
                                          <p:val>
                                            <p:strVal val="#ppt_x"/>
                                          </p:val>
                                        </p:tav>
                                      </p:tavLst>
                                    </p:anim>
                                    <p:anim calcmode="lin" valueType="num">
                                      <p:cBhvr>
                                        <p:cTn id="24" dur="750" fill="hold"/>
                                        <p:tgtEl>
                                          <p:spTgt spid="205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229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229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12293"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229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12295"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nvGrpSpPr>
          <p:cNvPr id="12296" name="组合 7"/>
          <p:cNvGrpSpPr>
            <a:grpSpLocks/>
          </p:cNvGrpSpPr>
          <p:nvPr/>
        </p:nvGrpSpPr>
        <p:grpSpPr bwMode="auto">
          <a:xfrm>
            <a:off x="221457" y="1258491"/>
            <a:ext cx="4718447" cy="2830269"/>
            <a:chOff x="0" y="0"/>
            <a:chExt cx="6292255" cy="3774258"/>
          </a:xfrm>
        </p:grpSpPr>
        <p:cxnSp>
          <p:nvCxnSpPr>
            <p:cNvPr id="12297" name="直接连接符 8"/>
            <p:cNvCxnSpPr>
              <a:cxnSpLocks noChangeShapeType="1"/>
            </p:cNvCxnSpPr>
            <p:nvPr/>
          </p:nvCxnSpPr>
          <p:spPr bwMode="auto">
            <a:xfrm>
              <a:off x="639864" y="3327900"/>
              <a:ext cx="5652391" cy="0"/>
            </a:xfrm>
            <a:prstGeom prst="line">
              <a:avLst/>
            </a:prstGeom>
            <a:noFill/>
            <a:ln w="12700" cmpd="sng">
              <a:solidFill>
                <a:schemeClr val="bg1"/>
              </a:solidFill>
              <a:prstDash val="dash"/>
              <a:round/>
              <a:headEnd/>
              <a:tailEnd/>
            </a:ln>
            <a:extLst>
              <a:ext uri="{909E8E84-426E-40DD-AFC4-6F175D3DCCD1}">
                <a14:hiddenFill xmlns="" xmlns:a14="http://schemas.microsoft.com/office/drawing/2010/main">
                  <a:noFill/>
                </a14:hiddenFill>
              </a:ext>
            </a:extLst>
          </p:spPr>
        </p:cxnSp>
        <p:cxnSp>
          <p:nvCxnSpPr>
            <p:cNvPr id="12298" name="直接连接符 10"/>
            <p:cNvCxnSpPr>
              <a:cxnSpLocks noChangeShapeType="1"/>
            </p:cNvCxnSpPr>
            <p:nvPr/>
          </p:nvCxnSpPr>
          <p:spPr bwMode="auto">
            <a:xfrm>
              <a:off x="639864" y="2689629"/>
              <a:ext cx="5652391" cy="0"/>
            </a:xfrm>
            <a:prstGeom prst="line">
              <a:avLst/>
            </a:prstGeom>
            <a:noFill/>
            <a:ln w="12700" cmpd="sng">
              <a:solidFill>
                <a:schemeClr val="bg1"/>
              </a:solidFill>
              <a:prstDash val="dash"/>
              <a:round/>
              <a:headEnd/>
              <a:tailEnd/>
            </a:ln>
            <a:extLst>
              <a:ext uri="{909E8E84-426E-40DD-AFC4-6F175D3DCCD1}">
                <a14:hiddenFill xmlns="" xmlns:a14="http://schemas.microsoft.com/office/drawing/2010/main">
                  <a:noFill/>
                </a14:hiddenFill>
              </a:ext>
            </a:extLst>
          </p:spPr>
        </p:cxnSp>
        <p:cxnSp>
          <p:nvCxnSpPr>
            <p:cNvPr id="12299" name="直接连接符 13"/>
            <p:cNvCxnSpPr>
              <a:cxnSpLocks noChangeShapeType="1"/>
            </p:cNvCxnSpPr>
            <p:nvPr/>
          </p:nvCxnSpPr>
          <p:spPr bwMode="auto">
            <a:xfrm>
              <a:off x="639864" y="2049770"/>
              <a:ext cx="5652391" cy="0"/>
            </a:xfrm>
            <a:prstGeom prst="line">
              <a:avLst/>
            </a:prstGeom>
            <a:noFill/>
            <a:ln w="12700" cmpd="sng">
              <a:solidFill>
                <a:schemeClr val="bg1"/>
              </a:solidFill>
              <a:prstDash val="dash"/>
              <a:round/>
              <a:headEnd/>
              <a:tailEnd/>
            </a:ln>
            <a:extLst>
              <a:ext uri="{909E8E84-426E-40DD-AFC4-6F175D3DCCD1}">
                <a14:hiddenFill xmlns="" xmlns:a14="http://schemas.microsoft.com/office/drawing/2010/main">
                  <a:noFill/>
                </a14:hiddenFill>
              </a:ext>
            </a:extLst>
          </p:spPr>
        </p:cxnSp>
        <p:cxnSp>
          <p:nvCxnSpPr>
            <p:cNvPr id="12300" name="直接连接符 16"/>
            <p:cNvCxnSpPr>
              <a:cxnSpLocks noChangeShapeType="1"/>
            </p:cNvCxnSpPr>
            <p:nvPr/>
          </p:nvCxnSpPr>
          <p:spPr bwMode="auto">
            <a:xfrm>
              <a:off x="639864" y="773228"/>
              <a:ext cx="5652391" cy="0"/>
            </a:xfrm>
            <a:prstGeom prst="line">
              <a:avLst/>
            </a:prstGeom>
            <a:noFill/>
            <a:ln w="12700" cmpd="sng">
              <a:solidFill>
                <a:schemeClr val="bg1"/>
              </a:solidFill>
              <a:prstDash val="dash"/>
              <a:round/>
              <a:headEnd/>
              <a:tailEnd/>
            </a:ln>
            <a:extLst>
              <a:ext uri="{909E8E84-426E-40DD-AFC4-6F175D3DCCD1}">
                <a14:hiddenFill xmlns="" xmlns:a14="http://schemas.microsoft.com/office/drawing/2010/main">
                  <a:noFill/>
                </a14:hiddenFill>
              </a:ext>
            </a:extLst>
          </p:spPr>
        </p:cxnSp>
        <p:cxnSp>
          <p:nvCxnSpPr>
            <p:cNvPr id="12301" name="直接连接符 17"/>
            <p:cNvCxnSpPr>
              <a:cxnSpLocks noChangeShapeType="1"/>
            </p:cNvCxnSpPr>
            <p:nvPr/>
          </p:nvCxnSpPr>
          <p:spPr bwMode="auto">
            <a:xfrm>
              <a:off x="639864" y="134957"/>
              <a:ext cx="5652391" cy="0"/>
            </a:xfrm>
            <a:prstGeom prst="line">
              <a:avLst/>
            </a:prstGeom>
            <a:noFill/>
            <a:ln w="12700" cmpd="sng">
              <a:solidFill>
                <a:schemeClr val="bg1"/>
              </a:solidFill>
              <a:prstDash val="dash"/>
              <a:round/>
              <a:headEnd/>
              <a:tailEnd/>
            </a:ln>
            <a:extLst>
              <a:ext uri="{909E8E84-426E-40DD-AFC4-6F175D3DCCD1}">
                <a14:hiddenFill xmlns="" xmlns:a14="http://schemas.microsoft.com/office/drawing/2010/main">
                  <a:noFill/>
                </a14:hiddenFill>
              </a:ext>
            </a:extLst>
          </p:spPr>
        </p:cxnSp>
        <p:cxnSp>
          <p:nvCxnSpPr>
            <p:cNvPr id="12302" name="直接连接符 18"/>
            <p:cNvCxnSpPr>
              <a:cxnSpLocks noChangeShapeType="1"/>
            </p:cNvCxnSpPr>
            <p:nvPr/>
          </p:nvCxnSpPr>
          <p:spPr bwMode="auto">
            <a:xfrm>
              <a:off x="639864" y="1411499"/>
              <a:ext cx="5652391" cy="0"/>
            </a:xfrm>
            <a:prstGeom prst="line">
              <a:avLst/>
            </a:prstGeom>
            <a:noFill/>
            <a:ln w="12700" cmpd="sng">
              <a:solidFill>
                <a:schemeClr val="bg1"/>
              </a:solidFill>
              <a:prstDash val="dash"/>
              <a:round/>
              <a:headEnd/>
              <a:tailEnd/>
            </a:ln>
            <a:extLst>
              <a:ext uri="{909E8E84-426E-40DD-AFC4-6F175D3DCCD1}">
                <a14:hiddenFill xmlns="" xmlns:a14="http://schemas.microsoft.com/office/drawing/2010/main">
                  <a:noFill/>
                </a14:hiddenFill>
              </a:ext>
            </a:extLst>
          </p:spPr>
        </p:cxnSp>
        <p:sp>
          <p:nvSpPr>
            <p:cNvPr id="12303" name="文本框 19"/>
            <p:cNvSpPr txBox="1">
              <a:spLocks noChangeArrowheads="1"/>
            </p:cNvSpPr>
            <p:nvPr/>
          </p:nvSpPr>
          <p:spPr bwMode="auto">
            <a:xfrm>
              <a:off x="174297" y="3220178"/>
              <a:ext cx="469770" cy="554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0%</a:t>
              </a:r>
              <a:endParaRPr lang="zh-CN" altLang="en-US" sz="1050">
                <a:solidFill>
                  <a:schemeClr val="bg1"/>
                </a:solidFill>
                <a:latin typeface="Arial" pitchFamily="34" charset="0"/>
                <a:cs typeface="Arial" pitchFamily="34" charset="0"/>
              </a:endParaRPr>
            </a:p>
          </p:txBody>
        </p:sp>
        <p:sp>
          <p:nvSpPr>
            <p:cNvPr id="12304" name="文本框 20"/>
            <p:cNvSpPr txBox="1">
              <a:spLocks noChangeArrowheads="1"/>
            </p:cNvSpPr>
            <p:nvPr/>
          </p:nvSpPr>
          <p:spPr bwMode="auto">
            <a:xfrm>
              <a:off x="76080" y="2576144"/>
              <a:ext cx="567987" cy="554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20%</a:t>
              </a:r>
              <a:endParaRPr lang="zh-CN" altLang="en-US" sz="1050">
                <a:solidFill>
                  <a:schemeClr val="bg1"/>
                </a:solidFill>
                <a:latin typeface="Arial" pitchFamily="34" charset="0"/>
                <a:cs typeface="Arial" pitchFamily="34" charset="0"/>
              </a:endParaRPr>
            </a:p>
          </p:txBody>
        </p:sp>
        <p:sp>
          <p:nvSpPr>
            <p:cNvPr id="12305" name="文本框 21"/>
            <p:cNvSpPr txBox="1">
              <a:spLocks noChangeArrowheads="1"/>
            </p:cNvSpPr>
            <p:nvPr/>
          </p:nvSpPr>
          <p:spPr bwMode="auto">
            <a:xfrm>
              <a:off x="76080" y="1932108"/>
              <a:ext cx="567987" cy="554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40%</a:t>
              </a:r>
              <a:endParaRPr lang="zh-CN" altLang="en-US" sz="1050">
                <a:solidFill>
                  <a:schemeClr val="bg1"/>
                </a:solidFill>
                <a:latin typeface="Arial" pitchFamily="34" charset="0"/>
                <a:cs typeface="Arial" pitchFamily="34" charset="0"/>
              </a:endParaRPr>
            </a:p>
          </p:txBody>
        </p:sp>
        <p:sp>
          <p:nvSpPr>
            <p:cNvPr id="12306" name="文本框 22"/>
            <p:cNvSpPr txBox="1">
              <a:spLocks noChangeArrowheads="1"/>
            </p:cNvSpPr>
            <p:nvPr/>
          </p:nvSpPr>
          <p:spPr bwMode="auto">
            <a:xfrm>
              <a:off x="76080" y="1288072"/>
              <a:ext cx="567987" cy="554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60%</a:t>
              </a:r>
              <a:endParaRPr lang="zh-CN" altLang="en-US" sz="1050">
                <a:solidFill>
                  <a:schemeClr val="bg1"/>
                </a:solidFill>
                <a:latin typeface="Arial" pitchFamily="34" charset="0"/>
                <a:cs typeface="Arial" pitchFamily="34" charset="0"/>
              </a:endParaRPr>
            </a:p>
          </p:txBody>
        </p:sp>
        <p:sp>
          <p:nvSpPr>
            <p:cNvPr id="12307" name="文本框 23"/>
            <p:cNvSpPr txBox="1">
              <a:spLocks noChangeArrowheads="1"/>
            </p:cNvSpPr>
            <p:nvPr/>
          </p:nvSpPr>
          <p:spPr bwMode="auto">
            <a:xfrm>
              <a:off x="76080" y="644037"/>
              <a:ext cx="567987" cy="554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80%</a:t>
              </a:r>
              <a:endParaRPr lang="zh-CN" altLang="en-US" sz="1050">
                <a:solidFill>
                  <a:schemeClr val="bg1"/>
                </a:solidFill>
                <a:latin typeface="Arial" pitchFamily="34" charset="0"/>
                <a:cs typeface="Arial" pitchFamily="34" charset="0"/>
              </a:endParaRPr>
            </a:p>
          </p:txBody>
        </p:sp>
        <p:sp>
          <p:nvSpPr>
            <p:cNvPr id="12308" name="文本框 24"/>
            <p:cNvSpPr txBox="1">
              <a:spLocks noChangeArrowheads="1"/>
            </p:cNvSpPr>
            <p:nvPr/>
          </p:nvSpPr>
          <p:spPr bwMode="auto">
            <a:xfrm>
              <a:off x="0" y="0"/>
              <a:ext cx="644067" cy="5540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r" eaLnBrk="1" hangingPunct="1"/>
              <a:r>
                <a:rPr lang="en-US" sz="1050">
                  <a:solidFill>
                    <a:schemeClr val="bg1"/>
                  </a:solidFill>
                  <a:latin typeface="Arial" pitchFamily="34" charset="0"/>
                  <a:cs typeface="Arial" pitchFamily="34" charset="0"/>
                </a:rPr>
                <a:t>100%</a:t>
              </a:r>
              <a:endParaRPr lang="zh-CN" altLang="en-US" sz="1050">
                <a:solidFill>
                  <a:schemeClr val="bg1"/>
                </a:solidFill>
                <a:latin typeface="Arial" pitchFamily="34" charset="0"/>
                <a:cs typeface="Arial" pitchFamily="34" charset="0"/>
              </a:endParaRPr>
            </a:p>
          </p:txBody>
        </p:sp>
      </p:grpSp>
      <p:sp>
        <p:nvSpPr>
          <p:cNvPr id="12309" name="任意多边形 89"/>
          <p:cNvSpPr>
            <a:spLocks/>
          </p:cNvSpPr>
          <p:nvPr/>
        </p:nvSpPr>
        <p:spPr bwMode="auto">
          <a:xfrm>
            <a:off x="720329"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0" name="组合 29"/>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785813" y="1888331"/>
            <a:ext cx="654844" cy="271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2311" name="文本框 27"/>
          <p:cNvSpPr txBox="1">
            <a:spLocks noChangeArrowheads="1"/>
          </p:cNvSpPr>
          <p:nvPr/>
        </p:nvSpPr>
        <p:spPr bwMode="auto">
          <a:xfrm>
            <a:off x="860823" y="4138613"/>
            <a:ext cx="44410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78%</a:t>
            </a:r>
            <a:endParaRPr lang="zh-CN" altLang="en-US" sz="1200">
              <a:solidFill>
                <a:srgbClr val="1E6991"/>
              </a:solidFill>
              <a:latin typeface="Arial" pitchFamily="34" charset="0"/>
              <a:cs typeface="Arial" pitchFamily="34" charset="0"/>
            </a:endParaRPr>
          </a:p>
        </p:txBody>
      </p:sp>
      <p:sp>
        <p:nvSpPr>
          <p:cNvPr id="12312" name="任意多边形 88"/>
          <p:cNvSpPr>
            <a:spLocks/>
          </p:cNvSpPr>
          <p:nvPr/>
        </p:nvSpPr>
        <p:spPr bwMode="auto">
          <a:xfrm>
            <a:off x="1809751" y="1218010"/>
            <a:ext cx="746522"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3" name="组合 38"/>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1874044" y="2414588"/>
            <a:ext cx="654844" cy="21847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2314" name="文本框 36"/>
          <p:cNvSpPr txBox="1">
            <a:spLocks noChangeArrowheads="1"/>
          </p:cNvSpPr>
          <p:nvPr/>
        </p:nvSpPr>
        <p:spPr bwMode="auto">
          <a:xfrm>
            <a:off x="1957387" y="4138613"/>
            <a:ext cx="44410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57%</a:t>
            </a:r>
            <a:endParaRPr lang="zh-CN" altLang="en-US" sz="1200">
              <a:solidFill>
                <a:schemeClr val="bg1"/>
              </a:solidFill>
              <a:latin typeface="Arial" pitchFamily="34" charset="0"/>
              <a:cs typeface="Arial" pitchFamily="34" charset="0"/>
            </a:endParaRPr>
          </a:p>
        </p:txBody>
      </p:sp>
      <p:sp>
        <p:nvSpPr>
          <p:cNvPr id="12315" name="任意多边形 87"/>
          <p:cNvSpPr>
            <a:spLocks/>
          </p:cNvSpPr>
          <p:nvPr/>
        </p:nvSpPr>
        <p:spPr bwMode="auto">
          <a:xfrm>
            <a:off x="2900363"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0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0"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6" name="组合 47"/>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2967037" y="2066925"/>
            <a:ext cx="653654" cy="25324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2317" name="文本框 45"/>
          <p:cNvSpPr txBox="1">
            <a:spLocks noChangeArrowheads="1"/>
          </p:cNvSpPr>
          <p:nvPr/>
        </p:nvSpPr>
        <p:spPr bwMode="auto">
          <a:xfrm>
            <a:off x="3040856" y="4138613"/>
            <a:ext cx="44410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rgbClr val="1E6991"/>
                </a:solidFill>
                <a:latin typeface="Arial" pitchFamily="34" charset="0"/>
                <a:cs typeface="Arial" pitchFamily="34" charset="0"/>
              </a:rPr>
              <a:t>68%</a:t>
            </a:r>
            <a:endParaRPr lang="zh-CN" altLang="en-US" sz="1200">
              <a:solidFill>
                <a:srgbClr val="1E6991"/>
              </a:solidFill>
              <a:latin typeface="Arial" pitchFamily="34" charset="0"/>
              <a:cs typeface="Arial" pitchFamily="34" charset="0"/>
            </a:endParaRPr>
          </a:p>
        </p:txBody>
      </p:sp>
      <p:sp>
        <p:nvSpPr>
          <p:cNvPr id="12318" name="任意多边形 86"/>
          <p:cNvSpPr>
            <a:spLocks/>
          </p:cNvSpPr>
          <p:nvPr/>
        </p:nvSpPr>
        <p:spPr bwMode="auto">
          <a:xfrm>
            <a:off x="3989785" y="1218010"/>
            <a:ext cx="745331" cy="3411140"/>
          </a:xfrm>
          <a:custGeom>
            <a:avLst/>
            <a:gdLst>
              <a:gd name="T0" fmla="*/ 497243 w 994488"/>
              <a:gd name="T1" fmla="*/ 0 h 4547732"/>
              <a:gd name="T2" fmla="*/ 713243 w 994488"/>
              <a:gd name="T3" fmla="*/ 216000 h 4547732"/>
              <a:gd name="T4" fmla="*/ 713243 w 994488"/>
              <a:gd name="T5" fmla="*/ 3604505 h 4547732"/>
              <a:gd name="T6" fmla="*/ 775258 w 994488"/>
              <a:gd name="T7" fmla="*/ 3638166 h 4547732"/>
              <a:gd name="T8" fmla="*/ 994488 w 994488"/>
              <a:gd name="T9" fmla="*/ 4050488 h 4547732"/>
              <a:gd name="T10" fmla="*/ 497244 w 994488"/>
              <a:gd name="T11" fmla="*/ 4547732 h 4547732"/>
              <a:gd name="T12" fmla="*/ 0 w 994488"/>
              <a:gd name="T13" fmla="*/ 4050488 h 4547732"/>
              <a:gd name="T14" fmla="*/ 219231 w 994488"/>
              <a:gd name="T15" fmla="*/ 3638166 h 4547732"/>
              <a:gd name="T16" fmla="*/ 281243 w 994488"/>
              <a:gd name="T17" fmla="*/ 3604506 h 4547732"/>
              <a:gd name="T18" fmla="*/ 281243 w 994488"/>
              <a:gd name="T19" fmla="*/ 216000 h 4547732"/>
              <a:gd name="T20" fmla="*/ 497243 w 994488"/>
              <a:gd name="T21" fmla="*/ 0 h 4547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4488" h="4547732">
                <a:moveTo>
                  <a:pt x="497243" y="0"/>
                </a:moveTo>
                <a:cubicBezTo>
                  <a:pt x="616537" y="0"/>
                  <a:pt x="713243" y="96706"/>
                  <a:pt x="713243" y="216000"/>
                </a:cubicBezTo>
                <a:lnTo>
                  <a:pt x="713243" y="3604505"/>
                </a:lnTo>
                <a:lnTo>
                  <a:pt x="775258" y="3638166"/>
                </a:lnTo>
                <a:cubicBezTo>
                  <a:pt x="907526" y="3727524"/>
                  <a:pt x="994488" y="3878851"/>
                  <a:pt x="994488" y="4050488"/>
                </a:cubicBezTo>
                <a:cubicBezTo>
                  <a:pt x="994488" y="4325108"/>
                  <a:pt x="771864" y="4547732"/>
                  <a:pt x="497244" y="4547732"/>
                </a:cubicBezTo>
                <a:cubicBezTo>
                  <a:pt x="222624" y="4547732"/>
                  <a:pt x="0" y="4325108"/>
                  <a:pt x="0" y="4050488"/>
                </a:cubicBezTo>
                <a:cubicBezTo>
                  <a:pt x="0" y="3878851"/>
                  <a:pt x="86963" y="3727524"/>
                  <a:pt x="219231" y="3638166"/>
                </a:cubicBezTo>
                <a:lnTo>
                  <a:pt x="281243" y="3604506"/>
                </a:lnTo>
                <a:lnTo>
                  <a:pt x="281243" y="216000"/>
                </a:lnTo>
                <a:cubicBezTo>
                  <a:pt x="281243" y="96706"/>
                  <a:pt x="377949" y="0"/>
                  <a:pt x="497243" y="0"/>
                </a:cubicBezTo>
                <a:close/>
              </a:path>
            </a:pathLst>
          </a:custGeom>
          <a:solidFill>
            <a:schemeClr val="bg1">
              <a:alpha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12319" name="组合 56"/>
          <p:cNvPicPr>
            <a:picLocks noChangeArrowheads="1"/>
          </p:cNvPicPr>
          <p:nvPr/>
        </p:nvPicPr>
        <p:blipFill>
          <a:blip r:embed="rId7" cstate="screen">
            <a:extLst>
              <a:ext uri="{28A0092B-C50C-407E-A947-70E740481C1C}">
                <a14:useLocalDpi xmlns="" xmlns:a14="http://schemas.microsoft.com/office/drawing/2010/main"/>
              </a:ext>
            </a:extLst>
          </a:blip>
          <a:srcRect/>
          <a:stretch>
            <a:fillRect/>
          </a:stretch>
        </p:blipFill>
        <p:spPr bwMode="auto">
          <a:xfrm>
            <a:off x="4055269" y="2693194"/>
            <a:ext cx="653654" cy="19061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2320" name="文本框 54"/>
          <p:cNvSpPr txBox="1">
            <a:spLocks noChangeArrowheads="1"/>
          </p:cNvSpPr>
          <p:nvPr/>
        </p:nvSpPr>
        <p:spPr bwMode="auto">
          <a:xfrm>
            <a:off x="4151710" y="4138613"/>
            <a:ext cx="444103"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200">
                <a:solidFill>
                  <a:schemeClr val="bg1"/>
                </a:solidFill>
                <a:latin typeface="Arial" pitchFamily="34" charset="0"/>
                <a:cs typeface="Arial" pitchFamily="34" charset="0"/>
              </a:rPr>
              <a:t>43%</a:t>
            </a:r>
            <a:endParaRPr lang="zh-CN" altLang="en-US" sz="1200">
              <a:solidFill>
                <a:schemeClr val="bg1"/>
              </a:solidFill>
              <a:latin typeface="Arial" pitchFamily="34" charset="0"/>
              <a:cs typeface="Arial" pitchFamily="34" charset="0"/>
            </a:endParaRPr>
          </a:p>
        </p:txBody>
      </p:sp>
      <p:cxnSp>
        <p:nvCxnSpPr>
          <p:cNvPr id="12321" name="直接连接符 61"/>
          <p:cNvCxnSpPr>
            <a:cxnSpLocks noChangeShapeType="1"/>
          </p:cNvCxnSpPr>
          <p:nvPr/>
        </p:nvCxnSpPr>
        <p:spPr bwMode="auto">
          <a:xfrm>
            <a:off x="5066110" y="1218010"/>
            <a:ext cx="0" cy="3411140"/>
          </a:xfrm>
          <a:prstGeom prst="line">
            <a:avLst/>
          </a:prstGeom>
          <a:noFill/>
          <a:ln w="12700" cmpd="sng">
            <a:solidFill>
              <a:schemeClr val="bg1">
                <a:alpha val="50000"/>
              </a:schemeClr>
            </a:solidFill>
            <a:round/>
            <a:headEnd/>
            <a:tailEnd/>
          </a:ln>
          <a:extLst>
            <a:ext uri="{909E8E84-426E-40DD-AFC4-6F175D3DCCD1}">
              <a14:hiddenFill xmlns="" xmlns:a14="http://schemas.microsoft.com/office/drawing/2010/main">
                <a:noFill/>
              </a14:hiddenFill>
            </a:ext>
          </a:extLst>
        </p:spPr>
      </p:cxnSp>
      <p:grpSp>
        <p:nvGrpSpPr>
          <p:cNvPr id="12322" name="组合 74"/>
          <p:cNvGrpSpPr>
            <a:grpSpLocks/>
          </p:cNvGrpSpPr>
          <p:nvPr/>
        </p:nvGrpSpPr>
        <p:grpSpPr bwMode="auto">
          <a:xfrm>
            <a:off x="5947172" y="1154906"/>
            <a:ext cx="2890838" cy="674170"/>
            <a:chOff x="0" y="0"/>
            <a:chExt cx="3854899" cy="898522"/>
          </a:xfrm>
        </p:grpSpPr>
        <p:sp>
          <p:nvSpPr>
            <p:cNvPr id="12323" name="矩形 75"/>
            <p:cNvSpPr>
              <a:spLocks noChangeArrowheads="1"/>
            </p:cNvSpPr>
            <p:nvPr/>
          </p:nvSpPr>
          <p:spPr bwMode="auto">
            <a:xfrm flipH="1">
              <a:off x="0" y="267841"/>
              <a:ext cx="3854899" cy="6306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4" name="文本框 76"/>
            <p:cNvSpPr txBox="1">
              <a:spLocks noChangeArrowheads="1"/>
            </p:cNvSpPr>
            <p:nvPr/>
          </p:nvSpPr>
          <p:spPr bwMode="auto">
            <a:xfrm flipH="1">
              <a:off x="4" y="0"/>
              <a:ext cx="2567644" cy="3691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5" name="组合 77"/>
          <p:cNvGrpSpPr>
            <a:grpSpLocks/>
          </p:cNvGrpSpPr>
          <p:nvPr/>
        </p:nvGrpSpPr>
        <p:grpSpPr bwMode="auto">
          <a:xfrm>
            <a:off x="5947172" y="1934766"/>
            <a:ext cx="2890838" cy="674170"/>
            <a:chOff x="0" y="0"/>
            <a:chExt cx="3854899" cy="898524"/>
          </a:xfrm>
        </p:grpSpPr>
        <p:sp>
          <p:nvSpPr>
            <p:cNvPr id="12326" name="矩形 78"/>
            <p:cNvSpPr>
              <a:spLocks noChangeArrowheads="1"/>
            </p:cNvSpPr>
            <p:nvPr/>
          </p:nvSpPr>
          <p:spPr bwMode="auto">
            <a:xfrm flipH="1">
              <a:off x="0" y="267842"/>
              <a:ext cx="3854899" cy="63068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27" name="文本框 79"/>
            <p:cNvSpPr txBox="1">
              <a:spLocks noChangeArrowheads="1"/>
            </p:cNvSpPr>
            <p:nvPr/>
          </p:nvSpPr>
          <p:spPr bwMode="auto">
            <a:xfrm flipH="1">
              <a:off x="4" y="0"/>
              <a:ext cx="2567644" cy="3691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28" name="组合 80"/>
          <p:cNvGrpSpPr>
            <a:grpSpLocks/>
          </p:cNvGrpSpPr>
          <p:nvPr/>
        </p:nvGrpSpPr>
        <p:grpSpPr bwMode="auto">
          <a:xfrm>
            <a:off x="5947172" y="2714625"/>
            <a:ext cx="2890838" cy="674170"/>
            <a:chOff x="0" y="0"/>
            <a:chExt cx="3854899" cy="898522"/>
          </a:xfrm>
        </p:grpSpPr>
        <p:sp>
          <p:nvSpPr>
            <p:cNvPr id="12329" name="矩形 81"/>
            <p:cNvSpPr>
              <a:spLocks noChangeArrowheads="1"/>
            </p:cNvSpPr>
            <p:nvPr/>
          </p:nvSpPr>
          <p:spPr bwMode="auto">
            <a:xfrm flipH="1">
              <a:off x="0" y="267841"/>
              <a:ext cx="3854899" cy="63068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0" name="文本框 82"/>
            <p:cNvSpPr txBox="1">
              <a:spLocks noChangeArrowheads="1"/>
            </p:cNvSpPr>
            <p:nvPr/>
          </p:nvSpPr>
          <p:spPr bwMode="auto">
            <a:xfrm flipH="1">
              <a:off x="4" y="0"/>
              <a:ext cx="2567644" cy="3691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1" name="组合 83"/>
          <p:cNvGrpSpPr>
            <a:grpSpLocks/>
          </p:cNvGrpSpPr>
          <p:nvPr/>
        </p:nvGrpSpPr>
        <p:grpSpPr bwMode="auto">
          <a:xfrm>
            <a:off x="5947172" y="3494485"/>
            <a:ext cx="2890838" cy="673802"/>
            <a:chOff x="0" y="0"/>
            <a:chExt cx="3854900" cy="899680"/>
          </a:xfrm>
        </p:grpSpPr>
        <p:sp>
          <p:nvSpPr>
            <p:cNvPr id="12332" name="矩形 84"/>
            <p:cNvSpPr>
              <a:spLocks noChangeArrowheads="1"/>
            </p:cNvSpPr>
            <p:nvPr/>
          </p:nvSpPr>
          <p:spPr bwMode="auto">
            <a:xfrm flipH="1">
              <a:off x="0" y="267842"/>
              <a:ext cx="3854900" cy="6318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cs typeface="Arial" pitchFamily="34" charset="0"/>
                </a:rPr>
                <a:t>Just for today I will be unafraid. Especially I will not be afraid to enjoy what is beautiful, and to believe that as I give to the world, so the world will give to me.</a:t>
              </a:r>
              <a:endParaRPr lang="zh-CN" altLang="en-US" sz="825">
                <a:solidFill>
                  <a:schemeClr val="bg1"/>
                </a:solidFill>
                <a:latin typeface="Arial" pitchFamily="34" charset="0"/>
                <a:cs typeface="Arial" pitchFamily="34" charset="0"/>
              </a:endParaRPr>
            </a:p>
          </p:txBody>
        </p:sp>
        <p:sp>
          <p:nvSpPr>
            <p:cNvPr id="12333" name="文本框 85"/>
            <p:cNvSpPr txBox="1">
              <a:spLocks noChangeArrowheads="1"/>
            </p:cNvSpPr>
            <p:nvPr/>
          </p:nvSpPr>
          <p:spPr bwMode="auto">
            <a:xfrm flipH="1">
              <a:off x="4" y="0"/>
              <a:ext cx="2567645" cy="36985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200" b="1">
                  <a:solidFill>
                    <a:schemeClr val="bg1"/>
                  </a:solidFill>
                  <a:latin typeface="Arial" pitchFamily="34" charset="0"/>
                  <a:cs typeface="Arial" pitchFamily="34" charset="0"/>
                </a:rPr>
                <a:t>ADD YOUR TITLE</a:t>
              </a:r>
              <a:endParaRPr lang="zh-CN" altLang="en-US" sz="1200" b="1">
                <a:solidFill>
                  <a:schemeClr val="bg1"/>
                </a:solidFill>
                <a:latin typeface="Arial" pitchFamily="34" charset="0"/>
                <a:cs typeface="Arial" pitchFamily="34" charset="0"/>
              </a:endParaRPr>
            </a:p>
          </p:txBody>
        </p:sp>
      </p:grpSp>
      <p:grpSp>
        <p:nvGrpSpPr>
          <p:cNvPr id="12334" name="组合 2"/>
          <p:cNvGrpSpPr>
            <a:grpSpLocks/>
          </p:cNvGrpSpPr>
          <p:nvPr/>
        </p:nvGrpSpPr>
        <p:grpSpPr bwMode="auto">
          <a:xfrm>
            <a:off x="5273278" y="1994297"/>
            <a:ext cx="585788" cy="585788"/>
            <a:chOff x="0" y="0"/>
            <a:chExt cx="781050" cy="781050"/>
          </a:xfrm>
        </p:grpSpPr>
        <p:sp>
          <p:nvSpPr>
            <p:cNvPr id="12335" name="圆角矩形 72"/>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2336" name="Freeform 11"/>
            <p:cNvSpPr>
              <a:spLocks noEditPoints="1"/>
            </p:cNvSpPr>
            <p:nvPr/>
          </p:nvSpPr>
          <p:spPr bwMode="auto">
            <a:xfrm>
              <a:off x="100196" y="111632"/>
              <a:ext cx="557968" cy="601731"/>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12337" name="组合 1"/>
          <p:cNvGrpSpPr>
            <a:grpSpLocks/>
          </p:cNvGrpSpPr>
          <p:nvPr/>
        </p:nvGrpSpPr>
        <p:grpSpPr bwMode="auto">
          <a:xfrm>
            <a:off x="5273278" y="1218010"/>
            <a:ext cx="585788" cy="585788"/>
            <a:chOff x="0" y="0"/>
            <a:chExt cx="781050" cy="781050"/>
          </a:xfrm>
        </p:grpSpPr>
        <p:sp>
          <p:nvSpPr>
            <p:cNvPr id="12338" name="圆角矩形 63"/>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39" name="组合 91"/>
            <p:cNvPicPr>
              <a:picLocks noChangeArrowheads="1"/>
            </p:cNvPicPr>
            <p:nvPr/>
          </p:nvPicPr>
          <p:blipFill>
            <a:blip r:embed="rId8" cstate="screen">
              <a:extLst>
                <a:ext uri="{28A0092B-C50C-407E-A947-70E740481C1C}">
                  <a14:useLocalDpi xmlns="" xmlns:a14="http://schemas.microsoft.com/office/drawing/2010/main"/>
                </a:ext>
              </a:extLst>
            </a:blip>
            <a:srcRect/>
            <a:stretch>
              <a:fillRect/>
            </a:stretch>
          </p:blipFill>
          <p:spPr bwMode="auto">
            <a:xfrm>
              <a:off x="101282" y="76771"/>
              <a:ext cx="585216" cy="56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12340" name="组合 3"/>
          <p:cNvGrpSpPr>
            <a:grpSpLocks/>
          </p:cNvGrpSpPr>
          <p:nvPr/>
        </p:nvGrpSpPr>
        <p:grpSpPr bwMode="auto">
          <a:xfrm>
            <a:off x="5273278" y="2770585"/>
            <a:ext cx="585788" cy="585788"/>
            <a:chOff x="0" y="0"/>
            <a:chExt cx="781050" cy="781050"/>
          </a:xfrm>
        </p:grpSpPr>
        <p:sp>
          <p:nvSpPr>
            <p:cNvPr id="12341" name="圆角矩形 66"/>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2" name="组合 96"/>
            <p:cNvPicPr>
              <a:picLocks noChangeArrowheads="1"/>
            </p:cNvPicPr>
            <p:nvPr/>
          </p:nvPicPr>
          <p:blipFill>
            <a:blip r:embed="rId9" cstate="screen">
              <a:extLst>
                <a:ext uri="{28A0092B-C50C-407E-A947-70E740481C1C}">
                  <a14:useLocalDpi xmlns="" xmlns:a14="http://schemas.microsoft.com/office/drawing/2010/main"/>
                </a:ext>
              </a:extLst>
            </a:blip>
            <a:srcRect/>
            <a:stretch>
              <a:fillRect/>
            </a:stretch>
          </p:blipFill>
          <p:spPr bwMode="auto">
            <a:xfrm>
              <a:off x="143954" y="128079"/>
              <a:ext cx="505968" cy="49987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12343" name="组合 4"/>
          <p:cNvGrpSpPr>
            <a:grpSpLocks/>
          </p:cNvGrpSpPr>
          <p:nvPr/>
        </p:nvGrpSpPr>
        <p:grpSpPr bwMode="auto">
          <a:xfrm>
            <a:off x="5273278" y="3546872"/>
            <a:ext cx="585788" cy="585788"/>
            <a:chOff x="0" y="0"/>
            <a:chExt cx="781050" cy="781050"/>
          </a:xfrm>
        </p:grpSpPr>
        <p:sp>
          <p:nvSpPr>
            <p:cNvPr id="12344" name="圆角矩形 69"/>
            <p:cNvSpPr>
              <a:spLocks noChangeArrowheads="1"/>
            </p:cNvSpPr>
            <p:nvPr/>
          </p:nvSpPr>
          <p:spPr bwMode="auto">
            <a:xfrm>
              <a:off x="0" y="0"/>
              <a:ext cx="781050" cy="781050"/>
            </a:xfrm>
            <a:prstGeom prst="roundRect">
              <a:avLst>
                <a:gd name="adj" fmla="val 16667"/>
              </a:avLst>
            </a:prstGeom>
            <a:solidFill>
              <a:schemeClr val="bg1">
                <a:alpha val="5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12345" name="组合 101"/>
            <p:cNvPicPr>
              <a:picLocks noChangeArrowheads="1"/>
            </p:cNvPicPr>
            <p:nvPr/>
          </p:nvPicPr>
          <p:blipFill>
            <a:blip r:embed="rId10" cstate="screen">
              <a:extLst>
                <a:ext uri="{28A0092B-C50C-407E-A947-70E740481C1C}">
                  <a14:useLocalDpi xmlns="" xmlns:a14="http://schemas.microsoft.com/office/drawing/2010/main"/>
                </a:ext>
              </a:extLst>
            </a:blip>
            <a:srcRect/>
            <a:stretch>
              <a:fillRect/>
            </a:stretch>
          </p:blipFill>
          <p:spPr bwMode="auto">
            <a:xfrm>
              <a:off x="82994" y="159829"/>
              <a:ext cx="573024"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Tree>
    <p:extLst>
      <p:ext uri="{BB962C8B-B14F-4D97-AF65-F5344CB8AC3E}">
        <p14:creationId xmlns="" xmlns:p14="http://schemas.microsoft.com/office/powerpoint/2010/main" val="64341201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12296"/>
                                        </p:tgtEl>
                                        <p:attrNameLst>
                                          <p:attrName>style.visibility</p:attrName>
                                        </p:attrNameLst>
                                      </p:cBhvr>
                                      <p:to>
                                        <p:strVal val="visible"/>
                                      </p:to>
                                    </p:set>
                                    <p:animEffect transition="in" filter="wipe(left)">
                                      <p:cBhvr>
                                        <p:cTn id="7" dur="500"/>
                                        <p:tgtEl>
                                          <p:spTgt spid="1229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309"/>
                                        </p:tgtEl>
                                        <p:attrNameLst>
                                          <p:attrName>style.visibility</p:attrName>
                                        </p:attrNameLst>
                                      </p:cBhvr>
                                      <p:to>
                                        <p:strVal val="visible"/>
                                      </p:to>
                                    </p:set>
                                    <p:animEffect transition="in" filter="wipe(down)">
                                      <p:cBhvr>
                                        <p:cTn id="11" dur="500"/>
                                        <p:tgtEl>
                                          <p:spTgt spid="1230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12312"/>
                                        </p:tgtEl>
                                        <p:attrNameLst>
                                          <p:attrName>style.visibility</p:attrName>
                                        </p:attrNameLst>
                                      </p:cBhvr>
                                      <p:to>
                                        <p:strVal val="visible"/>
                                      </p:to>
                                    </p:set>
                                    <p:animEffect transition="in" filter="wipe(down)">
                                      <p:cBhvr>
                                        <p:cTn id="14" dur="500"/>
                                        <p:tgtEl>
                                          <p:spTgt spid="12312"/>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12315"/>
                                        </p:tgtEl>
                                        <p:attrNameLst>
                                          <p:attrName>style.visibility</p:attrName>
                                        </p:attrNameLst>
                                      </p:cBhvr>
                                      <p:to>
                                        <p:strVal val="visible"/>
                                      </p:to>
                                    </p:set>
                                    <p:animEffect transition="in" filter="wipe(down)">
                                      <p:cBhvr>
                                        <p:cTn id="17" dur="500"/>
                                        <p:tgtEl>
                                          <p:spTgt spid="12315"/>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2318"/>
                                        </p:tgtEl>
                                        <p:attrNameLst>
                                          <p:attrName>style.visibility</p:attrName>
                                        </p:attrNameLst>
                                      </p:cBhvr>
                                      <p:to>
                                        <p:strVal val="visible"/>
                                      </p:to>
                                    </p:set>
                                    <p:animEffect transition="in" filter="wipe(down)">
                                      <p:cBhvr>
                                        <p:cTn id="20" dur="500"/>
                                        <p:tgtEl>
                                          <p:spTgt spid="12318"/>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12310"/>
                                        </p:tgtEl>
                                        <p:attrNameLst>
                                          <p:attrName>style.visibility</p:attrName>
                                        </p:attrNameLst>
                                      </p:cBhvr>
                                      <p:to>
                                        <p:strVal val="visible"/>
                                      </p:to>
                                    </p:set>
                                    <p:animEffect transition="in" filter="wipe(down)">
                                      <p:cBhvr>
                                        <p:cTn id="24" dur="500"/>
                                        <p:tgtEl>
                                          <p:spTgt spid="12310"/>
                                        </p:tgtEl>
                                      </p:cBhvr>
                                    </p:animEffect>
                                  </p:childTnLst>
                                </p:cTn>
                              </p:par>
                              <p:par>
                                <p:cTn id="25" presetID="22" presetClass="entr" presetSubtype="4" fill="hold" nodeType="withEffect">
                                  <p:stCondLst>
                                    <p:cond delay="0"/>
                                  </p:stCondLst>
                                  <p:childTnLst>
                                    <p:set>
                                      <p:cBhvr>
                                        <p:cTn id="26" dur="1" fill="hold">
                                          <p:stCondLst>
                                            <p:cond delay="0"/>
                                          </p:stCondLst>
                                        </p:cTn>
                                        <p:tgtEl>
                                          <p:spTgt spid="12313"/>
                                        </p:tgtEl>
                                        <p:attrNameLst>
                                          <p:attrName>style.visibility</p:attrName>
                                        </p:attrNameLst>
                                      </p:cBhvr>
                                      <p:to>
                                        <p:strVal val="visible"/>
                                      </p:to>
                                    </p:set>
                                    <p:animEffect transition="in" filter="wipe(down)">
                                      <p:cBhvr>
                                        <p:cTn id="27" dur="500"/>
                                        <p:tgtEl>
                                          <p:spTgt spid="12313"/>
                                        </p:tgtEl>
                                      </p:cBhvr>
                                    </p:animEffect>
                                  </p:childTnLst>
                                </p:cTn>
                              </p:par>
                              <p:par>
                                <p:cTn id="28" presetID="22" presetClass="entr" presetSubtype="4" fill="hold" nodeType="withEffect">
                                  <p:stCondLst>
                                    <p:cond delay="0"/>
                                  </p:stCondLst>
                                  <p:childTnLst>
                                    <p:set>
                                      <p:cBhvr>
                                        <p:cTn id="29" dur="1" fill="hold">
                                          <p:stCondLst>
                                            <p:cond delay="0"/>
                                          </p:stCondLst>
                                        </p:cTn>
                                        <p:tgtEl>
                                          <p:spTgt spid="12316"/>
                                        </p:tgtEl>
                                        <p:attrNameLst>
                                          <p:attrName>style.visibility</p:attrName>
                                        </p:attrNameLst>
                                      </p:cBhvr>
                                      <p:to>
                                        <p:strVal val="visible"/>
                                      </p:to>
                                    </p:set>
                                    <p:animEffect transition="in" filter="wipe(down)">
                                      <p:cBhvr>
                                        <p:cTn id="30" dur="500"/>
                                        <p:tgtEl>
                                          <p:spTgt spid="12316"/>
                                        </p:tgtEl>
                                      </p:cBhvr>
                                    </p:animEffect>
                                  </p:childTnLst>
                                </p:cTn>
                              </p:par>
                              <p:par>
                                <p:cTn id="31" presetID="22" presetClass="entr" presetSubtype="4" fill="hold" nodeType="withEffect">
                                  <p:stCondLst>
                                    <p:cond delay="0"/>
                                  </p:stCondLst>
                                  <p:childTnLst>
                                    <p:set>
                                      <p:cBhvr>
                                        <p:cTn id="32" dur="1" fill="hold">
                                          <p:stCondLst>
                                            <p:cond delay="0"/>
                                          </p:stCondLst>
                                        </p:cTn>
                                        <p:tgtEl>
                                          <p:spTgt spid="12319"/>
                                        </p:tgtEl>
                                        <p:attrNameLst>
                                          <p:attrName>style.visibility</p:attrName>
                                        </p:attrNameLst>
                                      </p:cBhvr>
                                      <p:to>
                                        <p:strVal val="visible"/>
                                      </p:to>
                                    </p:set>
                                    <p:animEffect transition="in" filter="wipe(down)">
                                      <p:cBhvr>
                                        <p:cTn id="33" dur="500"/>
                                        <p:tgtEl>
                                          <p:spTgt spid="12319"/>
                                        </p:tgtEl>
                                      </p:cBhvr>
                                    </p:animEffect>
                                  </p:childTnLst>
                                </p:cTn>
                              </p:par>
                            </p:childTnLst>
                          </p:cTn>
                        </p:par>
                        <p:par>
                          <p:cTn id="34" fill="hold" nodeType="afterGroup">
                            <p:stCondLst>
                              <p:cond delay="1500"/>
                            </p:stCondLst>
                            <p:childTnLst>
                              <p:par>
                                <p:cTn id="35" presetID="10" presetClass="entr" presetSubtype="0" fill="hold" grpId="0" nodeType="afterEffect">
                                  <p:stCondLst>
                                    <p:cond delay="0"/>
                                  </p:stCondLst>
                                  <p:childTnLst>
                                    <p:set>
                                      <p:cBhvr>
                                        <p:cTn id="36" dur="1" fill="hold">
                                          <p:stCondLst>
                                            <p:cond delay="0"/>
                                          </p:stCondLst>
                                        </p:cTn>
                                        <p:tgtEl>
                                          <p:spTgt spid="12311"/>
                                        </p:tgtEl>
                                        <p:attrNameLst>
                                          <p:attrName>style.visibility</p:attrName>
                                        </p:attrNameLst>
                                      </p:cBhvr>
                                      <p:to>
                                        <p:strVal val="visible"/>
                                      </p:to>
                                    </p:set>
                                    <p:animEffect transition="in" filter="fade">
                                      <p:cBhvr>
                                        <p:cTn id="37" dur="500"/>
                                        <p:tgtEl>
                                          <p:spTgt spid="12311"/>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2314"/>
                                        </p:tgtEl>
                                        <p:attrNameLst>
                                          <p:attrName>style.visibility</p:attrName>
                                        </p:attrNameLst>
                                      </p:cBhvr>
                                      <p:to>
                                        <p:strVal val="visible"/>
                                      </p:to>
                                    </p:set>
                                    <p:animEffect transition="in" filter="fade">
                                      <p:cBhvr>
                                        <p:cTn id="40" dur="500"/>
                                        <p:tgtEl>
                                          <p:spTgt spid="12314"/>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2317"/>
                                        </p:tgtEl>
                                        <p:attrNameLst>
                                          <p:attrName>style.visibility</p:attrName>
                                        </p:attrNameLst>
                                      </p:cBhvr>
                                      <p:to>
                                        <p:strVal val="visible"/>
                                      </p:to>
                                    </p:set>
                                    <p:animEffect transition="in" filter="fade">
                                      <p:cBhvr>
                                        <p:cTn id="43" dur="500"/>
                                        <p:tgtEl>
                                          <p:spTgt spid="123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2320"/>
                                        </p:tgtEl>
                                        <p:attrNameLst>
                                          <p:attrName>style.visibility</p:attrName>
                                        </p:attrNameLst>
                                      </p:cBhvr>
                                      <p:to>
                                        <p:strVal val="visible"/>
                                      </p:to>
                                    </p:set>
                                    <p:animEffect transition="in" filter="fade">
                                      <p:cBhvr>
                                        <p:cTn id="46" dur="500"/>
                                        <p:tgtEl>
                                          <p:spTgt spid="12320"/>
                                        </p:tgtEl>
                                      </p:cBhvr>
                                    </p:animEffect>
                                  </p:childTnLst>
                                </p:cTn>
                              </p:par>
                            </p:childTnLst>
                          </p:cTn>
                        </p:par>
                        <p:par>
                          <p:cTn id="47" fill="hold" nodeType="afterGroup">
                            <p:stCondLst>
                              <p:cond delay="2000"/>
                            </p:stCondLst>
                            <p:childTnLst>
                              <p:par>
                                <p:cTn id="48" presetID="22" presetClass="entr" presetSubtype="1" fill="hold" nodeType="afterEffect">
                                  <p:stCondLst>
                                    <p:cond delay="0"/>
                                  </p:stCondLst>
                                  <p:childTnLst>
                                    <p:set>
                                      <p:cBhvr>
                                        <p:cTn id="49" dur="1" fill="hold">
                                          <p:stCondLst>
                                            <p:cond delay="0"/>
                                          </p:stCondLst>
                                        </p:cTn>
                                        <p:tgtEl>
                                          <p:spTgt spid="12321"/>
                                        </p:tgtEl>
                                        <p:attrNameLst>
                                          <p:attrName>style.visibility</p:attrName>
                                        </p:attrNameLst>
                                      </p:cBhvr>
                                      <p:to>
                                        <p:strVal val="visible"/>
                                      </p:to>
                                    </p:set>
                                    <p:animEffect transition="in" filter="wipe(up)">
                                      <p:cBhvr>
                                        <p:cTn id="50" dur="500"/>
                                        <p:tgtEl>
                                          <p:spTgt spid="12321"/>
                                        </p:tgtEl>
                                      </p:cBhvr>
                                    </p:animEffect>
                                  </p:childTnLst>
                                </p:cTn>
                              </p:par>
                            </p:childTnLst>
                          </p:cTn>
                        </p:par>
                        <p:par>
                          <p:cTn id="51" fill="hold" nodeType="afterGroup">
                            <p:stCondLst>
                              <p:cond delay="2500"/>
                            </p:stCondLst>
                            <p:childTnLst>
                              <p:par>
                                <p:cTn id="52" presetID="12" presetClass="entr" presetSubtype="2" fill="hold" nodeType="afterEffect">
                                  <p:stCondLst>
                                    <p:cond delay="0"/>
                                  </p:stCondLst>
                                  <p:childTnLst>
                                    <p:set>
                                      <p:cBhvr>
                                        <p:cTn id="53" dur="1" fill="hold">
                                          <p:stCondLst>
                                            <p:cond delay="0"/>
                                          </p:stCondLst>
                                        </p:cTn>
                                        <p:tgtEl>
                                          <p:spTgt spid="12337"/>
                                        </p:tgtEl>
                                        <p:attrNameLst>
                                          <p:attrName>style.visibility</p:attrName>
                                        </p:attrNameLst>
                                      </p:cBhvr>
                                      <p:to>
                                        <p:strVal val="visible"/>
                                      </p:to>
                                    </p:set>
                                    <p:anim calcmode="lin" valueType="num">
                                      <p:cBhvr additive="base">
                                        <p:cTn id="54" dur="500"/>
                                        <p:tgtEl>
                                          <p:spTgt spid="12337"/>
                                        </p:tgtEl>
                                        <p:attrNameLst>
                                          <p:attrName>ppt_x</p:attrName>
                                        </p:attrNameLst>
                                      </p:cBhvr>
                                      <p:tavLst>
                                        <p:tav tm="0">
                                          <p:val>
                                            <p:strVal val="#ppt_x+#ppt_w*1.125000"/>
                                          </p:val>
                                        </p:tav>
                                        <p:tav tm="100000">
                                          <p:val>
                                            <p:strVal val="#ppt_x"/>
                                          </p:val>
                                        </p:tav>
                                      </p:tavLst>
                                    </p:anim>
                                    <p:animEffect transition="in" filter="wipe(left)">
                                      <p:cBhvr>
                                        <p:cTn id="55" dur="500"/>
                                        <p:tgtEl>
                                          <p:spTgt spid="12337"/>
                                        </p:tgtEl>
                                      </p:cBhvr>
                                    </p:animEffect>
                                  </p:childTnLst>
                                </p:cTn>
                              </p:par>
                            </p:childTnLst>
                          </p:cTn>
                        </p:par>
                        <p:par>
                          <p:cTn id="56" fill="hold" nodeType="afterGroup">
                            <p:stCondLst>
                              <p:cond delay="3000"/>
                            </p:stCondLst>
                            <p:childTnLst>
                              <p:par>
                                <p:cTn id="57" presetID="22" presetClass="entr" presetSubtype="8" fill="hold" nodeType="afterEffect">
                                  <p:stCondLst>
                                    <p:cond delay="0"/>
                                  </p:stCondLst>
                                  <p:childTnLst>
                                    <p:set>
                                      <p:cBhvr>
                                        <p:cTn id="58" dur="1" fill="hold">
                                          <p:stCondLst>
                                            <p:cond delay="0"/>
                                          </p:stCondLst>
                                        </p:cTn>
                                        <p:tgtEl>
                                          <p:spTgt spid="12322"/>
                                        </p:tgtEl>
                                        <p:attrNameLst>
                                          <p:attrName>style.visibility</p:attrName>
                                        </p:attrNameLst>
                                      </p:cBhvr>
                                      <p:to>
                                        <p:strVal val="visible"/>
                                      </p:to>
                                    </p:set>
                                    <p:animEffect transition="in" filter="wipe(left)">
                                      <p:cBhvr>
                                        <p:cTn id="59" dur="750"/>
                                        <p:tgtEl>
                                          <p:spTgt spid="12322"/>
                                        </p:tgtEl>
                                      </p:cBhvr>
                                    </p:animEffect>
                                  </p:childTnLst>
                                </p:cTn>
                              </p:par>
                            </p:childTnLst>
                          </p:cTn>
                        </p:par>
                        <p:par>
                          <p:cTn id="60" fill="hold" nodeType="afterGroup">
                            <p:stCondLst>
                              <p:cond delay="3750"/>
                            </p:stCondLst>
                            <p:childTnLst>
                              <p:par>
                                <p:cTn id="61" presetID="12" presetClass="entr" presetSubtype="2" fill="hold" nodeType="afterEffect">
                                  <p:stCondLst>
                                    <p:cond delay="0"/>
                                  </p:stCondLst>
                                  <p:childTnLst>
                                    <p:set>
                                      <p:cBhvr>
                                        <p:cTn id="62" dur="1" fill="hold">
                                          <p:stCondLst>
                                            <p:cond delay="0"/>
                                          </p:stCondLst>
                                        </p:cTn>
                                        <p:tgtEl>
                                          <p:spTgt spid="12334"/>
                                        </p:tgtEl>
                                        <p:attrNameLst>
                                          <p:attrName>style.visibility</p:attrName>
                                        </p:attrNameLst>
                                      </p:cBhvr>
                                      <p:to>
                                        <p:strVal val="visible"/>
                                      </p:to>
                                    </p:set>
                                    <p:anim calcmode="lin" valueType="num">
                                      <p:cBhvr additive="base">
                                        <p:cTn id="63" dur="500"/>
                                        <p:tgtEl>
                                          <p:spTgt spid="12334"/>
                                        </p:tgtEl>
                                        <p:attrNameLst>
                                          <p:attrName>ppt_x</p:attrName>
                                        </p:attrNameLst>
                                      </p:cBhvr>
                                      <p:tavLst>
                                        <p:tav tm="0">
                                          <p:val>
                                            <p:strVal val="#ppt_x+#ppt_w*1.125000"/>
                                          </p:val>
                                        </p:tav>
                                        <p:tav tm="100000">
                                          <p:val>
                                            <p:strVal val="#ppt_x"/>
                                          </p:val>
                                        </p:tav>
                                      </p:tavLst>
                                    </p:anim>
                                    <p:animEffect transition="in" filter="wipe(left)">
                                      <p:cBhvr>
                                        <p:cTn id="64" dur="500"/>
                                        <p:tgtEl>
                                          <p:spTgt spid="12334"/>
                                        </p:tgtEl>
                                      </p:cBhvr>
                                    </p:animEffect>
                                  </p:childTnLst>
                                </p:cTn>
                              </p:par>
                            </p:childTnLst>
                          </p:cTn>
                        </p:par>
                        <p:par>
                          <p:cTn id="65" fill="hold" nodeType="afterGroup">
                            <p:stCondLst>
                              <p:cond delay="4250"/>
                            </p:stCondLst>
                            <p:childTnLst>
                              <p:par>
                                <p:cTn id="66" presetID="22" presetClass="entr" presetSubtype="8" fill="hold" nodeType="afterEffect">
                                  <p:stCondLst>
                                    <p:cond delay="0"/>
                                  </p:stCondLst>
                                  <p:childTnLst>
                                    <p:set>
                                      <p:cBhvr>
                                        <p:cTn id="67" dur="1" fill="hold">
                                          <p:stCondLst>
                                            <p:cond delay="0"/>
                                          </p:stCondLst>
                                        </p:cTn>
                                        <p:tgtEl>
                                          <p:spTgt spid="12325"/>
                                        </p:tgtEl>
                                        <p:attrNameLst>
                                          <p:attrName>style.visibility</p:attrName>
                                        </p:attrNameLst>
                                      </p:cBhvr>
                                      <p:to>
                                        <p:strVal val="visible"/>
                                      </p:to>
                                    </p:set>
                                    <p:animEffect transition="in" filter="wipe(left)">
                                      <p:cBhvr>
                                        <p:cTn id="68" dur="750"/>
                                        <p:tgtEl>
                                          <p:spTgt spid="12325"/>
                                        </p:tgtEl>
                                      </p:cBhvr>
                                    </p:animEffect>
                                  </p:childTnLst>
                                </p:cTn>
                              </p:par>
                            </p:childTnLst>
                          </p:cTn>
                        </p:par>
                        <p:par>
                          <p:cTn id="69" fill="hold" nodeType="afterGroup">
                            <p:stCondLst>
                              <p:cond delay="5000"/>
                            </p:stCondLst>
                            <p:childTnLst>
                              <p:par>
                                <p:cTn id="70" presetID="12" presetClass="entr" presetSubtype="2" fill="hold" nodeType="afterEffect">
                                  <p:stCondLst>
                                    <p:cond delay="0"/>
                                  </p:stCondLst>
                                  <p:childTnLst>
                                    <p:set>
                                      <p:cBhvr>
                                        <p:cTn id="71" dur="1" fill="hold">
                                          <p:stCondLst>
                                            <p:cond delay="0"/>
                                          </p:stCondLst>
                                        </p:cTn>
                                        <p:tgtEl>
                                          <p:spTgt spid="12340"/>
                                        </p:tgtEl>
                                        <p:attrNameLst>
                                          <p:attrName>style.visibility</p:attrName>
                                        </p:attrNameLst>
                                      </p:cBhvr>
                                      <p:to>
                                        <p:strVal val="visible"/>
                                      </p:to>
                                    </p:set>
                                    <p:anim calcmode="lin" valueType="num">
                                      <p:cBhvr additive="base">
                                        <p:cTn id="72" dur="500"/>
                                        <p:tgtEl>
                                          <p:spTgt spid="12340"/>
                                        </p:tgtEl>
                                        <p:attrNameLst>
                                          <p:attrName>ppt_x</p:attrName>
                                        </p:attrNameLst>
                                      </p:cBhvr>
                                      <p:tavLst>
                                        <p:tav tm="0">
                                          <p:val>
                                            <p:strVal val="#ppt_x+#ppt_w*1.125000"/>
                                          </p:val>
                                        </p:tav>
                                        <p:tav tm="100000">
                                          <p:val>
                                            <p:strVal val="#ppt_x"/>
                                          </p:val>
                                        </p:tav>
                                      </p:tavLst>
                                    </p:anim>
                                    <p:animEffect transition="in" filter="wipe(left)">
                                      <p:cBhvr>
                                        <p:cTn id="73" dur="500"/>
                                        <p:tgtEl>
                                          <p:spTgt spid="12340"/>
                                        </p:tgtEl>
                                      </p:cBhvr>
                                    </p:animEffect>
                                  </p:childTnLst>
                                </p:cTn>
                              </p:par>
                            </p:childTnLst>
                          </p:cTn>
                        </p:par>
                        <p:par>
                          <p:cTn id="74" fill="hold" nodeType="afterGroup">
                            <p:stCondLst>
                              <p:cond delay="5500"/>
                            </p:stCondLst>
                            <p:childTnLst>
                              <p:par>
                                <p:cTn id="75" presetID="22" presetClass="entr" presetSubtype="8" fill="hold" nodeType="afterEffect">
                                  <p:stCondLst>
                                    <p:cond delay="0"/>
                                  </p:stCondLst>
                                  <p:childTnLst>
                                    <p:set>
                                      <p:cBhvr>
                                        <p:cTn id="76" dur="1" fill="hold">
                                          <p:stCondLst>
                                            <p:cond delay="0"/>
                                          </p:stCondLst>
                                        </p:cTn>
                                        <p:tgtEl>
                                          <p:spTgt spid="12328"/>
                                        </p:tgtEl>
                                        <p:attrNameLst>
                                          <p:attrName>style.visibility</p:attrName>
                                        </p:attrNameLst>
                                      </p:cBhvr>
                                      <p:to>
                                        <p:strVal val="visible"/>
                                      </p:to>
                                    </p:set>
                                    <p:animEffect transition="in" filter="wipe(left)">
                                      <p:cBhvr>
                                        <p:cTn id="77" dur="750"/>
                                        <p:tgtEl>
                                          <p:spTgt spid="12328"/>
                                        </p:tgtEl>
                                      </p:cBhvr>
                                    </p:animEffect>
                                  </p:childTnLst>
                                </p:cTn>
                              </p:par>
                            </p:childTnLst>
                          </p:cTn>
                        </p:par>
                        <p:par>
                          <p:cTn id="78" fill="hold" nodeType="afterGroup">
                            <p:stCondLst>
                              <p:cond delay="6250"/>
                            </p:stCondLst>
                            <p:childTnLst>
                              <p:par>
                                <p:cTn id="79" presetID="12" presetClass="entr" presetSubtype="2" fill="hold" nodeType="afterEffect">
                                  <p:stCondLst>
                                    <p:cond delay="0"/>
                                  </p:stCondLst>
                                  <p:childTnLst>
                                    <p:set>
                                      <p:cBhvr>
                                        <p:cTn id="80" dur="1" fill="hold">
                                          <p:stCondLst>
                                            <p:cond delay="0"/>
                                          </p:stCondLst>
                                        </p:cTn>
                                        <p:tgtEl>
                                          <p:spTgt spid="12343"/>
                                        </p:tgtEl>
                                        <p:attrNameLst>
                                          <p:attrName>style.visibility</p:attrName>
                                        </p:attrNameLst>
                                      </p:cBhvr>
                                      <p:to>
                                        <p:strVal val="visible"/>
                                      </p:to>
                                    </p:set>
                                    <p:anim calcmode="lin" valueType="num">
                                      <p:cBhvr additive="base">
                                        <p:cTn id="81" dur="500"/>
                                        <p:tgtEl>
                                          <p:spTgt spid="12343"/>
                                        </p:tgtEl>
                                        <p:attrNameLst>
                                          <p:attrName>ppt_x</p:attrName>
                                        </p:attrNameLst>
                                      </p:cBhvr>
                                      <p:tavLst>
                                        <p:tav tm="0">
                                          <p:val>
                                            <p:strVal val="#ppt_x+#ppt_w*1.125000"/>
                                          </p:val>
                                        </p:tav>
                                        <p:tav tm="100000">
                                          <p:val>
                                            <p:strVal val="#ppt_x"/>
                                          </p:val>
                                        </p:tav>
                                      </p:tavLst>
                                    </p:anim>
                                    <p:animEffect transition="in" filter="wipe(left)">
                                      <p:cBhvr>
                                        <p:cTn id="82" dur="500"/>
                                        <p:tgtEl>
                                          <p:spTgt spid="12343"/>
                                        </p:tgtEl>
                                      </p:cBhvr>
                                    </p:animEffect>
                                  </p:childTnLst>
                                </p:cTn>
                              </p:par>
                            </p:childTnLst>
                          </p:cTn>
                        </p:par>
                        <p:par>
                          <p:cTn id="83" fill="hold" nodeType="afterGroup">
                            <p:stCondLst>
                              <p:cond delay="6750"/>
                            </p:stCondLst>
                            <p:childTnLst>
                              <p:par>
                                <p:cTn id="84" presetID="22" presetClass="entr" presetSubtype="8" fill="hold" nodeType="afterEffect">
                                  <p:stCondLst>
                                    <p:cond delay="0"/>
                                  </p:stCondLst>
                                  <p:childTnLst>
                                    <p:set>
                                      <p:cBhvr>
                                        <p:cTn id="85" dur="1" fill="hold">
                                          <p:stCondLst>
                                            <p:cond delay="0"/>
                                          </p:stCondLst>
                                        </p:cTn>
                                        <p:tgtEl>
                                          <p:spTgt spid="12331"/>
                                        </p:tgtEl>
                                        <p:attrNameLst>
                                          <p:attrName>style.visibility</p:attrName>
                                        </p:attrNameLst>
                                      </p:cBhvr>
                                      <p:to>
                                        <p:strVal val="visible"/>
                                      </p:to>
                                    </p:set>
                                    <p:animEffect transition="in" filter="wipe(left)">
                                      <p:cBhvr>
                                        <p:cTn id="86" dur="750"/>
                                        <p:tgtEl>
                                          <p:spTgt spid="123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9" grpId="0" animBg="1"/>
      <p:bldP spid="12311" grpId="0" autoUpdateAnimBg="0"/>
      <p:bldP spid="12312" grpId="0" animBg="1"/>
      <p:bldP spid="12314" grpId="0" autoUpdateAnimBg="0"/>
      <p:bldP spid="12315" grpId="0" animBg="1"/>
      <p:bldP spid="12317" grpId="0" autoUpdateAnimBg="0"/>
      <p:bldP spid="12318" grpId="0" animBg="1"/>
      <p:bldP spid="1232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图片 81"/>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0" y="-14513"/>
            <a:ext cx="9144000" cy="5152570"/>
          </a:xfrm>
          <a:prstGeom prst="rect">
            <a:avLst/>
          </a:prstGeom>
        </p:spPr>
      </p:pic>
      <p:grpSp>
        <p:nvGrpSpPr>
          <p:cNvPr id="58" name="组合 73"/>
          <p:cNvGrpSpPr>
            <a:grpSpLocks/>
          </p:cNvGrpSpPr>
          <p:nvPr/>
        </p:nvGrpSpPr>
        <p:grpSpPr bwMode="auto">
          <a:xfrm>
            <a:off x="2573338" y="1342730"/>
            <a:ext cx="937022" cy="937022"/>
            <a:chOff x="0" y="0"/>
            <a:chExt cx="1248318" cy="1248318"/>
          </a:xfrm>
        </p:grpSpPr>
        <p:sp>
          <p:nvSpPr>
            <p:cNvPr id="59" name="椭圆 55"/>
            <p:cNvSpPr>
              <a:spLocks noChangeArrowheads="1"/>
            </p:cNvSpPr>
            <p:nvPr/>
          </p:nvSpPr>
          <p:spPr bwMode="auto">
            <a:xfrm>
              <a:off x="0" y="0"/>
              <a:ext cx="1248318" cy="1248318"/>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60" name="文本框 60"/>
            <p:cNvSpPr txBox="1">
              <a:spLocks noChangeArrowheads="1"/>
            </p:cNvSpPr>
            <p:nvPr/>
          </p:nvSpPr>
          <p:spPr bwMode="auto">
            <a:xfrm>
              <a:off x="173569" y="207807"/>
              <a:ext cx="924400" cy="8610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3600" dirty="0" smtClean="0">
                  <a:solidFill>
                    <a:srgbClr val="1E6991"/>
                  </a:solidFill>
                  <a:latin typeface="华文细黑" pitchFamily="2" charset="-122"/>
                  <a:ea typeface="华文细黑" pitchFamily="2" charset="-122"/>
                </a:rPr>
                <a:t>04</a:t>
              </a:r>
              <a:endParaRPr lang="zh-CN" altLang="en-US" sz="3600" dirty="0">
                <a:solidFill>
                  <a:srgbClr val="1E6991"/>
                </a:solidFill>
                <a:latin typeface="华文细黑" pitchFamily="2" charset="-122"/>
                <a:ea typeface="华文细黑" pitchFamily="2" charset="-122"/>
              </a:endParaRPr>
            </a:p>
          </p:txBody>
        </p:sp>
      </p:grpSp>
      <p:grpSp>
        <p:nvGrpSpPr>
          <p:cNvPr id="70" name="组合 80"/>
          <p:cNvGrpSpPr>
            <a:grpSpLocks/>
          </p:cNvGrpSpPr>
          <p:nvPr/>
        </p:nvGrpSpPr>
        <p:grpSpPr bwMode="auto">
          <a:xfrm>
            <a:off x="3527790" y="1342730"/>
            <a:ext cx="3452418" cy="1379423"/>
            <a:chOff x="0" y="0"/>
            <a:chExt cx="2375658" cy="1839862"/>
          </a:xfrm>
        </p:grpSpPr>
        <p:sp>
          <p:nvSpPr>
            <p:cNvPr id="71" name="文本框 65"/>
            <p:cNvSpPr txBox="1">
              <a:spLocks noChangeArrowheads="1"/>
            </p:cNvSpPr>
            <p:nvPr/>
          </p:nvSpPr>
          <p:spPr bwMode="auto">
            <a:xfrm>
              <a:off x="0" y="0"/>
              <a:ext cx="2261776" cy="16009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2400" b="1">
                  <a:solidFill>
                    <a:schemeClr val="bg1"/>
                  </a:solidFill>
                  <a:latin typeface="Arial" pitchFamily="34" charset="0"/>
                  <a:cs typeface="Arial" pitchFamily="34" charset="0"/>
                </a:rPr>
                <a:t>ADD YOUR TITLE</a:t>
              </a:r>
              <a:endParaRPr lang="zh-CN" altLang="en-US" sz="2400" b="1">
                <a:solidFill>
                  <a:schemeClr val="bg1"/>
                </a:solidFill>
                <a:latin typeface="Arial" pitchFamily="34" charset="0"/>
                <a:cs typeface="Arial" pitchFamily="34" charset="0"/>
              </a:endParaRPr>
            </a:p>
          </p:txBody>
        </p:sp>
        <p:sp>
          <p:nvSpPr>
            <p:cNvPr id="72" name="矩形 69"/>
            <p:cNvSpPr>
              <a:spLocks noChangeArrowheads="1"/>
            </p:cNvSpPr>
            <p:nvPr/>
          </p:nvSpPr>
          <p:spPr bwMode="auto">
            <a:xfrm>
              <a:off x="132704" y="587807"/>
              <a:ext cx="2242954" cy="12520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1100" dirty="0">
                  <a:solidFill>
                    <a:schemeClr val="bg1"/>
                  </a:solidFill>
                  <a:latin typeface="Arial" pitchFamily="34" charset="0"/>
                </a:rPr>
                <a:t>Nothing we can do will change it. The future is before us and dynamic. Everything we do will affect it.</a:t>
              </a:r>
              <a:endParaRPr lang="zh-CN" altLang="en-US" sz="1100" dirty="0">
                <a:solidFill>
                  <a:schemeClr val="bg1"/>
                </a:solidFill>
                <a:latin typeface="Arial" pitchFamily="34" charset="0"/>
                <a:cs typeface="Arial" pitchFamily="34" charset="0"/>
              </a:endParaRPr>
            </a:p>
          </p:txBody>
        </p:sp>
      </p:grpSp>
    </p:spTree>
    <p:extLst>
      <p:ext uri="{BB962C8B-B14F-4D97-AF65-F5344CB8AC3E}">
        <p14:creationId xmlns="" xmlns:p14="http://schemas.microsoft.com/office/powerpoint/2010/main" val="215421364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12" presetClass="entr" presetSubtype="1"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p:tgtEl>
                                          <p:spTgt spid="70"/>
                                        </p:tgtEl>
                                        <p:attrNameLst>
                                          <p:attrName>ppt_y</p:attrName>
                                        </p:attrNameLst>
                                      </p:cBhvr>
                                      <p:tavLst>
                                        <p:tav tm="0">
                                          <p:val>
                                            <p:strVal val="#ppt_y-#ppt_h*1.125000"/>
                                          </p:val>
                                        </p:tav>
                                        <p:tav tm="100000">
                                          <p:val>
                                            <p:strVal val="#ppt_y"/>
                                          </p:val>
                                        </p:tav>
                                      </p:tavLst>
                                    </p:anim>
                                    <p:animEffect transition="in" filter="wipe(down)">
                                      <p:cBhvr>
                                        <p:cTn id="1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7171"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7172"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7173" name="文本框 12"/>
          <p:cNvSpPr txBox="1">
            <a:spLocks noChangeArrowheads="1"/>
          </p:cNvSpPr>
          <p:nvPr/>
        </p:nvSpPr>
        <p:spPr bwMode="auto">
          <a:xfrm>
            <a:off x="298847" y="185738"/>
            <a:ext cx="442913"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01</a:t>
            </a:r>
            <a:endParaRPr lang="zh-CN" altLang="en-US" sz="1800" b="1">
              <a:solidFill>
                <a:srgbClr val="132F55"/>
              </a:solidFill>
              <a:latin typeface="华文细黑" pitchFamily="2" charset="-122"/>
              <a:ea typeface="华文细黑" pitchFamily="2" charset="-122"/>
            </a:endParaRPr>
          </a:p>
        </p:txBody>
      </p:sp>
      <p:cxnSp>
        <p:nvCxnSpPr>
          <p:cNvPr id="7174"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7175"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7176" name="矩形 16"/>
          <p:cNvSpPr>
            <a:spLocks noChangeArrowheads="1"/>
          </p:cNvSpPr>
          <p:nvPr/>
        </p:nvSpPr>
        <p:spPr bwMode="auto">
          <a:xfrm>
            <a:off x="305991" y="1095375"/>
            <a:ext cx="8532019" cy="1947863"/>
          </a:xfrm>
          <a:prstGeom prst="rect">
            <a:avLst/>
          </a:prstGeom>
          <a:blipFill dpi="0" rotWithShape="1">
            <a:blip r:embed="rId4"/>
            <a:srcRect/>
            <a:stretch>
              <a:fillRect/>
            </a:stretch>
          </a:blipFill>
          <a:ln>
            <a:noFill/>
          </a:ln>
          <a:effectLst>
            <a:outerShdw dist="38100" dir="5400000" algn="ctr" rotWithShape="0">
              <a:srgbClr val="000000">
                <a:alpha val="18999"/>
              </a:srgbClr>
            </a:outerShdw>
          </a:effectLst>
          <a:extLst/>
        </p:spPr>
        <p:txBody>
          <a:bodyPr anchor="ctr"/>
          <a:lstStyle/>
          <a:p>
            <a:pPr algn="ctr" eaLnBrk="1" hangingPunct="1"/>
            <a:endParaRPr lang="zh-CN" altLang="en-US" sz="1013">
              <a:solidFill>
                <a:srgbClr val="FFFFFF"/>
              </a:solidFill>
            </a:endParaRPr>
          </a:p>
        </p:txBody>
      </p:sp>
      <p:grpSp>
        <p:nvGrpSpPr>
          <p:cNvPr id="7177" name="组合 37"/>
          <p:cNvGrpSpPr>
            <a:grpSpLocks/>
          </p:cNvGrpSpPr>
          <p:nvPr/>
        </p:nvGrpSpPr>
        <p:grpSpPr bwMode="auto">
          <a:xfrm>
            <a:off x="5178029" y="1095375"/>
            <a:ext cx="3659981" cy="1947863"/>
            <a:chOff x="0" y="0"/>
            <a:chExt cx="4879242" cy="2596799"/>
          </a:xfrm>
        </p:grpSpPr>
        <p:grpSp>
          <p:nvGrpSpPr>
            <p:cNvPr id="7178" name="组合 21"/>
            <p:cNvGrpSpPr>
              <a:grpSpLocks/>
            </p:cNvGrpSpPr>
            <p:nvPr/>
          </p:nvGrpSpPr>
          <p:grpSpPr bwMode="auto">
            <a:xfrm>
              <a:off x="0" y="0"/>
              <a:ext cx="4879242" cy="2596799"/>
              <a:chOff x="0" y="0"/>
              <a:chExt cx="4879242" cy="2596799"/>
            </a:xfrm>
          </p:grpSpPr>
          <p:sp>
            <p:nvSpPr>
              <p:cNvPr id="7179" name="矩形 19"/>
              <p:cNvSpPr>
                <a:spLocks noChangeArrowheads="1"/>
              </p:cNvSpPr>
              <p:nvPr/>
            </p:nvSpPr>
            <p:spPr bwMode="auto">
              <a:xfrm>
                <a:off x="577763" y="0"/>
                <a:ext cx="4301479" cy="2596799"/>
              </a:xfrm>
              <a:prstGeom prst="rect">
                <a:avLst/>
              </a:prstGeom>
              <a:solidFill>
                <a:srgbClr val="1E6991">
                  <a:alpha val="82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7180" name="等腰三角形 20"/>
              <p:cNvSpPr>
                <a:spLocks noChangeArrowheads="1"/>
              </p:cNvSpPr>
              <p:nvPr/>
            </p:nvSpPr>
            <p:spPr bwMode="auto">
              <a:xfrm rot="16200000">
                <a:off x="-46035" y="1009518"/>
                <a:ext cx="669834" cy="577763"/>
              </a:xfrm>
              <a:prstGeom prst="triangle">
                <a:avLst>
                  <a:gd name="adj" fmla="val 50000"/>
                </a:avLst>
              </a:prstGeom>
              <a:solidFill>
                <a:srgbClr val="1E6991">
                  <a:alpha val="82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grpSp>
        <p:sp>
          <p:nvSpPr>
            <p:cNvPr id="7181" name="文本框 22"/>
            <p:cNvSpPr txBox="1">
              <a:spLocks noChangeArrowheads="1"/>
            </p:cNvSpPr>
            <p:nvPr/>
          </p:nvSpPr>
          <p:spPr bwMode="auto">
            <a:xfrm>
              <a:off x="791429" y="379882"/>
              <a:ext cx="3810000" cy="4923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800" b="1">
                  <a:solidFill>
                    <a:schemeClr val="bg1"/>
                  </a:solidFill>
                  <a:latin typeface="Arial" pitchFamily="34" charset="0"/>
                  <a:cs typeface="Arial" pitchFamily="34" charset="0"/>
                </a:rPr>
                <a:t>ABOUT OUR COMPANY</a:t>
              </a:r>
              <a:endParaRPr lang="zh-CN" altLang="en-US" sz="1800" b="1">
                <a:solidFill>
                  <a:schemeClr val="bg1"/>
                </a:solidFill>
                <a:latin typeface="Arial" pitchFamily="34" charset="0"/>
                <a:cs typeface="Arial" pitchFamily="34" charset="0"/>
              </a:endParaRPr>
            </a:p>
          </p:txBody>
        </p:sp>
        <p:sp>
          <p:nvSpPr>
            <p:cNvPr id="7182" name="矩形 23"/>
            <p:cNvSpPr>
              <a:spLocks noChangeArrowheads="1"/>
            </p:cNvSpPr>
            <p:nvPr/>
          </p:nvSpPr>
          <p:spPr bwMode="auto">
            <a:xfrm>
              <a:off x="791429" y="990621"/>
              <a:ext cx="4008119" cy="12001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try to live through this day only and not tackle my whole life problem at once. I can do something for twelve hours that would appall me if I had to keep it up for a lifetime.</a:t>
              </a:r>
              <a:endParaRPr lang="zh-CN" altLang="en-US" sz="1050">
                <a:solidFill>
                  <a:schemeClr val="bg1"/>
                </a:solidFill>
                <a:latin typeface="Arial" pitchFamily="34" charset="0"/>
              </a:endParaRPr>
            </a:p>
          </p:txBody>
        </p:sp>
      </p:grpSp>
      <p:sp>
        <p:nvSpPr>
          <p:cNvPr id="7183" name="任意多边形 26"/>
          <p:cNvSpPr>
            <a:spLocks/>
          </p:cNvSpPr>
          <p:nvPr/>
        </p:nvSpPr>
        <p:spPr bwMode="auto">
          <a:xfrm>
            <a:off x="323851"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7184" name="文本框 27"/>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561975" y="3328988"/>
            <a:ext cx="2218135"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7185" name="矩形 29"/>
          <p:cNvSpPr>
            <a:spLocks noChangeArrowheads="1"/>
          </p:cNvSpPr>
          <p:nvPr/>
        </p:nvSpPr>
        <p:spPr bwMode="auto">
          <a:xfrm>
            <a:off x="553642" y="3594497"/>
            <a:ext cx="3458765" cy="1061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
        <p:nvSpPr>
          <p:cNvPr id="7186" name="任意多边形 32"/>
          <p:cNvSpPr>
            <a:spLocks/>
          </p:cNvSpPr>
          <p:nvPr/>
        </p:nvSpPr>
        <p:spPr bwMode="auto">
          <a:xfrm>
            <a:off x="5150644" y="3353992"/>
            <a:ext cx="240506" cy="240506"/>
          </a:xfrm>
          <a:custGeom>
            <a:avLst/>
            <a:gdLst>
              <a:gd name="T0" fmla="*/ 154927 w 406684"/>
              <a:gd name="T1" fmla="*/ 127389 h 406684"/>
              <a:gd name="T2" fmla="*/ 154927 w 406684"/>
              <a:gd name="T3" fmla="*/ 289314 h 406684"/>
              <a:gd name="T4" fmla="*/ 294518 w 406684"/>
              <a:gd name="T5" fmla="*/ 208352 h 406684"/>
              <a:gd name="T6" fmla="*/ 154927 w 406684"/>
              <a:gd name="T7" fmla="*/ 127389 h 406684"/>
              <a:gd name="T8" fmla="*/ 203342 w 406684"/>
              <a:gd name="T9" fmla="*/ 0 h 406684"/>
              <a:gd name="T10" fmla="*/ 406684 w 406684"/>
              <a:gd name="T11" fmla="*/ 203342 h 406684"/>
              <a:gd name="T12" fmla="*/ 203342 w 406684"/>
              <a:gd name="T13" fmla="*/ 406684 h 406684"/>
              <a:gd name="T14" fmla="*/ 0 w 406684"/>
              <a:gd name="T15" fmla="*/ 203342 h 406684"/>
              <a:gd name="T16" fmla="*/ 203342 w 406684"/>
              <a:gd name="T17" fmla="*/ 0 h 406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6684" h="406684">
                <a:moveTo>
                  <a:pt x="154927" y="127389"/>
                </a:moveTo>
                <a:lnTo>
                  <a:pt x="154927" y="289314"/>
                </a:lnTo>
                <a:lnTo>
                  <a:pt x="294518" y="208352"/>
                </a:lnTo>
                <a:lnTo>
                  <a:pt x="154927" y="127389"/>
                </a:lnTo>
                <a:close/>
                <a:moveTo>
                  <a:pt x="203342" y="0"/>
                </a:moveTo>
                <a:cubicBezTo>
                  <a:pt x="315645" y="0"/>
                  <a:pt x="406684" y="91039"/>
                  <a:pt x="406684" y="203342"/>
                </a:cubicBezTo>
                <a:cubicBezTo>
                  <a:pt x="406684" y="315645"/>
                  <a:pt x="315645" y="406684"/>
                  <a:pt x="203342" y="406684"/>
                </a:cubicBezTo>
                <a:cubicBezTo>
                  <a:pt x="91039" y="406684"/>
                  <a:pt x="0" y="315645"/>
                  <a:pt x="0" y="203342"/>
                </a:cubicBezTo>
                <a:cubicBezTo>
                  <a:pt x="0" y="91039"/>
                  <a:pt x="91039" y="0"/>
                  <a:pt x="203342" y="0"/>
                </a:cubicBezTo>
                <a:close/>
              </a:path>
            </a:pathLst>
          </a:cu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pic>
        <p:nvPicPr>
          <p:cNvPr id="7187" name="文本框 33"/>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5389960" y="3328988"/>
            <a:ext cx="2218134" cy="323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7188" name="矩形 34"/>
          <p:cNvSpPr>
            <a:spLocks noChangeArrowheads="1"/>
          </p:cNvSpPr>
          <p:nvPr/>
        </p:nvSpPr>
        <p:spPr bwMode="auto">
          <a:xfrm>
            <a:off x="5379244" y="3594497"/>
            <a:ext cx="3458766" cy="1061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1050">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I will not show anyone that my feelings are hurt: they may be hurt, but today I will not show it.</a:t>
            </a:r>
            <a:endParaRPr lang="zh-CN" altLang="en-US" sz="1050">
              <a:solidFill>
                <a:schemeClr val="bg1"/>
              </a:solidFill>
              <a:latin typeface="Arial" pitchFamily="34" charset="0"/>
            </a:endParaRPr>
          </a:p>
        </p:txBody>
      </p:sp>
    </p:spTree>
    <p:extLst>
      <p:ext uri="{BB962C8B-B14F-4D97-AF65-F5344CB8AC3E}">
        <p14:creationId xmlns="" xmlns:p14="http://schemas.microsoft.com/office/powerpoint/2010/main" val="3799517824"/>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176"/>
                                        </p:tgtEl>
                                        <p:attrNameLst>
                                          <p:attrName>style.visibility</p:attrName>
                                        </p:attrNameLst>
                                      </p:cBhvr>
                                      <p:to>
                                        <p:strVal val="visible"/>
                                      </p:to>
                                    </p:set>
                                    <p:anim calcmode="lin" valueType="num">
                                      <p:cBhvr additive="base">
                                        <p:cTn id="7" dur="500"/>
                                        <p:tgtEl>
                                          <p:spTgt spid="7176"/>
                                        </p:tgtEl>
                                        <p:attrNameLst>
                                          <p:attrName>ppt_y</p:attrName>
                                        </p:attrNameLst>
                                      </p:cBhvr>
                                      <p:tavLst>
                                        <p:tav tm="0">
                                          <p:val>
                                            <p:strVal val="#ppt_y+#ppt_h*1.125000"/>
                                          </p:val>
                                        </p:tav>
                                        <p:tav tm="100000">
                                          <p:val>
                                            <p:strVal val="#ppt_y"/>
                                          </p:val>
                                        </p:tav>
                                      </p:tavLst>
                                    </p:anim>
                                    <p:animEffect transition="in" filter="wipe(up)">
                                      <p:cBhvr>
                                        <p:cTn id="8" dur="500"/>
                                        <p:tgtEl>
                                          <p:spTgt spid="7176"/>
                                        </p:tgtEl>
                                      </p:cBhvr>
                                    </p:animEffect>
                                  </p:childTnLst>
                                </p:cTn>
                              </p:par>
                            </p:childTnLst>
                          </p:cTn>
                        </p:par>
                        <p:par>
                          <p:cTn id="9" fill="hold" nodeType="afterGroup">
                            <p:stCondLst>
                              <p:cond delay="500"/>
                            </p:stCondLst>
                            <p:childTnLst>
                              <p:par>
                                <p:cTn id="10" presetID="22" presetClass="entr" presetSubtype="2" fill="hold" nodeType="afterEffect">
                                  <p:stCondLst>
                                    <p:cond delay="0"/>
                                  </p:stCondLst>
                                  <p:childTnLst>
                                    <p:set>
                                      <p:cBhvr>
                                        <p:cTn id="11" dur="1" fill="hold">
                                          <p:stCondLst>
                                            <p:cond delay="0"/>
                                          </p:stCondLst>
                                        </p:cTn>
                                        <p:tgtEl>
                                          <p:spTgt spid="7177"/>
                                        </p:tgtEl>
                                        <p:attrNameLst>
                                          <p:attrName>style.visibility</p:attrName>
                                        </p:attrNameLst>
                                      </p:cBhvr>
                                      <p:to>
                                        <p:strVal val="visible"/>
                                      </p:to>
                                    </p:set>
                                    <p:animEffect transition="in" filter="wipe(right)">
                                      <p:cBhvr>
                                        <p:cTn id="12" dur="500"/>
                                        <p:tgtEl>
                                          <p:spTgt spid="7177"/>
                                        </p:tgtEl>
                                      </p:cBhvr>
                                    </p:animEffect>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183"/>
                                        </p:tgtEl>
                                        <p:attrNameLst>
                                          <p:attrName>style.visibility</p:attrName>
                                        </p:attrNameLst>
                                      </p:cBhvr>
                                      <p:to>
                                        <p:strVal val="visible"/>
                                      </p:to>
                                    </p:set>
                                    <p:anim calcmode="lin" valueType="num">
                                      <p:cBhvr>
                                        <p:cTn id="16" dur="500" fill="hold"/>
                                        <p:tgtEl>
                                          <p:spTgt spid="7183"/>
                                        </p:tgtEl>
                                        <p:attrNameLst>
                                          <p:attrName>ppt_w</p:attrName>
                                        </p:attrNameLst>
                                      </p:cBhvr>
                                      <p:tavLst>
                                        <p:tav tm="0">
                                          <p:val>
                                            <p:fltVal val="0"/>
                                          </p:val>
                                        </p:tav>
                                        <p:tav tm="100000">
                                          <p:val>
                                            <p:strVal val="#ppt_w"/>
                                          </p:val>
                                        </p:tav>
                                      </p:tavLst>
                                    </p:anim>
                                    <p:anim calcmode="lin" valueType="num">
                                      <p:cBhvr>
                                        <p:cTn id="17" dur="500" fill="hold"/>
                                        <p:tgtEl>
                                          <p:spTgt spid="7183"/>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2" presetClass="entr" presetSubtype="4" fill="hold" nodeType="afterEffect">
                                  <p:stCondLst>
                                    <p:cond delay="0"/>
                                  </p:stCondLst>
                                  <p:childTnLst>
                                    <p:set>
                                      <p:cBhvr>
                                        <p:cTn id="20" dur="1" fill="hold">
                                          <p:stCondLst>
                                            <p:cond delay="0"/>
                                          </p:stCondLst>
                                        </p:cTn>
                                        <p:tgtEl>
                                          <p:spTgt spid="7184"/>
                                        </p:tgtEl>
                                        <p:attrNameLst>
                                          <p:attrName>style.visibility</p:attrName>
                                        </p:attrNameLst>
                                      </p:cBhvr>
                                      <p:to>
                                        <p:strVal val="visible"/>
                                      </p:to>
                                    </p:set>
                                    <p:animEffect transition="in" filter="wipe(down)">
                                      <p:cBhvr>
                                        <p:cTn id="21" dur="500"/>
                                        <p:tgtEl>
                                          <p:spTgt spid="7184"/>
                                        </p:tgtEl>
                                      </p:cBhvr>
                                    </p:animEffect>
                                  </p:childTnLst>
                                </p:cTn>
                              </p:par>
                            </p:childTnLst>
                          </p:cTn>
                        </p:par>
                        <p:par>
                          <p:cTn id="22" fill="hold" nodeType="afterGroup">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7185"/>
                                        </p:tgtEl>
                                        <p:attrNameLst>
                                          <p:attrName>style.visibility</p:attrName>
                                        </p:attrNameLst>
                                      </p:cBhvr>
                                      <p:to>
                                        <p:strVal val="visible"/>
                                      </p:to>
                                    </p:set>
                                    <p:animEffect transition="in" filter="randombar(horizontal)">
                                      <p:cBhvr>
                                        <p:cTn id="25" dur="500"/>
                                        <p:tgtEl>
                                          <p:spTgt spid="7185"/>
                                        </p:tgtEl>
                                      </p:cBhvr>
                                    </p:animEffect>
                                  </p:childTnLst>
                                </p:cTn>
                              </p:par>
                            </p:childTnLst>
                          </p:cTn>
                        </p:par>
                        <p:par>
                          <p:cTn id="26" fill="hold" nodeType="afterGroup">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7186"/>
                                        </p:tgtEl>
                                        <p:attrNameLst>
                                          <p:attrName>style.visibility</p:attrName>
                                        </p:attrNameLst>
                                      </p:cBhvr>
                                      <p:to>
                                        <p:strVal val="visible"/>
                                      </p:to>
                                    </p:set>
                                    <p:anim calcmode="lin" valueType="num">
                                      <p:cBhvr>
                                        <p:cTn id="29" dur="500" fill="hold"/>
                                        <p:tgtEl>
                                          <p:spTgt spid="7186"/>
                                        </p:tgtEl>
                                        <p:attrNameLst>
                                          <p:attrName>ppt_w</p:attrName>
                                        </p:attrNameLst>
                                      </p:cBhvr>
                                      <p:tavLst>
                                        <p:tav tm="0">
                                          <p:val>
                                            <p:fltVal val="0"/>
                                          </p:val>
                                        </p:tav>
                                        <p:tav tm="100000">
                                          <p:val>
                                            <p:strVal val="#ppt_w"/>
                                          </p:val>
                                        </p:tav>
                                      </p:tavLst>
                                    </p:anim>
                                    <p:anim calcmode="lin" valueType="num">
                                      <p:cBhvr>
                                        <p:cTn id="30" dur="500" fill="hold"/>
                                        <p:tgtEl>
                                          <p:spTgt spid="7186"/>
                                        </p:tgtEl>
                                        <p:attrNameLst>
                                          <p:attrName>ppt_h</p:attrName>
                                        </p:attrNameLst>
                                      </p:cBhvr>
                                      <p:tavLst>
                                        <p:tav tm="0">
                                          <p:val>
                                            <p:fltVal val="0"/>
                                          </p:val>
                                        </p:tav>
                                        <p:tav tm="100000">
                                          <p:val>
                                            <p:strVal val="#ppt_h"/>
                                          </p:val>
                                        </p:tav>
                                      </p:tavLst>
                                    </p:anim>
                                  </p:childTnLst>
                                </p:cTn>
                              </p:par>
                            </p:childTnLst>
                          </p:cTn>
                        </p:par>
                        <p:par>
                          <p:cTn id="31" fill="hold" nodeType="afterGroup">
                            <p:stCondLst>
                              <p:cond delay="3000"/>
                            </p:stCondLst>
                            <p:childTnLst>
                              <p:par>
                                <p:cTn id="32" presetID="22" presetClass="entr" presetSubtype="4" fill="hold" nodeType="afterEffect">
                                  <p:stCondLst>
                                    <p:cond delay="0"/>
                                  </p:stCondLst>
                                  <p:childTnLst>
                                    <p:set>
                                      <p:cBhvr>
                                        <p:cTn id="33" dur="1" fill="hold">
                                          <p:stCondLst>
                                            <p:cond delay="0"/>
                                          </p:stCondLst>
                                        </p:cTn>
                                        <p:tgtEl>
                                          <p:spTgt spid="7187"/>
                                        </p:tgtEl>
                                        <p:attrNameLst>
                                          <p:attrName>style.visibility</p:attrName>
                                        </p:attrNameLst>
                                      </p:cBhvr>
                                      <p:to>
                                        <p:strVal val="visible"/>
                                      </p:to>
                                    </p:set>
                                    <p:animEffect transition="in" filter="wipe(down)">
                                      <p:cBhvr>
                                        <p:cTn id="34" dur="500"/>
                                        <p:tgtEl>
                                          <p:spTgt spid="7187"/>
                                        </p:tgtEl>
                                      </p:cBhvr>
                                    </p:animEffect>
                                  </p:childTnLst>
                                </p:cTn>
                              </p:par>
                            </p:childTnLst>
                          </p:cTn>
                        </p:par>
                        <p:par>
                          <p:cTn id="35" fill="hold" nodeType="afterGroup">
                            <p:stCondLst>
                              <p:cond delay="3500"/>
                            </p:stCondLst>
                            <p:childTnLst>
                              <p:par>
                                <p:cTn id="36" presetID="14" presetClass="entr" presetSubtype="10" fill="hold" grpId="0" nodeType="afterEffect">
                                  <p:stCondLst>
                                    <p:cond delay="0"/>
                                  </p:stCondLst>
                                  <p:childTnLst>
                                    <p:set>
                                      <p:cBhvr>
                                        <p:cTn id="37" dur="1" fill="hold">
                                          <p:stCondLst>
                                            <p:cond delay="0"/>
                                          </p:stCondLst>
                                        </p:cTn>
                                        <p:tgtEl>
                                          <p:spTgt spid="7188"/>
                                        </p:tgtEl>
                                        <p:attrNameLst>
                                          <p:attrName>style.visibility</p:attrName>
                                        </p:attrNameLst>
                                      </p:cBhvr>
                                      <p:to>
                                        <p:strVal val="visible"/>
                                      </p:to>
                                    </p:set>
                                    <p:animEffect transition="in" filter="randombar(horizontal)">
                                      <p:cBhvr>
                                        <p:cTn id="38" dur="500"/>
                                        <p:tgtEl>
                                          <p:spTgt spid="7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6" grpId="0" animBg="1" autoUpdateAnimBg="0"/>
      <p:bldP spid="7183" grpId="0" animBg="1"/>
      <p:bldP spid="7185" grpId="0" autoUpdateAnimBg="0"/>
      <p:bldP spid="7186" grpId="0" animBg="1"/>
      <p:bldP spid="718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331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331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1331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331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13319"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nvGrpSpPr>
          <p:cNvPr id="13320" name="组合 7"/>
          <p:cNvGrpSpPr>
            <a:grpSpLocks/>
          </p:cNvGrpSpPr>
          <p:nvPr/>
        </p:nvGrpSpPr>
        <p:grpSpPr bwMode="auto">
          <a:xfrm>
            <a:off x="379810" y="1251347"/>
            <a:ext cx="1457325" cy="1457325"/>
            <a:chOff x="0" y="0"/>
            <a:chExt cx="1944000" cy="1944000"/>
          </a:xfrm>
        </p:grpSpPr>
        <p:grpSp>
          <p:nvGrpSpPr>
            <p:cNvPr id="13321" name="组合 8"/>
            <p:cNvGrpSpPr>
              <a:grpSpLocks/>
            </p:cNvGrpSpPr>
            <p:nvPr/>
          </p:nvGrpSpPr>
          <p:grpSpPr bwMode="auto">
            <a:xfrm>
              <a:off x="0" y="0"/>
              <a:ext cx="1944000" cy="1944000"/>
              <a:chOff x="0" y="0"/>
              <a:chExt cx="1944000" cy="1944000"/>
            </a:xfrm>
          </p:grpSpPr>
          <p:sp>
            <p:nvSpPr>
              <p:cNvPr id="13322" name="椭圆 18"/>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23" name="弧形 19"/>
              <p:cNvSpPr>
                <a:spLocks/>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E6991"/>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grpSp>
        <p:grpSp>
          <p:nvGrpSpPr>
            <p:cNvPr id="13324" name="组合 10"/>
            <p:cNvGrpSpPr>
              <a:grpSpLocks/>
            </p:cNvGrpSpPr>
            <p:nvPr/>
          </p:nvGrpSpPr>
          <p:grpSpPr bwMode="auto">
            <a:xfrm>
              <a:off x="400235" y="356857"/>
              <a:ext cx="1129235" cy="1280034"/>
              <a:chOff x="-338" y="0"/>
              <a:chExt cx="1129235" cy="1280034"/>
            </a:xfrm>
          </p:grpSpPr>
          <p:sp>
            <p:nvSpPr>
              <p:cNvPr id="13325" name="文本框 13"/>
              <p:cNvSpPr txBox="1">
                <a:spLocks noChangeArrowheads="1"/>
              </p:cNvSpPr>
              <p:nvPr/>
            </p:nvSpPr>
            <p:spPr bwMode="auto">
              <a:xfrm>
                <a:off x="70391" y="848948"/>
                <a:ext cx="1002072" cy="4310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75%</a:t>
                </a:r>
                <a:endParaRPr lang="zh-CN" altLang="en-US" sz="1500">
                  <a:solidFill>
                    <a:srgbClr val="1E6991"/>
                  </a:solidFill>
                  <a:latin typeface="Arial" pitchFamily="34" charset="0"/>
                  <a:cs typeface="Arial" pitchFamily="34" charset="0"/>
                </a:endParaRPr>
              </a:p>
            </p:txBody>
          </p:sp>
          <p:cxnSp>
            <p:nvCxnSpPr>
              <p:cNvPr id="13326" name="直接连接符 16"/>
              <p:cNvCxnSpPr>
                <a:cxnSpLocks noChangeShapeType="1"/>
              </p:cNvCxnSpPr>
              <p:nvPr/>
            </p:nvCxnSpPr>
            <p:spPr bwMode="auto">
              <a:xfrm>
                <a:off x="-338" y="716790"/>
                <a:ext cx="1129235" cy="0"/>
              </a:xfrm>
              <a:prstGeom prst="line">
                <a:avLst/>
              </a:prstGeom>
              <a:noFill/>
              <a:ln w="22225" cap="rnd" cmpd="sng">
                <a:solidFill>
                  <a:srgbClr val="183D67"/>
                </a:solidFill>
                <a:round/>
                <a:headEnd/>
                <a:tailEnd/>
              </a:ln>
              <a:extLst>
                <a:ext uri="{909E8E84-426E-40DD-AFC4-6F175D3DCCD1}">
                  <a14:hiddenFill xmlns="" xmlns:a14="http://schemas.microsoft.com/office/drawing/2010/main">
                    <a:noFill/>
                  </a14:hiddenFill>
                </a:ext>
              </a:extLst>
            </p:spPr>
          </p:cxnSp>
          <p:sp>
            <p:nvSpPr>
              <p:cNvPr id="13327"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83D67"/>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sp>
        <p:nvSpPr>
          <p:cNvPr id="13328" name="矩形 20"/>
          <p:cNvSpPr>
            <a:spLocks noChangeArrowheads="1"/>
          </p:cNvSpPr>
          <p:nvPr/>
        </p:nvSpPr>
        <p:spPr bwMode="auto">
          <a:xfrm>
            <a:off x="1960960" y="1699023"/>
            <a:ext cx="2414588"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29" name="文本框 21"/>
          <p:cNvSpPr txBox="1">
            <a:spLocks noChangeArrowheads="1"/>
          </p:cNvSpPr>
          <p:nvPr/>
        </p:nvSpPr>
        <p:spPr bwMode="auto">
          <a:xfrm>
            <a:off x="1960960" y="1498998"/>
            <a:ext cx="1841897" cy="248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0" name="矩形 22"/>
          <p:cNvSpPr>
            <a:spLocks noChangeArrowheads="1"/>
          </p:cNvSpPr>
          <p:nvPr/>
        </p:nvSpPr>
        <p:spPr bwMode="auto">
          <a:xfrm>
            <a:off x="1960960" y="3606404"/>
            <a:ext cx="2414588"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1" name="文本框 23"/>
          <p:cNvSpPr txBox="1">
            <a:spLocks noChangeArrowheads="1"/>
          </p:cNvSpPr>
          <p:nvPr/>
        </p:nvSpPr>
        <p:spPr bwMode="auto">
          <a:xfrm>
            <a:off x="1960960" y="3406379"/>
            <a:ext cx="1841897" cy="248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2" name="矩形 24"/>
          <p:cNvSpPr>
            <a:spLocks noChangeArrowheads="1"/>
          </p:cNvSpPr>
          <p:nvPr/>
        </p:nvSpPr>
        <p:spPr bwMode="auto">
          <a:xfrm>
            <a:off x="6474619" y="1699023"/>
            <a:ext cx="2414588"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3" name="文本框 25"/>
          <p:cNvSpPr txBox="1">
            <a:spLocks noChangeArrowheads="1"/>
          </p:cNvSpPr>
          <p:nvPr/>
        </p:nvSpPr>
        <p:spPr bwMode="auto">
          <a:xfrm>
            <a:off x="6474619" y="1498998"/>
            <a:ext cx="1840706" cy="248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13334" name="矩形 26"/>
          <p:cNvSpPr>
            <a:spLocks noChangeArrowheads="1"/>
          </p:cNvSpPr>
          <p:nvPr/>
        </p:nvSpPr>
        <p:spPr bwMode="auto">
          <a:xfrm>
            <a:off x="6474619" y="3606404"/>
            <a:ext cx="2414588"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900">
                <a:solidFill>
                  <a:schemeClr val="bg1"/>
                </a:solidFill>
                <a:latin typeface="Arial" pitchFamily="34" charset="0"/>
              </a:rPr>
              <a:t>Happiness is not about being immortal nor having food or rights in one's hand. It’s about having each tiny wish come true, or having something to eat when you are hungry or having someone's love when you need love. </a:t>
            </a:r>
            <a:r>
              <a:rPr lang="zh-CN" altLang="en-US" sz="900">
                <a:solidFill>
                  <a:schemeClr val="bg1"/>
                </a:solidFill>
                <a:latin typeface="Arial" pitchFamily="34" charset="0"/>
              </a:rPr>
              <a:t>　</a:t>
            </a:r>
            <a:endParaRPr lang="zh-CN" altLang="en-US" sz="900">
              <a:solidFill>
                <a:schemeClr val="bg1"/>
              </a:solidFill>
              <a:latin typeface="Arial" pitchFamily="34" charset="0"/>
              <a:cs typeface="Arial" pitchFamily="34" charset="0"/>
            </a:endParaRPr>
          </a:p>
        </p:txBody>
      </p:sp>
      <p:sp>
        <p:nvSpPr>
          <p:cNvPr id="13335" name="文本框 27"/>
          <p:cNvSpPr txBox="1">
            <a:spLocks noChangeArrowheads="1"/>
          </p:cNvSpPr>
          <p:nvPr/>
        </p:nvSpPr>
        <p:spPr bwMode="auto">
          <a:xfrm>
            <a:off x="6474619" y="3406379"/>
            <a:ext cx="1840706" cy="248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grpSp>
        <p:nvGrpSpPr>
          <p:cNvPr id="13336" name="组合 28"/>
          <p:cNvGrpSpPr>
            <a:grpSpLocks/>
          </p:cNvGrpSpPr>
          <p:nvPr/>
        </p:nvGrpSpPr>
        <p:grpSpPr bwMode="auto">
          <a:xfrm>
            <a:off x="4892279" y="1251347"/>
            <a:ext cx="1458515" cy="1457325"/>
            <a:chOff x="0" y="0"/>
            <a:chExt cx="1944000" cy="1944000"/>
          </a:xfrm>
        </p:grpSpPr>
        <p:grpSp>
          <p:nvGrpSpPr>
            <p:cNvPr id="13337" name="组合 29"/>
            <p:cNvGrpSpPr>
              <a:grpSpLocks/>
            </p:cNvGrpSpPr>
            <p:nvPr/>
          </p:nvGrpSpPr>
          <p:grpSpPr bwMode="auto">
            <a:xfrm>
              <a:off x="0" y="0"/>
              <a:ext cx="1944000" cy="1944000"/>
              <a:chOff x="0" y="0"/>
              <a:chExt cx="1944000" cy="1944000"/>
            </a:xfrm>
          </p:grpSpPr>
          <p:grpSp>
            <p:nvGrpSpPr>
              <p:cNvPr id="13338" name="组合 31"/>
              <p:cNvGrpSpPr>
                <a:grpSpLocks/>
              </p:cNvGrpSpPr>
              <p:nvPr/>
            </p:nvGrpSpPr>
            <p:grpSpPr bwMode="auto">
              <a:xfrm>
                <a:off x="0" y="0"/>
                <a:ext cx="1944000" cy="1944000"/>
                <a:chOff x="0" y="0"/>
                <a:chExt cx="1944000" cy="1944000"/>
              </a:xfrm>
            </p:grpSpPr>
            <p:sp>
              <p:nvSpPr>
                <p:cNvPr id="13339" name="椭圆 35"/>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0" name="弧形 36"/>
                <p:cNvSpPr>
                  <a:spLocks/>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E6991"/>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grpSp>
          <p:grpSp>
            <p:nvGrpSpPr>
              <p:cNvPr id="13341" name="组合 32"/>
              <p:cNvGrpSpPr>
                <a:grpSpLocks/>
              </p:cNvGrpSpPr>
              <p:nvPr/>
            </p:nvGrpSpPr>
            <p:grpSpPr bwMode="auto">
              <a:xfrm>
                <a:off x="399908" y="1073647"/>
                <a:ext cx="1129901" cy="563244"/>
                <a:chOff x="-665" y="-424"/>
                <a:chExt cx="1129901" cy="563244"/>
              </a:xfrm>
            </p:grpSpPr>
            <p:sp>
              <p:nvSpPr>
                <p:cNvPr id="13342" name="文本框 33"/>
                <p:cNvSpPr txBox="1">
                  <a:spLocks noChangeArrowheads="1"/>
                </p:cNvSpPr>
                <p:nvPr/>
              </p:nvSpPr>
              <p:spPr bwMode="auto">
                <a:xfrm>
                  <a:off x="70391" y="131734"/>
                  <a:ext cx="1002071" cy="4310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15%</a:t>
                  </a:r>
                  <a:endParaRPr lang="zh-CN" altLang="en-US" sz="1500">
                    <a:solidFill>
                      <a:srgbClr val="1E6991"/>
                    </a:solidFill>
                    <a:latin typeface="Arial" pitchFamily="34" charset="0"/>
                    <a:cs typeface="Arial" pitchFamily="34" charset="0"/>
                  </a:endParaRPr>
                </a:p>
              </p:txBody>
            </p:sp>
            <p:cxnSp>
              <p:nvCxnSpPr>
                <p:cNvPr id="13343" name="直接连接符 34"/>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 xmlns:a14="http://schemas.microsoft.com/office/drawing/2010/main">
                      <a:noFill/>
                    </a14:hiddenFill>
                  </a:ext>
                </a:extLst>
              </p:spPr>
            </p:cxnSp>
          </p:grpSp>
        </p:grpSp>
        <p:sp>
          <p:nvSpPr>
            <p:cNvPr id="13344"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13345" name="组合 37"/>
          <p:cNvGrpSpPr>
            <a:grpSpLocks/>
          </p:cNvGrpSpPr>
          <p:nvPr/>
        </p:nvGrpSpPr>
        <p:grpSpPr bwMode="auto">
          <a:xfrm>
            <a:off x="4892279" y="3158729"/>
            <a:ext cx="1458515" cy="1457325"/>
            <a:chOff x="0" y="0"/>
            <a:chExt cx="1944000" cy="1944000"/>
          </a:xfrm>
        </p:grpSpPr>
        <p:grpSp>
          <p:nvGrpSpPr>
            <p:cNvPr id="13346" name="组合 38"/>
            <p:cNvGrpSpPr>
              <a:grpSpLocks/>
            </p:cNvGrpSpPr>
            <p:nvPr/>
          </p:nvGrpSpPr>
          <p:grpSpPr bwMode="auto">
            <a:xfrm>
              <a:off x="0" y="0"/>
              <a:ext cx="1944000" cy="1944000"/>
              <a:chOff x="0" y="0"/>
              <a:chExt cx="1944000" cy="1944000"/>
            </a:xfrm>
          </p:grpSpPr>
          <p:sp>
            <p:nvSpPr>
              <p:cNvPr id="13347" name="椭圆 43"/>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48" name="弧形 44"/>
              <p:cNvSpPr>
                <a:spLocks/>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E6991"/>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grpSp>
        <p:grpSp>
          <p:nvGrpSpPr>
            <p:cNvPr id="13349" name="组合 39"/>
            <p:cNvGrpSpPr>
              <a:grpSpLocks/>
            </p:cNvGrpSpPr>
            <p:nvPr/>
          </p:nvGrpSpPr>
          <p:grpSpPr bwMode="auto">
            <a:xfrm>
              <a:off x="399908" y="1073647"/>
              <a:ext cx="1129901" cy="563244"/>
              <a:chOff x="-665" y="-424"/>
              <a:chExt cx="1129901" cy="563244"/>
            </a:xfrm>
          </p:grpSpPr>
          <p:sp>
            <p:nvSpPr>
              <p:cNvPr id="13350" name="文本框 41"/>
              <p:cNvSpPr txBox="1">
                <a:spLocks noChangeArrowheads="1"/>
              </p:cNvSpPr>
              <p:nvPr/>
            </p:nvSpPr>
            <p:spPr bwMode="auto">
              <a:xfrm>
                <a:off x="70391" y="131734"/>
                <a:ext cx="1002071" cy="4310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60%</a:t>
                </a:r>
                <a:endParaRPr lang="zh-CN" altLang="en-US" sz="1500">
                  <a:solidFill>
                    <a:srgbClr val="1E6991"/>
                  </a:solidFill>
                  <a:latin typeface="Arial" pitchFamily="34" charset="0"/>
                  <a:cs typeface="Arial" pitchFamily="34" charset="0"/>
                </a:endParaRPr>
              </a:p>
            </p:txBody>
          </p:sp>
          <p:cxnSp>
            <p:nvCxnSpPr>
              <p:cNvPr id="13351" name="直接连接符 42"/>
              <p:cNvCxnSpPr>
                <a:cxnSpLocks noChangeShapeType="1"/>
              </p:cNvCxnSpPr>
              <p:nvPr/>
            </p:nvCxnSpPr>
            <p:spPr bwMode="auto">
              <a:xfrm>
                <a:off x="-665" y="-424"/>
                <a:ext cx="1129901" cy="0"/>
              </a:xfrm>
              <a:prstGeom prst="line">
                <a:avLst/>
              </a:prstGeom>
              <a:noFill/>
              <a:ln w="22225" cap="rnd" cmpd="sng">
                <a:solidFill>
                  <a:srgbClr val="1E6991"/>
                </a:solidFill>
                <a:round/>
                <a:headEnd/>
                <a:tailEnd/>
              </a:ln>
              <a:extLst>
                <a:ext uri="{909E8E84-426E-40DD-AFC4-6F175D3DCCD1}">
                  <a14:hiddenFill xmlns="" xmlns:a14="http://schemas.microsoft.com/office/drawing/2010/main">
                    <a:noFill/>
                  </a14:hiddenFill>
                </a:ext>
              </a:extLst>
            </p:spPr>
          </p:cxnSp>
        </p:grpSp>
        <p:sp>
          <p:nvSpPr>
            <p:cNvPr id="13352"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13353" name="组合 45"/>
          <p:cNvGrpSpPr>
            <a:grpSpLocks/>
          </p:cNvGrpSpPr>
          <p:nvPr/>
        </p:nvGrpSpPr>
        <p:grpSpPr bwMode="auto">
          <a:xfrm>
            <a:off x="379810" y="3158729"/>
            <a:ext cx="1457325" cy="1457325"/>
            <a:chOff x="0" y="0"/>
            <a:chExt cx="1944000" cy="1944000"/>
          </a:xfrm>
        </p:grpSpPr>
        <p:grpSp>
          <p:nvGrpSpPr>
            <p:cNvPr id="13354" name="组合 46"/>
            <p:cNvGrpSpPr>
              <a:grpSpLocks/>
            </p:cNvGrpSpPr>
            <p:nvPr/>
          </p:nvGrpSpPr>
          <p:grpSpPr bwMode="auto">
            <a:xfrm>
              <a:off x="0" y="0"/>
              <a:ext cx="1944000" cy="1944000"/>
              <a:chOff x="0" y="0"/>
              <a:chExt cx="1944000" cy="1944000"/>
            </a:xfrm>
          </p:grpSpPr>
          <p:sp>
            <p:nvSpPr>
              <p:cNvPr id="13355" name="椭圆 51"/>
              <p:cNvSpPr>
                <a:spLocks noChangeArrowheads="1"/>
              </p:cNvSpPr>
              <p:nvPr/>
            </p:nvSpPr>
            <p:spPr bwMode="auto">
              <a:xfrm>
                <a:off x="0" y="0"/>
                <a:ext cx="1944000" cy="1944000"/>
              </a:xfrm>
              <a:prstGeom prst="ellipse">
                <a:avLst/>
              </a:prstGeom>
              <a:solidFill>
                <a:schemeClr val="bg1">
                  <a:alpha val="70000"/>
                </a:schemeClr>
              </a:solidFill>
              <a:ln w="63500" cmpd="sng">
                <a:solidFill>
                  <a:srgbClr val="D9D9D9"/>
                </a:solidFill>
                <a:round/>
                <a:headEnd/>
                <a:tailEnd/>
              </a:ln>
            </p:spPr>
            <p:txBody>
              <a:bodyPr anchor="ctr"/>
              <a:lstStyle/>
              <a:p>
                <a:pPr algn="ctr" eaLnBrk="1" hangingPunct="1"/>
                <a:endParaRPr lang="zh-CN" altLang="en-US" sz="1013">
                  <a:solidFill>
                    <a:srgbClr val="FFFFFF"/>
                  </a:solidFill>
                </a:endParaRPr>
              </a:p>
            </p:txBody>
          </p:sp>
          <p:sp>
            <p:nvSpPr>
              <p:cNvPr id="13356" name="弧形 52"/>
              <p:cNvSpPr>
                <a:spLocks/>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E6991"/>
                </a:solidFill>
                <a:round/>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grpSp>
        <p:grpSp>
          <p:nvGrpSpPr>
            <p:cNvPr id="13357" name="组合 47"/>
            <p:cNvGrpSpPr>
              <a:grpSpLocks/>
            </p:cNvGrpSpPr>
            <p:nvPr/>
          </p:nvGrpSpPr>
          <p:grpSpPr bwMode="auto">
            <a:xfrm>
              <a:off x="400235" y="1073647"/>
              <a:ext cx="1129235" cy="563244"/>
              <a:chOff x="-338" y="-424"/>
              <a:chExt cx="1129235" cy="563244"/>
            </a:xfrm>
          </p:grpSpPr>
          <p:sp>
            <p:nvSpPr>
              <p:cNvPr id="13358" name="文本框 49"/>
              <p:cNvSpPr txBox="1">
                <a:spLocks noChangeArrowheads="1"/>
              </p:cNvSpPr>
              <p:nvPr/>
            </p:nvSpPr>
            <p:spPr bwMode="auto">
              <a:xfrm>
                <a:off x="70391" y="131734"/>
                <a:ext cx="1002072" cy="4310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500">
                    <a:solidFill>
                      <a:srgbClr val="1E6991"/>
                    </a:solidFill>
                    <a:latin typeface="Arial" pitchFamily="34" charset="0"/>
                    <a:cs typeface="Arial" pitchFamily="34" charset="0"/>
                  </a:rPr>
                  <a:t>50%</a:t>
                </a:r>
                <a:endParaRPr lang="zh-CN" altLang="en-US" sz="1500">
                  <a:solidFill>
                    <a:srgbClr val="1E6991"/>
                  </a:solidFill>
                  <a:latin typeface="Arial" pitchFamily="34" charset="0"/>
                  <a:cs typeface="Arial" pitchFamily="34" charset="0"/>
                </a:endParaRPr>
              </a:p>
            </p:txBody>
          </p:sp>
          <p:cxnSp>
            <p:nvCxnSpPr>
              <p:cNvPr id="13359" name="直接连接符 50"/>
              <p:cNvCxnSpPr>
                <a:cxnSpLocks noChangeShapeType="1"/>
              </p:cNvCxnSpPr>
              <p:nvPr/>
            </p:nvCxnSpPr>
            <p:spPr bwMode="auto">
              <a:xfrm>
                <a:off x="-338" y="-424"/>
                <a:ext cx="1129235" cy="0"/>
              </a:xfrm>
              <a:prstGeom prst="line">
                <a:avLst/>
              </a:prstGeom>
              <a:noFill/>
              <a:ln w="22225" cap="rnd" cmpd="sng">
                <a:solidFill>
                  <a:srgbClr val="1E6991"/>
                </a:solidFill>
                <a:round/>
                <a:headEnd/>
                <a:tailEnd/>
              </a:ln>
              <a:extLst>
                <a:ext uri="{909E8E84-426E-40DD-AFC4-6F175D3DCCD1}">
                  <a14:hiddenFill xmlns="" xmlns:a14="http://schemas.microsoft.com/office/drawing/2010/main">
                    <a:noFill/>
                  </a14:hiddenFill>
                </a:ext>
              </a:extLst>
            </p:spPr>
          </p:cxnSp>
        </p:grpSp>
        <p:sp>
          <p:nvSpPr>
            <p:cNvPr id="13360"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cxnSp>
        <p:nvCxnSpPr>
          <p:cNvPr id="13361" name="直接连接符 53"/>
          <p:cNvCxnSpPr>
            <a:cxnSpLocks noChangeShapeType="1"/>
          </p:cNvCxnSpPr>
          <p:nvPr/>
        </p:nvCxnSpPr>
        <p:spPr bwMode="auto">
          <a:xfrm flipV="1">
            <a:off x="283369" y="2917031"/>
            <a:ext cx="8577263" cy="0"/>
          </a:xfrm>
          <a:prstGeom prst="line">
            <a:avLst/>
          </a:prstGeom>
          <a:noFill/>
          <a:ln w="12700" cmpd="sng">
            <a:solidFill>
              <a:schemeClr val="bg1"/>
            </a:solidFill>
            <a:prstDash val="dash"/>
            <a:round/>
            <a:headEnd/>
            <a:tailEnd/>
          </a:ln>
          <a:extLst>
            <a:ext uri="{909E8E84-426E-40DD-AFC4-6F175D3DCCD1}">
              <a14:hiddenFill xmlns="" xmlns:a14="http://schemas.microsoft.com/office/drawing/2010/main">
                <a:noFill/>
              </a14:hiddenFill>
            </a:ext>
          </a:extLst>
        </p:spPr>
      </p:cxnSp>
    </p:spTree>
    <p:extLst>
      <p:ext uri="{BB962C8B-B14F-4D97-AF65-F5344CB8AC3E}">
        <p14:creationId xmlns="" xmlns:p14="http://schemas.microsoft.com/office/powerpoint/2010/main" val="3211861548"/>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3320"/>
                                        </p:tgtEl>
                                        <p:attrNameLst>
                                          <p:attrName>style.visibility</p:attrName>
                                        </p:attrNameLst>
                                      </p:cBhvr>
                                      <p:to>
                                        <p:strVal val="visible"/>
                                      </p:to>
                                    </p:set>
                                    <p:anim calcmode="lin" valueType="num">
                                      <p:cBhvr>
                                        <p:cTn id="7" dur="500" fill="hold"/>
                                        <p:tgtEl>
                                          <p:spTgt spid="13320"/>
                                        </p:tgtEl>
                                        <p:attrNameLst>
                                          <p:attrName>ppt_w</p:attrName>
                                        </p:attrNameLst>
                                      </p:cBhvr>
                                      <p:tavLst>
                                        <p:tav tm="0">
                                          <p:val>
                                            <p:fltVal val="0"/>
                                          </p:val>
                                        </p:tav>
                                        <p:tav tm="100000">
                                          <p:val>
                                            <p:strVal val="#ppt_w"/>
                                          </p:val>
                                        </p:tav>
                                      </p:tavLst>
                                    </p:anim>
                                    <p:anim calcmode="lin" valueType="num">
                                      <p:cBhvr>
                                        <p:cTn id="8" dur="500" fill="hold"/>
                                        <p:tgtEl>
                                          <p:spTgt spid="1332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3329"/>
                                        </p:tgtEl>
                                        <p:attrNameLst>
                                          <p:attrName>style.visibility</p:attrName>
                                        </p:attrNameLst>
                                      </p:cBhvr>
                                      <p:to>
                                        <p:strVal val="visible"/>
                                      </p:to>
                                    </p:set>
                                    <p:animEffect transition="in" filter="wipe(down)">
                                      <p:cBhvr>
                                        <p:cTn id="12" dur="500"/>
                                        <p:tgtEl>
                                          <p:spTgt spid="13329"/>
                                        </p:tgtEl>
                                      </p:cBhvr>
                                    </p:animEffect>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3328"/>
                                        </p:tgtEl>
                                        <p:attrNameLst>
                                          <p:attrName>style.visibility</p:attrName>
                                        </p:attrNameLst>
                                      </p:cBhvr>
                                      <p:to>
                                        <p:strVal val="visible"/>
                                      </p:to>
                                    </p:set>
                                    <p:animEffect transition="in" filter="dissolve">
                                      <p:cBhvr>
                                        <p:cTn id="16" dur="500"/>
                                        <p:tgtEl>
                                          <p:spTgt spid="13328"/>
                                        </p:tgtEl>
                                      </p:cBhvr>
                                    </p:animEffect>
                                  </p:childTnLst>
                                </p:cTn>
                              </p:par>
                            </p:childTnLst>
                          </p:cTn>
                        </p:par>
                        <p:par>
                          <p:cTn id="17" fill="hold" nodeType="afterGroup">
                            <p:stCondLst>
                              <p:cond delay="1500"/>
                            </p:stCondLst>
                            <p:childTnLst>
                              <p:par>
                                <p:cTn id="18" presetID="23" presetClass="entr" presetSubtype="16" fill="hold" nodeType="afterEffect">
                                  <p:stCondLst>
                                    <p:cond delay="0"/>
                                  </p:stCondLst>
                                  <p:childTnLst>
                                    <p:set>
                                      <p:cBhvr>
                                        <p:cTn id="19" dur="1" fill="hold">
                                          <p:stCondLst>
                                            <p:cond delay="0"/>
                                          </p:stCondLst>
                                        </p:cTn>
                                        <p:tgtEl>
                                          <p:spTgt spid="13353"/>
                                        </p:tgtEl>
                                        <p:attrNameLst>
                                          <p:attrName>style.visibility</p:attrName>
                                        </p:attrNameLst>
                                      </p:cBhvr>
                                      <p:to>
                                        <p:strVal val="visible"/>
                                      </p:to>
                                    </p:set>
                                    <p:anim calcmode="lin" valueType="num">
                                      <p:cBhvr>
                                        <p:cTn id="20" dur="500" fill="hold"/>
                                        <p:tgtEl>
                                          <p:spTgt spid="13353"/>
                                        </p:tgtEl>
                                        <p:attrNameLst>
                                          <p:attrName>ppt_w</p:attrName>
                                        </p:attrNameLst>
                                      </p:cBhvr>
                                      <p:tavLst>
                                        <p:tav tm="0">
                                          <p:val>
                                            <p:fltVal val="0"/>
                                          </p:val>
                                        </p:tav>
                                        <p:tav tm="100000">
                                          <p:val>
                                            <p:strVal val="#ppt_w"/>
                                          </p:val>
                                        </p:tav>
                                      </p:tavLst>
                                    </p:anim>
                                    <p:anim calcmode="lin" valueType="num">
                                      <p:cBhvr>
                                        <p:cTn id="21" dur="500" fill="hold"/>
                                        <p:tgtEl>
                                          <p:spTgt spid="13353"/>
                                        </p:tgtEl>
                                        <p:attrNameLst>
                                          <p:attrName>ppt_h</p:attrName>
                                        </p:attrNameLst>
                                      </p:cBhvr>
                                      <p:tavLst>
                                        <p:tav tm="0">
                                          <p:val>
                                            <p:fltVal val="0"/>
                                          </p:val>
                                        </p:tav>
                                        <p:tav tm="100000">
                                          <p:val>
                                            <p:strVal val="#ppt_h"/>
                                          </p:val>
                                        </p:tav>
                                      </p:tavLst>
                                    </p:anim>
                                  </p:childTnLst>
                                </p:cTn>
                              </p:par>
                            </p:childTnLst>
                          </p:cTn>
                        </p:par>
                        <p:par>
                          <p:cTn id="22" fill="hold" nodeType="afterGroup">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3331"/>
                                        </p:tgtEl>
                                        <p:attrNameLst>
                                          <p:attrName>style.visibility</p:attrName>
                                        </p:attrNameLst>
                                      </p:cBhvr>
                                      <p:to>
                                        <p:strVal val="visible"/>
                                      </p:to>
                                    </p:set>
                                    <p:animEffect transition="in" filter="wipe(down)">
                                      <p:cBhvr>
                                        <p:cTn id="25" dur="500"/>
                                        <p:tgtEl>
                                          <p:spTgt spid="13331"/>
                                        </p:tgtEl>
                                      </p:cBhvr>
                                    </p:animEffect>
                                  </p:childTnLst>
                                </p:cTn>
                              </p:par>
                            </p:childTnLst>
                          </p:cTn>
                        </p:par>
                        <p:par>
                          <p:cTn id="26" fill="hold" nodeType="afterGroup">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3330"/>
                                        </p:tgtEl>
                                        <p:attrNameLst>
                                          <p:attrName>style.visibility</p:attrName>
                                        </p:attrNameLst>
                                      </p:cBhvr>
                                      <p:to>
                                        <p:strVal val="visible"/>
                                      </p:to>
                                    </p:set>
                                    <p:animEffect transition="in" filter="dissolve">
                                      <p:cBhvr>
                                        <p:cTn id="29" dur="500"/>
                                        <p:tgtEl>
                                          <p:spTgt spid="13330"/>
                                        </p:tgtEl>
                                      </p:cBhvr>
                                    </p:animEffect>
                                  </p:childTnLst>
                                </p:cTn>
                              </p:par>
                            </p:childTnLst>
                          </p:cTn>
                        </p:par>
                        <p:par>
                          <p:cTn id="30" fill="hold" nodeType="afterGroup">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3336"/>
                                        </p:tgtEl>
                                        <p:attrNameLst>
                                          <p:attrName>style.visibility</p:attrName>
                                        </p:attrNameLst>
                                      </p:cBhvr>
                                      <p:to>
                                        <p:strVal val="visible"/>
                                      </p:to>
                                    </p:set>
                                    <p:anim calcmode="lin" valueType="num">
                                      <p:cBhvr>
                                        <p:cTn id="33" dur="500" fill="hold"/>
                                        <p:tgtEl>
                                          <p:spTgt spid="13336"/>
                                        </p:tgtEl>
                                        <p:attrNameLst>
                                          <p:attrName>ppt_w</p:attrName>
                                        </p:attrNameLst>
                                      </p:cBhvr>
                                      <p:tavLst>
                                        <p:tav tm="0">
                                          <p:val>
                                            <p:fltVal val="0"/>
                                          </p:val>
                                        </p:tav>
                                        <p:tav tm="100000">
                                          <p:val>
                                            <p:strVal val="#ppt_w"/>
                                          </p:val>
                                        </p:tav>
                                      </p:tavLst>
                                    </p:anim>
                                    <p:anim calcmode="lin" valueType="num">
                                      <p:cBhvr>
                                        <p:cTn id="34" dur="500" fill="hold"/>
                                        <p:tgtEl>
                                          <p:spTgt spid="13336"/>
                                        </p:tgtEl>
                                        <p:attrNameLst>
                                          <p:attrName>ppt_h</p:attrName>
                                        </p:attrNameLst>
                                      </p:cBhvr>
                                      <p:tavLst>
                                        <p:tav tm="0">
                                          <p:val>
                                            <p:fltVal val="0"/>
                                          </p:val>
                                        </p:tav>
                                        <p:tav tm="100000">
                                          <p:val>
                                            <p:strVal val="#ppt_h"/>
                                          </p:val>
                                        </p:tav>
                                      </p:tavLst>
                                    </p:anim>
                                  </p:childTnLst>
                                </p:cTn>
                              </p:par>
                            </p:childTnLst>
                          </p:cTn>
                        </p:par>
                        <p:par>
                          <p:cTn id="35" fill="hold" nodeType="afterGroup">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3333"/>
                                        </p:tgtEl>
                                        <p:attrNameLst>
                                          <p:attrName>style.visibility</p:attrName>
                                        </p:attrNameLst>
                                      </p:cBhvr>
                                      <p:to>
                                        <p:strVal val="visible"/>
                                      </p:to>
                                    </p:set>
                                    <p:animEffect transition="in" filter="wipe(down)">
                                      <p:cBhvr>
                                        <p:cTn id="38" dur="500"/>
                                        <p:tgtEl>
                                          <p:spTgt spid="13333"/>
                                        </p:tgtEl>
                                      </p:cBhvr>
                                    </p:animEffect>
                                  </p:childTnLst>
                                </p:cTn>
                              </p:par>
                            </p:childTnLst>
                          </p:cTn>
                        </p:par>
                        <p:par>
                          <p:cTn id="39" fill="hold" nodeType="afterGroup">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13332"/>
                                        </p:tgtEl>
                                        <p:attrNameLst>
                                          <p:attrName>style.visibility</p:attrName>
                                        </p:attrNameLst>
                                      </p:cBhvr>
                                      <p:to>
                                        <p:strVal val="visible"/>
                                      </p:to>
                                    </p:set>
                                    <p:animEffect transition="in" filter="dissolve">
                                      <p:cBhvr>
                                        <p:cTn id="42" dur="500"/>
                                        <p:tgtEl>
                                          <p:spTgt spid="13332"/>
                                        </p:tgtEl>
                                      </p:cBhvr>
                                    </p:animEffect>
                                  </p:childTnLst>
                                </p:cTn>
                              </p:par>
                            </p:childTnLst>
                          </p:cTn>
                        </p:par>
                        <p:par>
                          <p:cTn id="43" fill="hold" nodeType="afterGroup">
                            <p:stCondLst>
                              <p:cond delay="4500"/>
                            </p:stCondLst>
                            <p:childTnLst>
                              <p:par>
                                <p:cTn id="44" presetID="23" presetClass="entr" presetSubtype="16" fill="hold" nodeType="afterEffect">
                                  <p:stCondLst>
                                    <p:cond delay="0"/>
                                  </p:stCondLst>
                                  <p:childTnLst>
                                    <p:set>
                                      <p:cBhvr>
                                        <p:cTn id="45" dur="1" fill="hold">
                                          <p:stCondLst>
                                            <p:cond delay="0"/>
                                          </p:stCondLst>
                                        </p:cTn>
                                        <p:tgtEl>
                                          <p:spTgt spid="13345"/>
                                        </p:tgtEl>
                                        <p:attrNameLst>
                                          <p:attrName>style.visibility</p:attrName>
                                        </p:attrNameLst>
                                      </p:cBhvr>
                                      <p:to>
                                        <p:strVal val="visible"/>
                                      </p:to>
                                    </p:set>
                                    <p:anim calcmode="lin" valueType="num">
                                      <p:cBhvr>
                                        <p:cTn id="46" dur="500" fill="hold"/>
                                        <p:tgtEl>
                                          <p:spTgt spid="13345"/>
                                        </p:tgtEl>
                                        <p:attrNameLst>
                                          <p:attrName>ppt_w</p:attrName>
                                        </p:attrNameLst>
                                      </p:cBhvr>
                                      <p:tavLst>
                                        <p:tav tm="0">
                                          <p:val>
                                            <p:fltVal val="0"/>
                                          </p:val>
                                        </p:tav>
                                        <p:tav tm="100000">
                                          <p:val>
                                            <p:strVal val="#ppt_w"/>
                                          </p:val>
                                        </p:tav>
                                      </p:tavLst>
                                    </p:anim>
                                    <p:anim calcmode="lin" valueType="num">
                                      <p:cBhvr>
                                        <p:cTn id="47" dur="500" fill="hold"/>
                                        <p:tgtEl>
                                          <p:spTgt spid="13345"/>
                                        </p:tgtEl>
                                        <p:attrNameLst>
                                          <p:attrName>ppt_h</p:attrName>
                                        </p:attrNameLst>
                                      </p:cBhvr>
                                      <p:tavLst>
                                        <p:tav tm="0">
                                          <p:val>
                                            <p:fltVal val="0"/>
                                          </p:val>
                                        </p:tav>
                                        <p:tav tm="100000">
                                          <p:val>
                                            <p:strVal val="#ppt_h"/>
                                          </p:val>
                                        </p:tav>
                                      </p:tavLst>
                                    </p:anim>
                                  </p:childTnLst>
                                </p:cTn>
                              </p:par>
                            </p:childTnLst>
                          </p:cTn>
                        </p:par>
                        <p:par>
                          <p:cTn id="48" fill="hold" nodeType="afterGroup">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3335"/>
                                        </p:tgtEl>
                                        <p:attrNameLst>
                                          <p:attrName>style.visibility</p:attrName>
                                        </p:attrNameLst>
                                      </p:cBhvr>
                                      <p:to>
                                        <p:strVal val="visible"/>
                                      </p:to>
                                    </p:set>
                                    <p:animEffect transition="in" filter="wipe(down)">
                                      <p:cBhvr>
                                        <p:cTn id="51" dur="500"/>
                                        <p:tgtEl>
                                          <p:spTgt spid="13335"/>
                                        </p:tgtEl>
                                      </p:cBhvr>
                                    </p:animEffect>
                                  </p:childTnLst>
                                </p:cTn>
                              </p:par>
                            </p:childTnLst>
                          </p:cTn>
                        </p:par>
                        <p:par>
                          <p:cTn id="52" fill="hold" nodeType="afterGroup">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13334"/>
                                        </p:tgtEl>
                                        <p:attrNameLst>
                                          <p:attrName>style.visibility</p:attrName>
                                        </p:attrNameLst>
                                      </p:cBhvr>
                                      <p:to>
                                        <p:strVal val="visible"/>
                                      </p:to>
                                    </p:set>
                                    <p:animEffect transition="in" filter="dissolve">
                                      <p:cBhvr>
                                        <p:cTn id="55" dur="500"/>
                                        <p:tgtEl>
                                          <p:spTgt spid="13334"/>
                                        </p:tgtEl>
                                      </p:cBhvr>
                                    </p:animEffect>
                                  </p:childTnLst>
                                </p:cTn>
                              </p:par>
                            </p:childTnLst>
                          </p:cTn>
                        </p:par>
                        <p:par>
                          <p:cTn id="56" fill="hold" nodeType="afterGroup">
                            <p:stCondLst>
                              <p:cond delay="6000"/>
                            </p:stCondLst>
                            <p:childTnLst>
                              <p:par>
                                <p:cTn id="57" presetID="16" presetClass="entr" presetSubtype="37" fill="hold" nodeType="afterEffect">
                                  <p:stCondLst>
                                    <p:cond delay="0"/>
                                  </p:stCondLst>
                                  <p:childTnLst>
                                    <p:set>
                                      <p:cBhvr>
                                        <p:cTn id="58" dur="1" fill="hold">
                                          <p:stCondLst>
                                            <p:cond delay="0"/>
                                          </p:stCondLst>
                                        </p:cTn>
                                        <p:tgtEl>
                                          <p:spTgt spid="13361"/>
                                        </p:tgtEl>
                                        <p:attrNameLst>
                                          <p:attrName>style.visibility</p:attrName>
                                        </p:attrNameLst>
                                      </p:cBhvr>
                                      <p:to>
                                        <p:strVal val="visible"/>
                                      </p:to>
                                    </p:set>
                                    <p:animEffect transition="in" filter="barn(outVertical)">
                                      <p:cBhvr>
                                        <p:cTn id="59" dur="500"/>
                                        <p:tgtEl>
                                          <p:spTgt spid="133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5363"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5364"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15365"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02</a:t>
            </a:r>
            <a:endParaRPr lang="zh-CN" altLang="en-US" sz="1800" b="1">
              <a:solidFill>
                <a:srgbClr val="132F55"/>
              </a:solidFill>
              <a:latin typeface="华文细黑" pitchFamily="2" charset="-122"/>
              <a:ea typeface="华文细黑" pitchFamily="2" charset="-122"/>
            </a:endParaRPr>
          </a:p>
        </p:txBody>
      </p:sp>
      <p:cxnSp>
        <p:nvCxnSpPr>
          <p:cNvPr id="15366"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15367"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5368" name="矩形 7"/>
          <p:cNvSpPr>
            <a:spLocks noChangeArrowheads="1"/>
          </p:cNvSpPr>
          <p:nvPr/>
        </p:nvSpPr>
        <p:spPr bwMode="auto">
          <a:xfrm>
            <a:off x="544116" y="1241823"/>
            <a:ext cx="386953" cy="1163240"/>
          </a:xfrm>
          <a:prstGeom prst="rect">
            <a:avLst/>
          </a:prstGeom>
          <a:solidFill>
            <a:srgbClr val="F2F2F2">
              <a:alpha val="8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69" name="矩形 8"/>
          <p:cNvSpPr>
            <a:spLocks noChangeArrowheads="1"/>
          </p:cNvSpPr>
          <p:nvPr/>
        </p:nvSpPr>
        <p:spPr bwMode="auto">
          <a:xfrm>
            <a:off x="1027510" y="985838"/>
            <a:ext cx="386953" cy="1419225"/>
          </a:xfrm>
          <a:prstGeom prst="rect">
            <a:avLst/>
          </a:prstGeom>
          <a:solidFill>
            <a:srgbClr val="1E699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0" name="矩形 10"/>
          <p:cNvSpPr>
            <a:spLocks noChangeArrowheads="1"/>
          </p:cNvSpPr>
          <p:nvPr/>
        </p:nvSpPr>
        <p:spPr bwMode="auto">
          <a:xfrm>
            <a:off x="1512094" y="1143000"/>
            <a:ext cx="386954" cy="1262063"/>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1" name="矩形 13"/>
          <p:cNvSpPr>
            <a:spLocks noChangeArrowheads="1"/>
          </p:cNvSpPr>
          <p:nvPr/>
        </p:nvSpPr>
        <p:spPr bwMode="auto">
          <a:xfrm>
            <a:off x="2737248" y="1540669"/>
            <a:ext cx="386953" cy="864394"/>
          </a:xfrm>
          <a:prstGeom prst="rect">
            <a:avLst/>
          </a:prstGeom>
          <a:solidFill>
            <a:srgbClr val="F2F2F2">
              <a:alpha val="8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2" name="矩形 16"/>
          <p:cNvSpPr>
            <a:spLocks noChangeArrowheads="1"/>
          </p:cNvSpPr>
          <p:nvPr/>
        </p:nvSpPr>
        <p:spPr bwMode="auto">
          <a:xfrm>
            <a:off x="3221831" y="1241823"/>
            <a:ext cx="386954" cy="1163240"/>
          </a:xfrm>
          <a:prstGeom prst="rect">
            <a:avLst/>
          </a:prstGeom>
          <a:solidFill>
            <a:srgbClr val="1E699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3" name="矩形 17"/>
          <p:cNvSpPr>
            <a:spLocks noChangeArrowheads="1"/>
          </p:cNvSpPr>
          <p:nvPr/>
        </p:nvSpPr>
        <p:spPr bwMode="auto">
          <a:xfrm>
            <a:off x="3705225" y="985838"/>
            <a:ext cx="386954" cy="14192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4" name="矩形 18"/>
          <p:cNvSpPr>
            <a:spLocks noChangeArrowheads="1"/>
          </p:cNvSpPr>
          <p:nvPr/>
        </p:nvSpPr>
        <p:spPr bwMode="auto">
          <a:xfrm>
            <a:off x="4931569" y="1143000"/>
            <a:ext cx="386954" cy="1262063"/>
          </a:xfrm>
          <a:prstGeom prst="rect">
            <a:avLst/>
          </a:prstGeom>
          <a:solidFill>
            <a:srgbClr val="F2F2F2">
              <a:alpha val="8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5" name="矩形 19"/>
          <p:cNvSpPr>
            <a:spLocks noChangeArrowheads="1"/>
          </p:cNvSpPr>
          <p:nvPr/>
        </p:nvSpPr>
        <p:spPr bwMode="auto">
          <a:xfrm>
            <a:off x="5414962" y="1241823"/>
            <a:ext cx="386954" cy="1163240"/>
          </a:xfrm>
          <a:prstGeom prst="rect">
            <a:avLst/>
          </a:prstGeom>
          <a:solidFill>
            <a:srgbClr val="1E699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6" name="矩形 20"/>
          <p:cNvSpPr>
            <a:spLocks noChangeArrowheads="1"/>
          </p:cNvSpPr>
          <p:nvPr/>
        </p:nvSpPr>
        <p:spPr bwMode="auto">
          <a:xfrm>
            <a:off x="5899548" y="985838"/>
            <a:ext cx="386953" cy="14192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7" name="矩形 21"/>
          <p:cNvSpPr>
            <a:spLocks noChangeArrowheads="1"/>
          </p:cNvSpPr>
          <p:nvPr/>
        </p:nvSpPr>
        <p:spPr bwMode="auto">
          <a:xfrm>
            <a:off x="7124700" y="1143000"/>
            <a:ext cx="386954" cy="1262063"/>
          </a:xfrm>
          <a:prstGeom prst="rect">
            <a:avLst/>
          </a:prstGeom>
          <a:solidFill>
            <a:srgbClr val="F2F2F2">
              <a:alpha val="89999"/>
            </a:srgb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8" name="矩形 22"/>
          <p:cNvSpPr>
            <a:spLocks noChangeArrowheads="1"/>
          </p:cNvSpPr>
          <p:nvPr/>
        </p:nvSpPr>
        <p:spPr bwMode="auto">
          <a:xfrm>
            <a:off x="7609285" y="866775"/>
            <a:ext cx="386953" cy="1538288"/>
          </a:xfrm>
          <a:prstGeom prst="rect">
            <a:avLst/>
          </a:prstGeom>
          <a:solidFill>
            <a:srgbClr val="1E699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sp>
        <p:nvSpPr>
          <p:cNvPr id="15379" name="矩形 23"/>
          <p:cNvSpPr>
            <a:spLocks noChangeArrowheads="1"/>
          </p:cNvSpPr>
          <p:nvPr/>
        </p:nvSpPr>
        <p:spPr bwMode="auto">
          <a:xfrm>
            <a:off x="8092679" y="985838"/>
            <a:ext cx="386953" cy="1419225"/>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cxnSp>
        <p:nvCxnSpPr>
          <p:cNvPr id="15380" name="直接连接符 24"/>
          <p:cNvCxnSpPr>
            <a:cxnSpLocks noChangeShapeType="1"/>
          </p:cNvCxnSpPr>
          <p:nvPr/>
        </p:nvCxnSpPr>
        <p:spPr bwMode="auto">
          <a:xfrm>
            <a:off x="371475" y="2493169"/>
            <a:ext cx="1700213" cy="0"/>
          </a:xfrm>
          <a:prstGeom prst="line">
            <a:avLst/>
          </a:prstGeom>
          <a:noFill/>
          <a:ln w="12700" cmpd="sng">
            <a:solidFill>
              <a:schemeClr val="bg1">
                <a:alpha val="50000"/>
              </a:schemeClr>
            </a:solidFill>
            <a:round/>
            <a:headEnd/>
            <a:tailEnd/>
          </a:ln>
          <a:extLst>
            <a:ext uri="{909E8E84-426E-40DD-AFC4-6F175D3DCCD1}">
              <a14:hiddenFill xmlns="" xmlns:a14="http://schemas.microsoft.com/office/drawing/2010/main">
                <a:noFill/>
              </a14:hiddenFill>
            </a:ext>
          </a:extLst>
        </p:spPr>
      </p:cxnSp>
      <p:cxnSp>
        <p:nvCxnSpPr>
          <p:cNvPr id="15381" name="直接连接符 25"/>
          <p:cNvCxnSpPr>
            <a:cxnSpLocks noChangeShapeType="1"/>
          </p:cNvCxnSpPr>
          <p:nvPr/>
        </p:nvCxnSpPr>
        <p:spPr bwMode="auto">
          <a:xfrm>
            <a:off x="2564606" y="2493169"/>
            <a:ext cx="1700213" cy="0"/>
          </a:xfrm>
          <a:prstGeom prst="line">
            <a:avLst/>
          </a:prstGeom>
          <a:noFill/>
          <a:ln w="12700" cmpd="sng">
            <a:solidFill>
              <a:schemeClr val="bg1">
                <a:alpha val="50000"/>
              </a:schemeClr>
            </a:solidFill>
            <a:round/>
            <a:headEnd/>
            <a:tailEnd/>
          </a:ln>
          <a:extLst>
            <a:ext uri="{909E8E84-426E-40DD-AFC4-6F175D3DCCD1}">
              <a14:hiddenFill xmlns="" xmlns:a14="http://schemas.microsoft.com/office/drawing/2010/main">
                <a:noFill/>
              </a14:hiddenFill>
            </a:ext>
          </a:extLst>
        </p:spPr>
      </p:cxnSp>
      <p:cxnSp>
        <p:nvCxnSpPr>
          <p:cNvPr id="15382" name="直接连接符 26"/>
          <p:cNvCxnSpPr>
            <a:cxnSpLocks noChangeShapeType="1"/>
          </p:cNvCxnSpPr>
          <p:nvPr/>
        </p:nvCxnSpPr>
        <p:spPr bwMode="auto">
          <a:xfrm>
            <a:off x="4758928" y="2493169"/>
            <a:ext cx="1700213" cy="0"/>
          </a:xfrm>
          <a:prstGeom prst="line">
            <a:avLst/>
          </a:prstGeom>
          <a:noFill/>
          <a:ln w="12700" cmpd="sng">
            <a:solidFill>
              <a:schemeClr val="bg1">
                <a:alpha val="50000"/>
              </a:schemeClr>
            </a:solidFill>
            <a:round/>
            <a:headEnd/>
            <a:tailEnd/>
          </a:ln>
          <a:extLst>
            <a:ext uri="{909E8E84-426E-40DD-AFC4-6F175D3DCCD1}">
              <a14:hiddenFill xmlns="" xmlns:a14="http://schemas.microsoft.com/office/drawing/2010/main">
                <a:noFill/>
              </a14:hiddenFill>
            </a:ext>
          </a:extLst>
        </p:spPr>
      </p:cxnSp>
      <p:cxnSp>
        <p:nvCxnSpPr>
          <p:cNvPr id="15383" name="直接连接符 27"/>
          <p:cNvCxnSpPr>
            <a:cxnSpLocks noChangeShapeType="1"/>
          </p:cNvCxnSpPr>
          <p:nvPr/>
        </p:nvCxnSpPr>
        <p:spPr bwMode="auto">
          <a:xfrm>
            <a:off x="6952060" y="2493169"/>
            <a:ext cx="1700213" cy="0"/>
          </a:xfrm>
          <a:prstGeom prst="line">
            <a:avLst/>
          </a:prstGeom>
          <a:noFill/>
          <a:ln w="12700" cmpd="sng">
            <a:solidFill>
              <a:schemeClr val="bg1">
                <a:alpha val="50000"/>
              </a:schemeClr>
            </a:solidFill>
            <a:round/>
            <a:headEnd/>
            <a:tailEnd/>
          </a:ln>
          <a:extLst>
            <a:ext uri="{909E8E84-426E-40DD-AFC4-6F175D3DCCD1}">
              <a14:hiddenFill xmlns="" xmlns:a14="http://schemas.microsoft.com/office/drawing/2010/main">
                <a:noFill/>
              </a14:hiddenFill>
            </a:ext>
          </a:extLst>
        </p:spPr>
      </p:cxnSp>
      <p:grpSp>
        <p:nvGrpSpPr>
          <p:cNvPr id="15384" name="组合 28"/>
          <p:cNvGrpSpPr>
            <a:grpSpLocks/>
          </p:cNvGrpSpPr>
          <p:nvPr/>
        </p:nvGrpSpPr>
        <p:grpSpPr bwMode="auto">
          <a:xfrm>
            <a:off x="309563" y="2507456"/>
            <a:ext cx="1822847" cy="1317800"/>
            <a:chOff x="0" y="0"/>
            <a:chExt cx="2430702" cy="1755959"/>
          </a:xfrm>
        </p:grpSpPr>
        <p:sp>
          <p:nvSpPr>
            <p:cNvPr id="15385" name="文本框 34"/>
            <p:cNvSpPr txBox="1">
              <a:spLocks noChangeArrowheads="1"/>
            </p:cNvSpPr>
            <p:nvPr/>
          </p:nvSpPr>
          <p:spPr bwMode="auto">
            <a:xfrm>
              <a:off x="278749" y="0"/>
              <a:ext cx="1938243" cy="369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6" name="矩形 36"/>
            <p:cNvSpPr>
              <a:spLocks noChangeArrowheads="1"/>
            </p:cNvSpPr>
            <p:nvPr/>
          </p:nvSpPr>
          <p:spPr bwMode="auto">
            <a:xfrm>
              <a:off x="0" y="279562"/>
              <a:ext cx="2430702" cy="14763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87" name="组合 31"/>
          <p:cNvGrpSpPr>
            <a:grpSpLocks/>
          </p:cNvGrpSpPr>
          <p:nvPr/>
        </p:nvGrpSpPr>
        <p:grpSpPr bwMode="auto">
          <a:xfrm>
            <a:off x="2488407" y="2507456"/>
            <a:ext cx="1822847" cy="1317800"/>
            <a:chOff x="0" y="0"/>
            <a:chExt cx="2430702" cy="1755959"/>
          </a:xfrm>
        </p:grpSpPr>
        <p:sp>
          <p:nvSpPr>
            <p:cNvPr id="15388" name="文本框 39"/>
            <p:cNvSpPr txBox="1">
              <a:spLocks noChangeArrowheads="1"/>
            </p:cNvSpPr>
            <p:nvPr/>
          </p:nvSpPr>
          <p:spPr bwMode="auto">
            <a:xfrm>
              <a:off x="278749" y="0"/>
              <a:ext cx="1938243" cy="369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89" name="矩形 40"/>
            <p:cNvSpPr>
              <a:spLocks noChangeArrowheads="1"/>
            </p:cNvSpPr>
            <p:nvPr/>
          </p:nvSpPr>
          <p:spPr bwMode="auto">
            <a:xfrm>
              <a:off x="0" y="279562"/>
              <a:ext cx="2430702" cy="14763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0" name="组合 34"/>
          <p:cNvGrpSpPr>
            <a:grpSpLocks/>
          </p:cNvGrpSpPr>
          <p:nvPr/>
        </p:nvGrpSpPr>
        <p:grpSpPr bwMode="auto">
          <a:xfrm>
            <a:off x="4667251" y="2507456"/>
            <a:ext cx="1822847" cy="1317800"/>
            <a:chOff x="0" y="0"/>
            <a:chExt cx="2430702" cy="1755959"/>
          </a:xfrm>
        </p:grpSpPr>
        <p:sp>
          <p:nvSpPr>
            <p:cNvPr id="15391" name="文本框 42"/>
            <p:cNvSpPr txBox="1">
              <a:spLocks noChangeArrowheads="1"/>
            </p:cNvSpPr>
            <p:nvPr/>
          </p:nvSpPr>
          <p:spPr bwMode="auto">
            <a:xfrm>
              <a:off x="278749" y="0"/>
              <a:ext cx="1938243" cy="369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2" name="矩形 43"/>
            <p:cNvSpPr>
              <a:spLocks noChangeArrowheads="1"/>
            </p:cNvSpPr>
            <p:nvPr/>
          </p:nvSpPr>
          <p:spPr bwMode="auto">
            <a:xfrm>
              <a:off x="0" y="279562"/>
              <a:ext cx="2430702" cy="14763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3" name="组合 37"/>
          <p:cNvGrpSpPr>
            <a:grpSpLocks/>
          </p:cNvGrpSpPr>
          <p:nvPr/>
        </p:nvGrpSpPr>
        <p:grpSpPr bwMode="auto">
          <a:xfrm>
            <a:off x="6846094" y="2507456"/>
            <a:ext cx="1822847" cy="1317800"/>
            <a:chOff x="0" y="0"/>
            <a:chExt cx="2430702" cy="1755959"/>
          </a:xfrm>
        </p:grpSpPr>
        <p:sp>
          <p:nvSpPr>
            <p:cNvPr id="15394" name="文本框 45"/>
            <p:cNvSpPr txBox="1">
              <a:spLocks noChangeArrowheads="1"/>
            </p:cNvSpPr>
            <p:nvPr/>
          </p:nvSpPr>
          <p:spPr bwMode="auto">
            <a:xfrm>
              <a:off x="278749" y="0"/>
              <a:ext cx="1938243" cy="3690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200">
                  <a:solidFill>
                    <a:schemeClr val="bg1"/>
                  </a:solidFill>
                  <a:latin typeface="Arial" pitchFamily="34" charset="0"/>
                  <a:cs typeface="Arial" pitchFamily="34" charset="0"/>
                </a:rPr>
                <a:t>ADD YOUR TITLE</a:t>
              </a:r>
              <a:endParaRPr lang="zh-CN" altLang="en-US" sz="1200">
                <a:solidFill>
                  <a:schemeClr val="bg1"/>
                </a:solidFill>
                <a:latin typeface="Arial" pitchFamily="34" charset="0"/>
                <a:cs typeface="Arial" pitchFamily="34" charset="0"/>
              </a:endParaRPr>
            </a:p>
          </p:txBody>
        </p:sp>
        <p:sp>
          <p:nvSpPr>
            <p:cNvPr id="15395" name="矩形 46"/>
            <p:cNvSpPr>
              <a:spLocks noChangeArrowheads="1"/>
            </p:cNvSpPr>
            <p:nvPr/>
          </p:nvSpPr>
          <p:spPr bwMode="auto">
            <a:xfrm>
              <a:off x="0" y="279562"/>
              <a:ext cx="2430702" cy="14763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ctr" eaLnBrk="1" hangingPunct="1"/>
              <a:r>
                <a:rPr lang="en-US" sz="825">
                  <a:solidFill>
                    <a:schemeClr val="bg1"/>
                  </a:solidFill>
                  <a:latin typeface="Arial" pitchFamily="34" charset="0"/>
                  <a:cs typeface="Arial" pitchFamily="34" charset="0"/>
                </a:rPr>
                <a:t>Always believe that good things are possible, and remember that mistakes can be lessons that lead to discoveries. Take your fear and transform it into trust; learn to rise above anxiety and doubt. Turn your "worry hours" into "productive hours". </a:t>
              </a:r>
              <a:endParaRPr lang="zh-CN" altLang="en-US" sz="825">
                <a:solidFill>
                  <a:schemeClr val="bg1"/>
                </a:solidFill>
                <a:latin typeface="Arial" pitchFamily="34" charset="0"/>
                <a:cs typeface="Arial" pitchFamily="34" charset="0"/>
              </a:endParaRPr>
            </a:p>
          </p:txBody>
        </p:sp>
      </p:grpSp>
      <p:grpSp>
        <p:nvGrpSpPr>
          <p:cNvPr id="15396" name="组合 40"/>
          <p:cNvGrpSpPr>
            <a:grpSpLocks/>
          </p:cNvGrpSpPr>
          <p:nvPr/>
        </p:nvGrpSpPr>
        <p:grpSpPr bwMode="auto">
          <a:xfrm>
            <a:off x="0" y="3860006"/>
            <a:ext cx="9144000" cy="985838"/>
            <a:chOff x="0" y="0"/>
            <a:chExt cx="12192000" cy="1314745"/>
          </a:xfrm>
        </p:grpSpPr>
        <p:sp>
          <p:nvSpPr>
            <p:cNvPr id="15397" name="矩形 41"/>
            <p:cNvSpPr>
              <a:spLocks noChangeArrowheads="1"/>
            </p:cNvSpPr>
            <p:nvPr/>
          </p:nvSpPr>
          <p:spPr bwMode="auto">
            <a:xfrm>
              <a:off x="0" y="0"/>
              <a:ext cx="12192000" cy="1314745"/>
            </a:xfrm>
            <a:prstGeom prst="rect">
              <a:avLst/>
            </a:prstGeom>
            <a:solidFill>
              <a:schemeClr val="bg1">
                <a:alpha val="50000"/>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404040"/>
                </a:solidFill>
              </a:endParaRPr>
            </a:p>
          </p:txBody>
        </p:sp>
        <p:grpSp>
          <p:nvGrpSpPr>
            <p:cNvPr id="15398" name="组合 67"/>
            <p:cNvGrpSpPr>
              <a:grpSpLocks/>
            </p:cNvGrpSpPr>
            <p:nvPr/>
          </p:nvGrpSpPr>
          <p:grpSpPr bwMode="auto">
            <a:xfrm>
              <a:off x="448852" y="168104"/>
              <a:ext cx="11293886" cy="897200"/>
              <a:chOff x="0" y="0"/>
              <a:chExt cx="11293886" cy="897200"/>
            </a:xfrm>
          </p:grpSpPr>
          <p:grpSp>
            <p:nvGrpSpPr>
              <p:cNvPr id="15399" name="组合 43"/>
              <p:cNvGrpSpPr>
                <a:grpSpLocks/>
              </p:cNvGrpSpPr>
              <p:nvPr/>
            </p:nvGrpSpPr>
            <p:grpSpPr bwMode="auto">
              <a:xfrm>
                <a:off x="0" y="0"/>
                <a:ext cx="897200" cy="897200"/>
                <a:chOff x="0" y="0"/>
                <a:chExt cx="897200" cy="897200"/>
              </a:xfrm>
            </p:grpSpPr>
            <p:sp>
              <p:nvSpPr>
                <p:cNvPr id="15400" name="椭圆 59"/>
                <p:cNvSpPr>
                  <a:spLocks noChangeArrowheads="1"/>
                </p:cNvSpPr>
                <p:nvPr/>
              </p:nvSpPr>
              <p:spPr bwMode="auto">
                <a:xfrm>
                  <a:off x="411" y="209"/>
                  <a:ext cx="896937" cy="897139"/>
                </a:xfrm>
                <a:prstGeom prst="ellipse">
                  <a:avLst/>
                </a:prstGeom>
                <a:solidFill>
                  <a:srgbClr val="DCDFE2"/>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1" name="Freeform 286"/>
                <p:cNvSpPr>
                  <a:spLocks noEditPoints="1"/>
                </p:cNvSpPr>
                <p:nvPr/>
              </p:nvSpPr>
              <p:spPr bwMode="auto">
                <a:xfrm>
                  <a:off x="282986" y="301902"/>
                  <a:ext cx="331787" cy="293754"/>
                </a:xfrm>
                <a:custGeom>
                  <a:avLst/>
                  <a:gdLst>
                    <a:gd name="T0" fmla="*/ 0 w 94"/>
                    <a:gd name="T1" fmla="*/ 58 h 84"/>
                    <a:gd name="T2" fmla="*/ 24 w 94"/>
                    <a:gd name="T3" fmla="*/ 58 h 84"/>
                    <a:gd name="T4" fmla="*/ 24 w 94"/>
                    <a:gd name="T5" fmla="*/ 84 h 84"/>
                    <a:gd name="T6" fmla="*/ 0 w 94"/>
                    <a:gd name="T7" fmla="*/ 84 h 84"/>
                    <a:gd name="T8" fmla="*/ 0 w 94"/>
                    <a:gd name="T9" fmla="*/ 58 h 84"/>
                    <a:gd name="T10" fmla="*/ 62 w 94"/>
                    <a:gd name="T11" fmla="*/ 7 h 84"/>
                    <a:gd name="T12" fmla="*/ 55 w 94"/>
                    <a:gd name="T13" fmla="*/ 20 h 84"/>
                    <a:gd name="T14" fmla="*/ 48 w 94"/>
                    <a:gd name="T15" fmla="*/ 32 h 84"/>
                    <a:gd name="T16" fmla="*/ 43 w 94"/>
                    <a:gd name="T17" fmla="*/ 24 h 84"/>
                    <a:gd name="T18" fmla="*/ 6 w 94"/>
                    <a:gd name="T19" fmla="*/ 46 h 84"/>
                    <a:gd name="T20" fmla="*/ 1 w 94"/>
                    <a:gd name="T21" fmla="*/ 38 h 84"/>
                    <a:gd name="T22" fmla="*/ 38 w 94"/>
                    <a:gd name="T23" fmla="*/ 16 h 84"/>
                    <a:gd name="T24" fmla="*/ 33 w 94"/>
                    <a:gd name="T25" fmla="*/ 8 h 84"/>
                    <a:gd name="T26" fmla="*/ 47 w 94"/>
                    <a:gd name="T27" fmla="*/ 8 h 84"/>
                    <a:gd name="T28" fmla="*/ 62 w 94"/>
                    <a:gd name="T29" fmla="*/ 7 h 84"/>
                    <a:gd name="T30" fmla="*/ 78 w 94"/>
                    <a:gd name="T31" fmla="*/ 0 h 84"/>
                    <a:gd name="T32" fmla="*/ 68 w 94"/>
                    <a:gd name="T33" fmla="*/ 9 h 84"/>
                    <a:gd name="T34" fmla="*/ 78 w 94"/>
                    <a:gd name="T35" fmla="*/ 19 h 84"/>
                    <a:gd name="T36" fmla="*/ 87 w 94"/>
                    <a:gd name="T37" fmla="*/ 9 h 84"/>
                    <a:gd name="T38" fmla="*/ 78 w 94"/>
                    <a:gd name="T39" fmla="*/ 0 h 84"/>
                    <a:gd name="T40" fmla="*/ 61 w 94"/>
                    <a:gd name="T41" fmla="*/ 46 h 84"/>
                    <a:gd name="T42" fmla="*/ 67 w 94"/>
                    <a:gd name="T43" fmla="*/ 50 h 84"/>
                    <a:gd name="T44" fmla="*/ 66 w 94"/>
                    <a:gd name="T45" fmla="*/ 84 h 84"/>
                    <a:gd name="T46" fmla="*/ 74 w 94"/>
                    <a:gd name="T47" fmla="*/ 84 h 84"/>
                    <a:gd name="T48" fmla="*/ 76 w 94"/>
                    <a:gd name="T49" fmla="*/ 55 h 84"/>
                    <a:gd name="T50" fmla="*/ 79 w 94"/>
                    <a:gd name="T51" fmla="*/ 55 h 84"/>
                    <a:gd name="T52" fmla="*/ 81 w 94"/>
                    <a:gd name="T53" fmla="*/ 84 h 84"/>
                    <a:gd name="T54" fmla="*/ 89 w 94"/>
                    <a:gd name="T55" fmla="*/ 84 h 84"/>
                    <a:gd name="T56" fmla="*/ 88 w 94"/>
                    <a:gd name="T57" fmla="*/ 50 h 84"/>
                    <a:gd name="T58" fmla="*/ 94 w 94"/>
                    <a:gd name="T59" fmla="*/ 46 h 84"/>
                    <a:gd name="T60" fmla="*/ 89 w 94"/>
                    <a:gd name="T61" fmla="*/ 21 h 84"/>
                    <a:gd name="T62" fmla="*/ 66 w 94"/>
                    <a:gd name="T63" fmla="*/ 21 h 84"/>
                    <a:gd name="T64" fmla="*/ 61 w 94"/>
                    <a:gd name="T65" fmla="*/ 46 h 84"/>
                    <a:gd name="T66" fmla="*/ 32 w 94"/>
                    <a:gd name="T67" fmla="*/ 44 h 84"/>
                    <a:gd name="T68" fmla="*/ 32 w 94"/>
                    <a:gd name="T69" fmla="*/ 84 h 84"/>
                    <a:gd name="T70" fmla="*/ 55 w 94"/>
                    <a:gd name="T71" fmla="*/ 84 h 84"/>
                    <a:gd name="T72" fmla="*/ 55 w 94"/>
                    <a:gd name="T73" fmla="*/ 44 h 84"/>
                    <a:gd name="T74" fmla="*/ 32 w 94"/>
                    <a:gd name="T75"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 h="84">
                      <a:moveTo>
                        <a:pt x="0" y="58"/>
                      </a:moveTo>
                      <a:cubicBezTo>
                        <a:pt x="24" y="58"/>
                        <a:pt x="24" y="58"/>
                        <a:pt x="24" y="58"/>
                      </a:cubicBezTo>
                      <a:cubicBezTo>
                        <a:pt x="24" y="84"/>
                        <a:pt x="24" y="84"/>
                        <a:pt x="24" y="84"/>
                      </a:cubicBezTo>
                      <a:cubicBezTo>
                        <a:pt x="0" y="84"/>
                        <a:pt x="0" y="84"/>
                        <a:pt x="0" y="84"/>
                      </a:cubicBezTo>
                      <a:cubicBezTo>
                        <a:pt x="0" y="58"/>
                        <a:pt x="0" y="58"/>
                        <a:pt x="0" y="58"/>
                      </a:cubicBezTo>
                      <a:close/>
                      <a:moveTo>
                        <a:pt x="62" y="7"/>
                      </a:moveTo>
                      <a:cubicBezTo>
                        <a:pt x="55" y="20"/>
                        <a:pt x="55" y="20"/>
                        <a:pt x="55" y="20"/>
                      </a:cubicBezTo>
                      <a:cubicBezTo>
                        <a:pt x="48" y="32"/>
                        <a:pt x="48" y="32"/>
                        <a:pt x="48" y="32"/>
                      </a:cubicBezTo>
                      <a:cubicBezTo>
                        <a:pt x="43" y="24"/>
                        <a:pt x="43" y="24"/>
                        <a:pt x="43" y="24"/>
                      </a:cubicBezTo>
                      <a:cubicBezTo>
                        <a:pt x="6" y="46"/>
                        <a:pt x="6" y="46"/>
                        <a:pt x="6" y="46"/>
                      </a:cubicBezTo>
                      <a:cubicBezTo>
                        <a:pt x="1" y="38"/>
                        <a:pt x="1" y="38"/>
                        <a:pt x="1" y="38"/>
                      </a:cubicBezTo>
                      <a:cubicBezTo>
                        <a:pt x="38" y="16"/>
                        <a:pt x="38" y="16"/>
                        <a:pt x="38" y="16"/>
                      </a:cubicBezTo>
                      <a:cubicBezTo>
                        <a:pt x="33" y="8"/>
                        <a:pt x="33" y="8"/>
                        <a:pt x="33" y="8"/>
                      </a:cubicBezTo>
                      <a:cubicBezTo>
                        <a:pt x="47" y="8"/>
                        <a:pt x="47" y="8"/>
                        <a:pt x="47" y="8"/>
                      </a:cubicBezTo>
                      <a:cubicBezTo>
                        <a:pt x="62" y="7"/>
                        <a:pt x="62" y="7"/>
                        <a:pt x="62" y="7"/>
                      </a:cubicBezTo>
                      <a:close/>
                      <a:moveTo>
                        <a:pt x="78" y="0"/>
                      </a:moveTo>
                      <a:cubicBezTo>
                        <a:pt x="72" y="0"/>
                        <a:pt x="68" y="4"/>
                        <a:pt x="68" y="9"/>
                      </a:cubicBezTo>
                      <a:cubicBezTo>
                        <a:pt x="68" y="14"/>
                        <a:pt x="72" y="19"/>
                        <a:pt x="78" y="19"/>
                      </a:cubicBezTo>
                      <a:cubicBezTo>
                        <a:pt x="83" y="19"/>
                        <a:pt x="87" y="14"/>
                        <a:pt x="87" y="9"/>
                      </a:cubicBezTo>
                      <a:cubicBezTo>
                        <a:pt x="87" y="4"/>
                        <a:pt x="83" y="0"/>
                        <a:pt x="78" y="0"/>
                      </a:cubicBezTo>
                      <a:close/>
                      <a:moveTo>
                        <a:pt x="61" y="46"/>
                      </a:moveTo>
                      <a:cubicBezTo>
                        <a:pt x="63" y="47"/>
                        <a:pt x="65" y="49"/>
                        <a:pt x="67" y="50"/>
                      </a:cubicBezTo>
                      <a:cubicBezTo>
                        <a:pt x="66" y="84"/>
                        <a:pt x="66" y="84"/>
                        <a:pt x="66" y="84"/>
                      </a:cubicBezTo>
                      <a:cubicBezTo>
                        <a:pt x="74" y="84"/>
                        <a:pt x="74" y="84"/>
                        <a:pt x="74" y="84"/>
                      </a:cubicBezTo>
                      <a:cubicBezTo>
                        <a:pt x="76" y="55"/>
                        <a:pt x="76" y="55"/>
                        <a:pt x="76" y="55"/>
                      </a:cubicBezTo>
                      <a:cubicBezTo>
                        <a:pt x="79" y="55"/>
                        <a:pt x="79" y="55"/>
                        <a:pt x="79" y="55"/>
                      </a:cubicBezTo>
                      <a:cubicBezTo>
                        <a:pt x="81" y="84"/>
                        <a:pt x="81" y="84"/>
                        <a:pt x="81" y="84"/>
                      </a:cubicBezTo>
                      <a:cubicBezTo>
                        <a:pt x="89" y="84"/>
                        <a:pt x="89" y="84"/>
                        <a:pt x="89" y="84"/>
                      </a:cubicBezTo>
                      <a:cubicBezTo>
                        <a:pt x="88" y="50"/>
                        <a:pt x="88" y="50"/>
                        <a:pt x="88" y="50"/>
                      </a:cubicBezTo>
                      <a:cubicBezTo>
                        <a:pt x="94" y="46"/>
                        <a:pt x="94" y="46"/>
                        <a:pt x="94" y="46"/>
                      </a:cubicBezTo>
                      <a:cubicBezTo>
                        <a:pt x="89" y="21"/>
                        <a:pt x="89" y="21"/>
                        <a:pt x="89" y="21"/>
                      </a:cubicBezTo>
                      <a:cubicBezTo>
                        <a:pt x="64" y="21"/>
                        <a:pt x="91" y="21"/>
                        <a:pt x="66" y="21"/>
                      </a:cubicBezTo>
                      <a:cubicBezTo>
                        <a:pt x="61" y="46"/>
                        <a:pt x="61" y="46"/>
                        <a:pt x="61" y="46"/>
                      </a:cubicBezTo>
                      <a:close/>
                      <a:moveTo>
                        <a:pt x="32" y="44"/>
                      </a:moveTo>
                      <a:cubicBezTo>
                        <a:pt x="32" y="84"/>
                        <a:pt x="32" y="84"/>
                        <a:pt x="32" y="84"/>
                      </a:cubicBezTo>
                      <a:cubicBezTo>
                        <a:pt x="55" y="84"/>
                        <a:pt x="55" y="84"/>
                        <a:pt x="55" y="84"/>
                      </a:cubicBezTo>
                      <a:cubicBezTo>
                        <a:pt x="55" y="44"/>
                        <a:pt x="55" y="44"/>
                        <a:pt x="55" y="44"/>
                      </a:cubicBezTo>
                      <a:lnTo>
                        <a:pt x="32" y="44"/>
                      </a:ln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2" name="组合 54"/>
              <p:cNvGrpSpPr>
                <a:grpSpLocks/>
              </p:cNvGrpSpPr>
              <p:nvPr/>
            </p:nvGrpSpPr>
            <p:grpSpPr bwMode="auto">
              <a:xfrm>
                <a:off x="7698336" y="0"/>
                <a:ext cx="897200" cy="897200"/>
                <a:chOff x="0" y="0"/>
                <a:chExt cx="897200" cy="897200"/>
              </a:xfrm>
            </p:grpSpPr>
            <p:sp>
              <p:nvSpPr>
                <p:cNvPr id="15403" name="椭圆 57"/>
                <p:cNvSpPr>
                  <a:spLocks noChangeArrowheads="1"/>
                </p:cNvSpPr>
                <p:nvPr/>
              </p:nvSpPr>
              <p:spPr bwMode="auto">
                <a:xfrm>
                  <a:off x="-138" y="209"/>
                  <a:ext cx="896938" cy="897139"/>
                </a:xfrm>
                <a:prstGeom prst="ellipse">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4" name="Freeform 285"/>
                <p:cNvSpPr>
                  <a:spLocks noEditPoints="1"/>
                </p:cNvSpPr>
                <p:nvPr/>
              </p:nvSpPr>
              <p:spPr bwMode="auto">
                <a:xfrm>
                  <a:off x="269737" y="254266"/>
                  <a:ext cx="357188" cy="389025"/>
                </a:xfrm>
                <a:custGeom>
                  <a:avLst/>
                  <a:gdLst>
                    <a:gd name="T0" fmla="*/ 52 w 102"/>
                    <a:gd name="T1" fmla="*/ 0 h 111"/>
                    <a:gd name="T2" fmla="*/ 41 w 102"/>
                    <a:gd name="T3" fmla="*/ 11 h 111"/>
                    <a:gd name="T4" fmla="*/ 52 w 102"/>
                    <a:gd name="T5" fmla="*/ 22 h 111"/>
                    <a:gd name="T6" fmla="*/ 63 w 102"/>
                    <a:gd name="T7" fmla="*/ 11 h 111"/>
                    <a:gd name="T8" fmla="*/ 52 w 102"/>
                    <a:gd name="T9" fmla="*/ 0 h 111"/>
                    <a:gd name="T10" fmla="*/ 6 w 102"/>
                    <a:gd name="T11" fmla="*/ 81 h 111"/>
                    <a:gd name="T12" fmla="*/ 14 w 102"/>
                    <a:gd name="T13" fmla="*/ 77 h 111"/>
                    <a:gd name="T14" fmla="*/ 36 w 102"/>
                    <a:gd name="T15" fmla="*/ 88 h 111"/>
                    <a:gd name="T16" fmla="*/ 31 w 102"/>
                    <a:gd name="T17" fmla="*/ 92 h 111"/>
                    <a:gd name="T18" fmla="*/ 31 w 102"/>
                    <a:gd name="T19" fmla="*/ 93 h 111"/>
                    <a:gd name="T20" fmla="*/ 13 w 102"/>
                    <a:gd name="T21" fmla="*/ 101 h 111"/>
                    <a:gd name="T22" fmla="*/ 6 w 102"/>
                    <a:gd name="T23" fmla="*/ 98 h 111"/>
                    <a:gd name="T24" fmla="*/ 0 w 102"/>
                    <a:gd name="T25" fmla="*/ 111 h 111"/>
                    <a:gd name="T26" fmla="*/ 33 w 102"/>
                    <a:gd name="T27" fmla="*/ 111 h 111"/>
                    <a:gd name="T28" fmla="*/ 24 w 102"/>
                    <a:gd name="T29" fmla="*/ 106 h 111"/>
                    <a:gd name="T30" fmla="*/ 41 w 102"/>
                    <a:gd name="T31" fmla="*/ 98 h 111"/>
                    <a:gd name="T32" fmla="*/ 52 w 102"/>
                    <a:gd name="T33" fmla="*/ 99 h 111"/>
                    <a:gd name="T34" fmla="*/ 60 w 102"/>
                    <a:gd name="T35" fmla="*/ 98 h 111"/>
                    <a:gd name="T36" fmla="*/ 77 w 102"/>
                    <a:gd name="T37" fmla="*/ 106 h 111"/>
                    <a:gd name="T38" fmla="*/ 67 w 102"/>
                    <a:gd name="T39" fmla="*/ 111 h 111"/>
                    <a:gd name="T40" fmla="*/ 101 w 102"/>
                    <a:gd name="T41" fmla="*/ 111 h 111"/>
                    <a:gd name="T42" fmla="*/ 94 w 102"/>
                    <a:gd name="T43" fmla="*/ 98 h 111"/>
                    <a:gd name="T44" fmla="*/ 87 w 102"/>
                    <a:gd name="T45" fmla="*/ 101 h 111"/>
                    <a:gd name="T46" fmla="*/ 71 w 102"/>
                    <a:gd name="T47" fmla="*/ 94 h 111"/>
                    <a:gd name="T48" fmla="*/ 72 w 102"/>
                    <a:gd name="T49" fmla="*/ 92 h 111"/>
                    <a:gd name="T50" fmla="*/ 66 w 102"/>
                    <a:gd name="T51" fmla="*/ 87 h 111"/>
                    <a:gd name="T52" fmla="*/ 88 w 102"/>
                    <a:gd name="T53" fmla="*/ 77 h 111"/>
                    <a:gd name="T54" fmla="*/ 96 w 102"/>
                    <a:gd name="T55" fmla="*/ 81 h 111"/>
                    <a:gd name="T56" fmla="*/ 102 w 102"/>
                    <a:gd name="T57" fmla="*/ 67 h 111"/>
                    <a:gd name="T58" fmla="*/ 68 w 102"/>
                    <a:gd name="T59" fmla="*/ 67 h 111"/>
                    <a:gd name="T60" fmla="*/ 78 w 102"/>
                    <a:gd name="T61" fmla="*/ 72 h 111"/>
                    <a:gd name="T62" fmla="*/ 65 w 102"/>
                    <a:gd name="T63" fmla="*/ 79 h 111"/>
                    <a:gd name="T64" fmla="*/ 64 w 102"/>
                    <a:gd name="T65" fmla="*/ 58 h 111"/>
                    <a:gd name="T66" fmla="*/ 71 w 102"/>
                    <a:gd name="T67" fmla="*/ 53 h 111"/>
                    <a:gd name="T68" fmla="*/ 65 w 102"/>
                    <a:gd name="T69" fmla="*/ 24 h 111"/>
                    <a:gd name="T70" fmla="*/ 53 w 102"/>
                    <a:gd name="T71" fmla="*/ 24 h 111"/>
                    <a:gd name="T72" fmla="*/ 54 w 102"/>
                    <a:gd name="T73" fmla="*/ 26 h 111"/>
                    <a:gd name="T74" fmla="*/ 53 w 102"/>
                    <a:gd name="T75" fmla="*/ 28 h 111"/>
                    <a:gd name="T76" fmla="*/ 56 w 102"/>
                    <a:gd name="T77" fmla="*/ 46 h 111"/>
                    <a:gd name="T78" fmla="*/ 52 w 102"/>
                    <a:gd name="T79" fmla="*/ 50 h 111"/>
                    <a:gd name="T80" fmla="*/ 52 w 102"/>
                    <a:gd name="T81" fmla="*/ 50 h 111"/>
                    <a:gd name="T82" fmla="*/ 52 w 102"/>
                    <a:gd name="T83" fmla="*/ 50 h 111"/>
                    <a:gd name="T84" fmla="*/ 52 w 102"/>
                    <a:gd name="T85" fmla="*/ 50 h 111"/>
                    <a:gd name="T86" fmla="*/ 52 w 102"/>
                    <a:gd name="T87" fmla="*/ 50 h 111"/>
                    <a:gd name="T88" fmla="*/ 48 w 102"/>
                    <a:gd name="T89" fmla="*/ 46 h 111"/>
                    <a:gd name="T90" fmla="*/ 50 w 102"/>
                    <a:gd name="T91" fmla="*/ 28 h 111"/>
                    <a:gd name="T92" fmla="*/ 49 w 102"/>
                    <a:gd name="T93" fmla="*/ 26 h 111"/>
                    <a:gd name="T94" fmla="*/ 50 w 102"/>
                    <a:gd name="T95" fmla="*/ 24 h 111"/>
                    <a:gd name="T96" fmla="*/ 38 w 102"/>
                    <a:gd name="T97" fmla="*/ 24 h 111"/>
                    <a:gd name="T98" fmla="*/ 33 w 102"/>
                    <a:gd name="T99" fmla="*/ 53 h 111"/>
                    <a:gd name="T100" fmla="*/ 40 w 102"/>
                    <a:gd name="T101" fmla="*/ 58 h 111"/>
                    <a:gd name="T102" fmla="*/ 39 w 102"/>
                    <a:gd name="T103" fmla="*/ 79 h 111"/>
                    <a:gd name="T104" fmla="*/ 24 w 102"/>
                    <a:gd name="T105" fmla="*/ 72 h 111"/>
                    <a:gd name="T106" fmla="*/ 34 w 102"/>
                    <a:gd name="T107" fmla="*/ 67 h 111"/>
                    <a:gd name="T108" fmla="*/ 0 w 102"/>
                    <a:gd name="T109" fmla="*/ 67 h 111"/>
                    <a:gd name="T110" fmla="*/ 6 w 102"/>
                    <a:gd name="T111" fmla="*/ 81 h 111"/>
                    <a:gd name="T112" fmla="*/ 52 w 102"/>
                    <a:gd name="T113" fmla="*/ 85 h 111"/>
                    <a:gd name="T114" fmla="*/ 48 w 102"/>
                    <a:gd name="T115" fmla="*/ 85 h 111"/>
                    <a:gd name="T116" fmla="*/ 50 w 102"/>
                    <a:gd name="T117" fmla="*/ 64 h 111"/>
                    <a:gd name="T118" fmla="*/ 54 w 102"/>
                    <a:gd name="T119" fmla="*/ 64 h 111"/>
                    <a:gd name="T120" fmla="*/ 55 w 102"/>
                    <a:gd name="T121" fmla="*/ 85 h 111"/>
                    <a:gd name="T122" fmla="*/ 52 w 102"/>
                    <a:gd name="T123" fmla="*/ 85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2" h="111">
                      <a:moveTo>
                        <a:pt x="52" y="0"/>
                      </a:moveTo>
                      <a:cubicBezTo>
                        <a:pt x="46" y="0"/>
                        <a:pt x="41" y="5"/>
                        <a:pt x="41" y="11"/>
                      </a:cubicBezTo>
                      <a:cubicBezTo>
                        <a:pt x="41" y="17"/>
                        <a:pt x="46" y="22"/>
                        <a:pt x="52" y="22"/>
                      </a:cubicBezTo>
                      <a:cubicBezTo>
                        <a:pt x="58" y="22"/>
                        <a:pt x="63" y="17"/>
                        <a:pt x="63" y="11"/>
                      </a:cubicBezTo>
                      <a:cubicBezTo>
                        <a:pt x="63" y="5"/>
                        <a:pt x="58" y="0"/>
                        <a:pt x="52" y="0"/>
                      </a:cubicBezTo>
                      <a:close/>
                      <a:moveTo>
                        <a:pt x="6" y="81"/>
                      </a:moveTo>
                      <a:cubicBezTo>
                        <a:pt x="14" y="77"/>
                        <a:pt x="14" y="77"/>
                        <a:pt x="14" y="77"/>
                      </a:cubicBezTo>
                      <a:cubicBezTo>
                        <a:pt x="36" y="88"/>
                        <a:pt x="36" y="88"/>
                        <a:pt x="36" y="88"/>
                      </a:cubicBezTo>
                      <a:cubicBezTo>
                        <a:pt x="33" y="89"/>
                        <a:pt x="31" y="90"/>
                        <a:pt x="31" y="92"/>
                      </a:cubicBezTo>
                      <a:cubicBezTo>
                        <a:pt x="31" y="93"/>
                        <a:pt x="31" y="93"/>
                        <a:pt x="31" y="93"/>
                      </a:cubicBezTo>
                      <a:cubicBezTo>
                        <a:pt x="13" y="101"/>
                        <a:pt x="13" y="101"/>
                        <a:pt x="13" y="101"/>
                      </a:cubicBezTo>
                      <a:cubicBezTo>
                        <a:pt x="6" y="98"/>
                        <a:pt x="6" y="98"/>
                        <a:pt x="6" y="98"/>
                      </a:cubicBezTo>
                      <a:cubicBezTo>
                        <a:pt x="0" y="111"/>
                        <a:pt x="0" y="111"/>
                        <a:pt x="0" y="111"/>
                      </a:cubicBezTo>
                      <a:cubicBezTo>
                        <a:pt x="33" y="111"/>
                        <a:pt x="33" y="111"/>
                        <a:pt x="33" y="111"/>
                      </a:cubicBezTo>
                      <a:cubicBezTo>
                        <a:pt x="24" y="106"/>
                        <a:pt x="24" y="106"/>
                        <a:pt x="24" y="106"/>
                      </a:cubicBezTo>
                      <a:cubicBezTo>
                        <a:pt x="41" y="98"/>
                        <a:pt x="41" y="98"/>
                        <a:pt x="41" y="98"/>
                      </a:cubicBezTo>
                      <a:cubicBezTo>
                        <a:pt x="44" y="99"/>
                        <a:pt x="48" y="99"/>
                        <a:pt x="52" y="99"/>
                      </a:cubicBezTo>
                      <a:cubicBezTo>
                        <a:pt x="55" y="99"/>
                        <a:pt x="58" y="99"/>
                        <a:pt x="60" y="98"/>
                      </a:cubicBezTo>
                      <a:cubicBezTo>
                        <a:pt x="77" y="106"/>
                        <a:pt x="77" y="106"/>
                        <a:pt x="77" y="106"/>
                      </a:cubicBezTo>
                      <a:cubicBezTo>
                        <a:pt x="67" y="111"/>
                        <a:pt x="67" y="111"/>
                        <a:pt x="67" y="111"/>
                      </a:cubicBezTo>
                      <a:cubicBezTo>
                        <a:pt x="101" y="111"/>
                        <a:pt x="101" y="111"/>
                        <a:pt x="101" y="111"/>
                      </a:cubicBezTo>
                      <a:cubicBezTo>
                        <a:pt x="94" y="98"/>
                        <a:pt x="94" y="98"/>
                        <a:pt x="94" y="98"/>
                      </a:cubicBezTo>
                      <a:cubicBezTo>
                        <a:pt x="87" y="101"/>
                        <a:pt x="87" y="101"/>
                        <a:pt x="87" y="101"/>
                      </a:cubicBezTo>
                      <a:cubicBezTo>
                        <a:pt x="71" y="94"/>
                        <a:pt x="71" y="94"/>
                        <a:pt x="71" y="94"/>
                      </a:cubicBezTo>
                      <a:cubicBezTo>
                        <a:pt x="72" y="94"/>
                        <a:pt x="72" y="93"/>
                        <a:pt x="72" y="92"/>
                      </a:cubicBezTo>
                      <a:cubicBezTo>
                        <a:pt x="72" y="90"/>
                        <a:pt x="70" y="89"/>
                        <a:pt x="66" y="87"/>
                      </a:cubicBezTo>
                      <a:cubicBezTo>
                        <a:pt x="88" y="77"/>
                        <a:pt x="88" y="77"/>
                        <a:pt x="88" y="77"/>
                      </a:cubicBezTo>
                      <a:cubicBezTo>
                        <a:pt x="96" y="81"/>
                        <a:pt x="96" y="81"/>
                        <a:pt x="96" y="81"/>
                      </a:cubicBezTo>
                      <a:cubicBezTo>
                        <a:pt x="102" y="67"/>
                        <a:pt x="102" y="67"/>
                        <a:pt x="102" y="67"/>
                      </a:cubicBezTo>
                      <a:cubicBezTo>
                        <a:pt x="68" y="67"/>
                        <a:pt x="68" y="67"/>
                        <a:pt x="68" y="67"/>
                      </a:cubicBezTo>
                      <a:cubicBezTo>
                        <a:pt x="78" y="72"/>
                        <a:pt x="78" y="72"/>
                        <a:pt x="78" y="72"/>
                      </a:cubicBezTo>
                      <a:cubicBezTo>
                        <a:pt x="65" y="79"/>
                        <a:pt x="65" y="79"/>
                        <a:pt x="65" y="79"/>
                      </a:cubicBezTo>
                      <a:cubicBezTo>
                        <a:pt x="64" y="58"/>
                        <a:pt x="64" y="58"/>
                        <a:pt x="64" y="58"/>
                      </a:cubicBezTo>
                      <a:cubicBezTo>
                        <a:pt x="71" y="53"/>
                        <a:pt x="71" y="53"/>
                        <a:pt x="71" y="53"/>
                      </a:cubicBezTo>
                      <a:cubicBezTo>
                        <a:pt x="65" y="24"/>
                        <a:pt x="65" y="24"/>
                        <a:pt x="65" y="24"/>
                      </a:cubicBezTo>
                      <a:cubicBezTo>
                        <a:pt x="53" y="24"/>
                        <a:pt x="53" y="24"/>
                        <a:pt x="53" y="24"/>
                      </a:cubicBezTo>
                      <a:cubicBezTo>
                        <a:pt x="54" y="26"/>
                        <a:pt x="54" y="26"/>
                        <a:pt x="54" y="26"/>
                      </a:cubicBezTo>
                      <a:cubicBezTo>
                        <a:pt x="53" y="28"/>
                        <a:pt x="53" y="28"/>
                        <a:pt x="53" y="28"/>
                      </a:cubicBezTo>
                      <a:cubicBezTo>
                        <a:pt x="56" y="46"/>
                        <a:pt x="56" y="46"/>
                        <a:pt x="56" y="46"/>
                      </a:cubicBezTo>
                      <a:cubicBezTo>
                        <a:pt x="52" y="50"/>
                        <a:pt x="52" y="50"/>
                        <a:pt x="52" y="50"/>
                      </a:cubicBezTo>
                      <a:cubicBezTo>
                        <a:pt x="52" y="50"/>
                        <a:pt x="52" y="50"/>
                        <a:pt x="52" y="50"/>
                      </a:cubicBezTo>
                      <a:cubicBezTo>
                        <a:pt x="52" y="50"/>
                        <a:pt x="52" y="50"/>
                        <a:pt x="52" y="50"/>
                      </a:cubicBezTo>
                      <a:cubicBezTo>
                        <a:pt x="52" y="50"/>
                        <a:pt x="52" y="50"/>
                        <a:pt x="52" y="50"/>
                      </a:cubicBezTo>
                      <a:cubicBezTo>
                        <a:pt x="52" y="50"/>
                        <a:pt x="52" y="50"/>
                        <a:pt x="52" y="50"/>
                      </a:cubicBezTo>
                      <a:cubicBezTo>
                        <a:pt x="48" y="46"/>
                        <a:pt x="48" y="46"/>
                        <a:pt x="48" y="46"/>
                      </a:cubicBezTo>
                      <a:cubicBezTo>
                        <a:pt x="50" y="28"/>
                        <a:pt x="50" y="28"/>
                        <a:pt x="50" y="28"/>
                      </a:cubicBezTo>
                      <a:cubicBezTo>
                        <a:pt x="49" y="26"/>
                        <a:pt x="49" y="26"/>
                        <a:pt x="49" y="26"/>
                      </a:cubicBezTo>
                      <a:cubicBezTo>
                        <a:pt x="50" y="24"/>
                        <a:pt x="50" y="24"/>
                        <a:pt x="50" y="24"/>
                      </a:cubicBezTo>
                      <a:cubicBezTo>
                        <a:pt x="38" y="24"/>
                        <a:pt x="38" y="24"/>
                        <a:pt x="38" y="24"/>
                      </a:cubicBezTo>
                      <a:cubicBezTo>
                        <a:pt x="33" y="53"/>
                        <a:pt x="33" y="53"/>
                        <a:pt x="33" y="53"/>
                      </a:cubicBezTo>
                      <a:cubicBezTo>
                        <a:pt x="40" y="58"/>
                        <a:pt x="40" y="58"/>
                        <a:pt x="40" y="58"/>
                      </a:cubicBezTo>
                      <a:cubicBezTo>
                        <a:pt x="39" y="79"/>
                        <a:pt x="39" y="79"/>
                        <a:pt x="39" y="79"/>
                      </a:cubicBezTo>
                      <a:cubicBezTo>
                        <a:pt x="24" y="72"/>
                        <a:pt x="24" y="72"/>
                        <a:pt x="24" y="72"/>
                      </a:cubicBezTo>
                      <a:cubicBezTo>
                        <a:pt x="34" y="67"/>
                        <a:pt x="34" y="67"/>
                        <a:pt x="34" y="67"/>
                      </a:cubicBezTo>
                      <a:cubicBezTo>
                        <a:pt x="0" y="67"/>
                        <a:pt x="0" y="67"/>
                        <a:pt x="0" y="67"/>
                      </a:cubicBezTo>
                      <a:cubicBezTo>
                        <a:pt x="6" y="81"/>
                        <a:pt x="6" y="81"/>
                        <a:pt x="6" y="81"/>
                      </a:cubicBezTo>
                      <a:close/>
                      <a:moveTo>
                        <a:pt x="52" y="85"/>
                      </a:moveTo>
                      <a:cubicBezTo>
                        <a:pt x="50" y="85"/>
                        <a:pt x="49" y="85"/>
                        <a:pt x="48" y="85"/>
                      </a:cubicBezTo>
                      <a:cubicBezTo>
                        <a:pt x="50" y="64"/>
                        <a:pt x="50" y="64"/>
                        <a:pt x="50" y="64"/>
                      </a:cubicBezTo>
                      <a:cubicBezTo>
                        <a:pt x="54" y="64"/>
                        <a:pt x="54" y="64"/>
                        <a:pt x="54" y="64"/>
                      </a:cubicBezTo>
                      <a:cubicBezTo>
                        <a:pt x="55" y="85"/>
                        <a:pt x="55" y="85"/>
                        <a:pt x="55" y="85"/>
                      </a:cubicBezTo>
                      <a:cubicBezTo>
                        <a:pt x="54" y="85"/>
                        <a:pt x="53" y="85"/>
                        <a:pt x="52" y="85"/>
                      </a:cubicBez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5" name="组合 55"/>
              <p:cNvGrpSpPr>
                <a:grpSpLocks/>
              </p:cNvGrpSpPr>
              <p:nvPr/>
            </p:nvGrpSpPr>
            <p:grpSpPr bwMode="auto">
              <a:xfrm>
                <a:off x="3849168" y="0"/>
                <a:ext cx="897200" cy="897200"/>
                <a:chOff x="0" y="0"/>
                <a:chExt cx="897200" cy="897200"/>
              </a:xfrm>
            </p:grpSpPr>
            <p:sp>
              <p:nvSpPr>
                <p:cNvPr id="15406" name="椭圆 55"/>
                <p:cNvSpPr>
                  <a:spLocks noChangeArrowheads="1"/>
                </p:cNvSpPr>
                <p:nvPr/>
              </p:nvSpPr>
              <p:spPr bwMode="auto">
                <a:xfrm>
                  <a:off x="-657" y="209"/>
                  <a:ext cx="898525" cy="897139"/>
                </a:xfrm>
                <a:prstGeom prst="ellipse">
                  <a:avLst/>
                </a:pr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404040"/>
                    </a:solidFill>
                  </a:endParaRPr>
                </a:p>
              </p:txBody>
            </p:sp>
            <p:sp>
              <p:nvSpPr>
                <p:cNvPr id="15407" name="Freeform 295"/>
                <p:cNvSpPr>
                  <a:spLocks noEditPoints="1"/>
                </p:cNvSpPr>
                <p:nvPr/>
              </p:nvSpPr>
              <p:spPr bwMode="auto">
                <a:xfrm>
                  <a:off x="254930" y="295550"/>
                  <a:ext cx="387350" cy="306457"/>
                </a:xfrm>
                <a:custGeom>
                  <a:avLst/>
                  <a:gdLst>
                    <a:gd name="T0" fmla="*/ 199 w 244"/>
                    <a:gd name="T1" fmla="*/ 31 h 193"/>
                    <a:gd name="T2" fmla="*/ 235 w 244"/>
                    <a:gd name="T3" fmla="*/ 31 h 193"/>
                    <a:gd name="T4" fmla="*/ 244 w 244"/>
                    <a:gd name="T5" fmla="*/ 42 h 193"/>
                    <a:gd name="T6" fmla="*/ 244 w 244"/>
                    <a:gd name="T7" fmla="*/ 137 h 193"/>
                    <a:gd name="T8" fmla="*/ 235 w 244"/>
                    <a:gd name="T9" fmla="*/ 146 h 193"/>
                    <a:gd name="T10" fmla="*/ 91 w 244"/>
                    <a:gd name="T11" fmla="*/ 146 h 193"/>
                    <a:gd name="T12" fmla="*/ 82 w 244"/>
                    <a:gd name="T13" fmla="*/ 137 h 193"/>
                    <a:gd name="T14" fmla="*/ 82 w 244"/>
                    <a:gd name="T15" fmla="*/ 42 h 193"/>
                    <a:gd name="T16" fmla="*/ 84 w 244"/>
                    <a:gd name="T17" fmla="*/ 38 h 193"/>
                    <a:gd name="T18" fmla="*/ 64 w 244"/>
                    <a:gd name="T19" fmla="*/ 38 h 193"/>
                    <a:gd name="T20" fmla="*/ 60 w 244"/>
                    <a:gd name="T21" fmla="*/ 24 h 193"/>
                    <a:gd name="T22" fmla="*/ 197 w 244"/>
                    <a:gd name="T23" fmla="*/ 24 h 193"/>
                    <a:gd name="T24" fmla="*/ 199 w 244"/>
                    <a:gd name="T25" fmla="*/ 31 h 193"/>
                    <a:gd name="T26" fmla="*/ 0 w 244"/>
                    <a:gd name="T27" fmla="*/ 66 h 193"/>
                    <a:gd name="T28" fmla="*/ 46 w 244"/>
                    <a:gd name="T29" fmla="*/ 66 h 193"/>
                    <a:gd name="T30" fmla="*/ 51 w 244"/>
                    <a:gd name="T31" fmla="*/ 80 h 193"/>
                    <a:gd name="T32" fmla="*/ 4 w 244"/>
                    <a:gd name="T33" fmla="*/ 80 h 193"/>
                    <a:gd name="T34" fmla="*/ 0 w 244"/>
                    <a:gd name="T35" fmla="*/ 66 h 193"/>
                    <a:gd name="T36" fmla="*/ 0 w 244"/>
                    <a:gd name="T37" fmla="*/ 111 h 193"/>
                    <a:gd name="T38" fmla="*/ 2 w 244"/>
                    <a:gd name="T39" fmla="*/ 120 h 193"/>
                    <a:gd name="T40" fmla="*/ 73 w 244"/>
                    <a:gd name="T41" fmla="*/ 120 h 193"/>
                    <a:gd name="T42" fmla="*/ 71 w 244"/>
                    <a:gd name="T43" fmla="*/ 111 h 193"/>
                    <a:gd name="T44" fmla="*/ 0 w 244"/>
                    <a:gd name="T45" fmla="*/ 111 h 193"/>
                    <a:gd name="T46" fmla="*/ 75 w 244"/>
                    <a:gd name="T47" fmla="*/ 186 h 193"/>
                    <a:gd name="T48" fmla="*/ 146 w 244"/>
                    <a:gd name="T49" fmla="*/ 186 h 193"/>
                    <a:gd name="T50" fmla="*/ 148 w 244"/>
                    <a:gd name="T51" fmla="*/ 193 h 193"/>
                    <a:gd name="T52" fmla="*/ 77 w 244"/>
                    <a:gd name="T53" fmla="*/ 193 h 193"/>
                    <a:gd name="T54" fmla="*/ 75 w 244"/>
                    <a:gd name="T55" fmla="*/ 186 h 193"/>
                    <a:gd name="T56" fmla="*/ 6 w 244"/>
                    <a:gd name="T57" fmla="*/ 164 h 193"/>
                    <a:gd name="T58" fmla="*/ 142 w 244"/>
                    <a:gd name="T59" fmla="*/ 164 h 193"/>
                    <a:gd name="T60" fmla="*/ 146 w 244"/>
                    <a:gd name="T61" fmla="*/ 177 h 193"/>
                    <a:gd name="T62" fmla="*/ 9 w 244"/>
                    <a:gd name="T63" fmla="*/ 177 h 193"/>
                    <a:gd name="T64" fmla="*/ 6 w 244"/>
                    <a:gd name="T65" fmla="*/ 164 h 193"/>
                    <a:gd name="T66" fmla="*/ 9 w 244"/>
                    <a:gd name="T67" fmla="*/ 0 h 193"/>
                    <a:gd name="T68" fmla="*/ 146 w 244"/>
                    <a:gd name="T69" fmla="*/ 0 h 193"/>
                    <a:gd name="T70" fmla="*/ 151 w 244"/>
                    <a:gd name="T71" fmla="*/ 15 h 193"/>
                    <a:gd name="T72" fmla="*/ 13 w 244"/>
                    <a:gd name="T73" fmla="*/ 15 h 193"/>
                    <a:gd name="T74" fmla="*/ 9 w 244"/>
                    <a:gd name="T75" fmla="*/ 0 h 193"/>
                    <a:gd name="T76" fmla="*/ 208 w 244"/>
                    <a:gd name="T77" fmla="*/ 126 h 193"/>
                    <a:gd name="T78" fmla="*/ 177 w 244"/>
                    <a:gd name="T79" fmla="*/ 102 h 193"/>
                    <a:gd name="T80" fmla="*/ 168 w 244"/>
                    <a:gd name="T81" fmla="*/ 109 h 193"/>
                    <a:gd name="T82" fmla="*/ 162 w 244"/>
                    <a:gd name="T83" fmla="*/ 113 h 193"/>
                    <a:gd name="T84" fmla="*/ 157 w 244"/>
                    <a:gd name="T85" fmla="*/ 109 h 193"/>
                    <a:gd name="T86" fmla="*/ 148 w 244"/>
                    <a:gd name="T87" fmla="*/ 102 h 193"/>
                    <a:gd name="T88" fmla="*/ 115 w 244"/>
                    <a:gd name="T89" fmla="*/ 126 h 193"/>
                    <a:gd name="T90" fmla="*/ 208 w 244"/>
                    <a:gd name="T91" fmla="*/ 126 h 193"/>
                    <a:gd name="T92" fmla="*/ 100 w 244"/>
                    <a:gd name="T93" fmla="*/ 118 h 193"/>
                    <a:gd name="T94" fmla="*/ 133 w 244"/>
                    <a:gd name="T95" fmla="*/ 89 h 193"/>
                    <a:gd name="T96" fmla="*/ 100 w 244"/>
                    <a:gd name="T97" fmla="*/ 62 h 193"/>
                    <a:gd name="T98" fmla="*/ 100 w 244"/>
                    <a:gd name="T99" fmla="*/ 118 h 193"/>
                    <a:gd name="T100" fmla="*/ 115 w 244"/>
                    <a:gd name="T101" fmla="*/ 51 h 193"/>
                    <a:gd name="T102" fmla="*/ 162 w 244"/>
                    <a:gd name="T103" fmla="*/ 89 h 193"/>
                    <a:gd name="T104" fmla="*/ 208 w 244"/>
                    <a:gd name="T105" fmla="*/ 51 h 193"/>
                    <a:gd name="T106" fmla="*/ 115 w 244"/>
                    <a:gd name="T107" fmla="*/ 51 h 193"/>
                    <a:gd name="T108" fmla="*/ 224 w 244"/>
                    <a:gd name="T109" fmla="*/ 62 h 193"/>
                    <a:gd name="T110" fmla="*/ 191 w 244"/>
                    <a:gd name="T111" fmla="*/ 89 h 193"/>
                    <a:gd name="T112" fmla="*/ 224 w 244"/>
                    <a:gd name="T113" fmla="*/ 118 h 193"/>
                    <a:gd name="T114" fmla="*/ 224 w 244"/>
                    <a:gd name="T115"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 h="193">
                      <a:moveTo>
                        <a:pt x="199" y="31"/>
                      </a:moveTo>
                      <a:lnTo>
                        <a:pt x="235" y="31"/>
                      </a:lnTo>
                      <a:lnTo>
                        <a:pt x="244" y="42"/>
                      </a:lnTo>
                      <a:lnTo>
                        <a:pt x="244" y="137"/>
                      </a:lnTo>
                      <a:lnTo>
                        <a:pt x="235" y="146"/>
                      </a:lnTo>
                      <a:lnTo>
                        <a:pt x="91" y="146"/>
                      </a:lnTo>
                      <a:lnTo>
                        <a:pt x="82" y="137"/>
                      </a:lnTo>
                      <a:lnTo>
                        <a:pt x="82" y="42"/>
                      </a:lnTo>
                      <a:lnTo>
                        <a:pt x="84" y="38"/>
                      </a:lnTo>
                      <a:lnTo>
                        <a:pt x="64" y="38"/>
                      </a:lnTo>
                      <a:lnTo>
                        <a:pt x="60" y="24"/>
                      </a:lnTo>
                      <a:lnTo>
                        <a:pt x="197" y="24"/>
                      </a:lnTo>
                      <a:lnTo>
                        <a:pt x="199" y="31"/>
                      </a:lnTo>
                      <a:close/>
                      <a:moveTo>
                        <a:pt x="0" y="66"/>
                      </a:moveTo>
                      <a:lnTo>
                        <a:pt x="46" y="66"/>
                      </a:lnTo>
                      <a:lnTo>
                        <a:pt x="51" y="80"/>
                      </a:lnTo>
                      <a:lnTo>
                        <a:pt x="4" y="80"/>
                      </a:lnTo>
                      <a:lnTo>
                        <a:pt x="0" y="66"/>
                      </a:lnTo>
                      <a:close/>
                      <a:moveTo>
                        <a:pt x="0" y="111"/>
                      </a:moveTo>
                      <a:lnTo>
                        <a:pt x="2" y="120"/>
                      </a:lnTo>
                      <a:lnTo>
                        <a:pt x="73" y="120"/>
                      </a:lnTo>
                      <a:lnTo>
                        <a:pt x="71" y="111"/>
                      </a:lnTo>
                      <a:lnTo>
                        <a:pt x="0" y="111"/>
                      </a:lnTo>
                      <a:close/>
                      <a:moveTo>
                        <a:pt x="75" y="186"/>
                      </a:moveTo>
                      <a:lnTo>
                        <a:pt x="146" y="186"/>
                      </a:lnTo>
                      <a:lnTo>
                        <a:pt x="148" y="193"/>
                      </a:lnTo>
                      <a:lnTo>
                        <a:pt x="77" y="193"/>
                      </a:lnTo>
                      <a:lnTo>
                        <a:pt x="75" y="186"/>
                      </a:lnTo>
                      <a:close/>
                      <a:moveTo>
                        <a:pt x="6" y="164"/>
                      </a:moveTo>
                      <a:lnTo>
                        <a:pt x="142" y="164"/>
                      </a:lnTo>
                      <a:lnTo>
                        <a:pt x="146" y="177"/>
                      </a:lnTo>
                      <a:lnTo>
                        <a:pt x="9" y="177"/>
                      </a:lnTo>
                      <a:lnTo>
                        <a:pt x="6" y="164"/>
                      </a:lnTo>
                      <a:close/>
                      <a:moveTo>
                        <a:pt x="9" y="0"/>
                      </a:moveTo>
                      <a:lnTo>
                        <a:pt x="146" y="0"/>
                      </a:lnTo>
                      <a:lnTo>
                        <a:pt x="151" y="15"/>
                      </a:lnTo>
                      <a:lnTo>
                        <a:pt x="13" y="15"/>
                      </a:lnTo>
                      <a:lnTo>
                        <a:pt x="9" y="0"/>
                      </a:lnTo>
                      <a:close/>
                      <a:moveTo>
                        <a:pt x="208" y="126"/>
                      </a:moveTo>
                      <a:lnTo>
                        <a:pt x="177" y="102"/>
                      </a:lnTo>
                      <a:lnTo>
                        <a:pt x="168" y="109"/>
                      </a:lnTo>
                      <a:lnTo>
                        <a:pt x="162" y="113"/>
                      </a:lnTo>
                      <a:lnTo>
                        <a:pt x="157" y="109"/>
                      </a:lnTo>
                      <a:lnTo>
                        <a:pt x="148" y="102"/>
                      </a:lnTo>
                      <a:lnTo>
                        <a:pt x="115" y="126"/>
                      </a:lnTo>
                      <a:lnTo>
                        <a:pt x="208" y="126"/>
                      </a:lnTo>
                      <a:close/>
                      <a:moveTo>
                        <a:pt x="100" y="118"/>
                      </a:moveTo>
                      <a:lnTo>
                        <a:pt x="133" y="89"/>
                      </a:lnTo>
                      <a:lnTo>
                        <a:pt x="100" y="62"/>
                      </a:lnTo>
                      <a:lnTo>
                        <a:pt x="100" y="118"/>
                      </a:lnTo>
                      <a:close/>
                      <a:moveTo>
                        <a:pt x="115" y="51"/>
                      </a:moveTo>
                      <a:lnTo>
                        <a:pt x="162" y="89"/>
                      </a:lnTo>
                      <a:lnTo>
                        <a:pt x="208" y="51"/>
                      </a:lnTo>
                      <a:lnTo>
                        <a:pt x="115" y="51"/>
                      </a:lnTo>
                      <a:close/>
                      <a:moveTo>
                        <a:pt x="224" y="62"/>
                      </a:moveTo>
                      <a:lnTo>
                        <a:pt x="191" y="89"/>
                      </a:lnTo>
                      <a:lnTo>
                        <a:pt x="224" y="118"/>
                      </a:lnTo>
                      <a:lnTo>
                        <a:pt x="224" y="62"/>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15408" name="组合 60"/>
              <p:cNvGrpSpPr>
                <a:grpSpLocks/>
              </p:cNvGrpSpPr>
              <p:nvPr/>
            </p:nvGrpSpPr>
            <p:grpSpPr bwMode="auto">
              <a:xfrm>
                <a:off x="911636" y="35142"/>
                <a:ext cx="2679700" cy="858633"/>
                <a:chOff x="61" y="204"/>
                <a:chExt cx="2679700" cy="858633"/>
              </a:xfrm>
            </p:grpSpPr>
            <p:sp>
              <p:nvSpPr>
                <p:cNvPr id="15409" name="文本框 57"/>
                <p:cNvSpPr txBox="1">
                  <a:spLocks noChangeArrowheads="1"/>
                </p:cNvSpPr>
                <p:nvPr/>
              </p:nvSpPr>
              <p:spPr bwMode="auto">
                <a:xfrm>
                  <a:off x="61" y="204"/>
                  <a:ext cx="1731671" cy="3386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0" name="矩形 59"/>
                <p:cNvSpPr>
                  <a:spLocks noChangeArrowheads="1"/>
                </p:cNvSpPr>
                <p:nvPr/>
              </p:nvSpPr>
              <p:spPr bwMode="auto">
                <a:xfrm>
                  <a:off x="61" y="243146"/>
                  <a:ext cx="2679700" cy="6156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1" name="组合 61"/>
              <p:cNvGrpSpPr>
                <a:grpSpLocks/>
              </p:cNvGrpSpPr>
              <p:nvPr/>
            </p:nvGrpSpPr>
            <p:grpSpPr bwMode="auto">
              <a:xfrm>
                <a:off x="4781961" y="35142"/>
                <a:ext cx="2679700" cy="858633"/>
                <a:chOff x="-147" y="204"/>
                <a:chExt cx="2679700" cy="858633"/>
              </a:xfrm>
            </p:grpSpPr>
            <p:sp>
              <p:nvSpPr>
                <p:cNvPr id="15412" name="文本框 62"/>
                <p:cNvSpPr txBox="1">
                  <a:spLocks noChangeArrowheads="1"/>
                </p:cNvSpPr>
                <p:nvPr/>
              </p:nvSpPr>
              <p:spPr bwMode="auto">
                <a:xfrm>
                  <a:off x="-147" y="204"/>
                  <a:ext cx="1731671" cy="3386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3" name="矩形 63"/>
                <p:cNvSpPr>
                  <a:spLocks noChangeArrowheads="1"/>
                </p:cNvSpPr>
                <p:nvPr/>
              </p:nvSpPr>
              <p:spPr bwMode="auto">
                <a:xfrm>
                  <a:off x="-147" y="243146"/>
                  <a:ext cx="2679700" cy="6156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nvGrpSpPr>
              <p:cNvPr id="15414" name="组合 64"/>
              <p:cNvGrpSpPr>
                <a:grpSpLocks/>
              </p:cNvGrpSpPr>
              <p:nvPr/>
            </p:nvGrpSpPr>
            <p:grpSpPr bwMode="auto">
              <a:xfrm>
                <a:off x="8614186" y="35142"/>
                <a:ext cx="2679700" cy="858633"/>
                <a:chOff x="-507" y="204"/>
                <a:chExt cx="2679700" cy="858633"/>
              </a:xfrm>
            </p:grpSpPr>
            <p:sp>
              <p:nvSpPr>
                <p:cNvPr id="15415" name="文本框 65"/>
                <p:cNvSpPr txBox="1">
                  <a:spLocks noChangeArrowheads="1"/>
                </p:cNvSpPr>
                <p:nvPr/>
              </p:nvSpPr>
              <p:spPr bwMode="auto">
                <a:xfrm>
                  <a:off x="-507" y="204"/>
                  <a:ext cx="1731671" cy="3386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lvl2pPr marL="742950" indent="-285750"/>
                  <a:lvl3pPr/>
                  <a:lvl4pPr/>
                  <a:lvl5pPr/>
                  <a:lvl6pPr/>
                  <a:lvl7pPr/>
                  <a:lvl8pPr/>
                  <a:lvl9pPr/>
                </a:lstStyle>
                <a:p>
                  <a:pPr eaLnBrk="1" hangingPunct="1"/>
                  <a:r>
                    <a:rPr lang="en-US" sz="1050">
                      <a:solidFill>
                        <a:srgbClr val="404040"/>
                      </a:solidFill>
                      <a:latin typeface="Arial" pitchFamily="34" charset="0"/>
                      <a:cs typeface="Arial" pitchFamily="34" charset="0"/>
                    </a:rPr>
                    <a:t>ADD YOUR TITLE</a:t>
                  </a:r>
                  <a:endParaRPr lang="zh-CN" altLang="en-US" sz="1050">
                    <a:solidFill>
                      <a:srgbClr val="404040"/>
                    </a:solidFill>
                    <a:latin typeface="Arial" pitchFamily="34" charset="0"/>
                    <a:cs typeface="Arial" pitchFamily="34" charset="0"/>
                  </a:endParaRPr>
                </a:p>
              </p:txBody>
            </p:sp>
            <p:sp>
              <p:nvSpPr>
                <p:cNvPr id="15416" name="矩形 66"/>
                <p:cNvSpPr>
                  <a:spLocks noChangeArrowheads="1"/>
                </p:cNvSpPr>
                <p:nvPr/>
              </p:nvSpPr>
              <p:spPr bwMode="auto">
                <a:xfrm>
                  <a:off x="-507" y="243146"/>
                  <a:ext cx="2679700" cy="6156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eaLnBrk="1" hangingPunct="1"/>
                  <a:r>
                    <a:rPr lang="en-US" sz="600">
                      <a:solidFill>
                        <a:srgbClr val="404040"/>
                      </a:solidFill>
                      <a:latin typeface="Arial" pitchFamily="34" charset="0"/>
                      <a:cs typeface="Arial" pitchFamily="34" charset="0"/>
                    </a:rPr>
                    <a:t>Take the energy that you have wasted and direct it toward every worthwhile effort that you can be involved in. You will see beautiful things happen when you allow yourself to experience the joys of life.</a:t>
                  </a:r>
                  <a:endParaRPr lang="zh-CN" altLang="en-US" sz="600">
                    <a:solidFill>
                      <a:srgbClr val="404040"/>
                    </a:solidFill>
                    <a:latin typeface="Arial" pitchFamily="34" charset="0"/>
                    <a:cs typeface="Arial" pitchFamily="34" charset="0"/>
                  </a:endParaRPr>
                </a:p>
              </p:txBody>
            </p:sp>
          </p:grpSp>
        </p:grpSp>
      </p:grpSp>
    </p:spTree>
    <p:extLst>
      <p:ext uri="{BB962C8B-B14F-4D97-AF65-F5344CB8AC3E}">
        <p14:creationId xmlns="" xmlns:p14="http://schemas.microsoft.com/office/powerpoint/2010/main" val="1599078221"/>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5368"/>
                                        </p:tgtEl>
                                        <p:attrNameLst>
                                          <p:attrName>style.visibility</p:attrName>
                                        </p:attrNameLst>
                                      </p:cBhvr>
                                      <p:to>
                                        <p:strVal val="visible"/>
                                      </p:to>
                                    </p:set>
                                    <p:animEffect transition="in" filter="wipe(down)">
                                      <p:cBhvr>
                                        <p:cTn id="7" dur="500"/>
                                        <p:tgtEl>
                                          <p:spTgt spid="1536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371"/>
                                        </p:tgtEl>
                                        <p:attrNameLst>
                                          <p:attrName>style.visibility</p:attrName>
                                        </p:attrNameLst>
                                      </p:cBhvr>
                                      <p:to>
                                        <p:strVal val="visible"/>
                                      </p:to>
                                    </p:set>
                                    <p:animEffect transition="in" filter="wipe(down)">
                                      <p:cBhvr>
                                        <p:cTn id="10" dur="500"/>
                                        <p:tgtEl>
                                          <p:spTgt spid="15371"/>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374"/>
                                        </p:tgtEl>
                                        <p:attrNameLst>
                                          <p:attrName>style.visibility</p:attrName>
                                        </p:attrNameLst>
                                      </p:cBhvr>
                                      <p:to>
                                        <p:strVal val="visible"/>
                                      </p:to>
                                    </p:set>
                                    <p:animEffect transition="in" filter="wipe(down)">
                                      <p:cBhvr>
                                        <p:cTn id="13" dur="500"/>
                                        <p:tgtEl>
                                          <p:spTgt spid="15374"/>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5377"/>
                                        </p:tgtEl>
                                        <p:attrNameLst>
                                          <p:attrName>style.visibility</p:attrName>
                                        </p:attrNameLst>
                                      </p:cBhvr>
                                      <p:to>
                                        <p:strVal val="visible"/>
                                      </p:to>
                                    </p:set>
                                    <p:animEffect transition="in" filter="wipe(down)">
                                      <p:cBhvr>
                                        <p:cTn id="16" dur="500"/>
                                        <p:tgtEl>
                                          <p:spTgt spid="15377"/>
                                        </p:tgtEl>
                                      </p:cBhvr>
                                    </p:animEffect>
                                  </p:childTnLst>
                                </p:cTn>
                              </p:par>
                              <p:par>
                                <p:cTn id="17" presetID="22" presetClass="entr" presetSubtype="4" fill="hold" grpId="0" nodeType="withEffect">
                                  <p:stCondLst>
                                    <p:cond delay="250"/>
                                  </p:stCondLst>
                                  <p:childTnLst>
                                    <p:set>
                                      <p:cBhvr>
                                        <p:cTn id="18" dur="1" fill="hold">
                                          <p:stCondLst>
                                            <p:cond delay="0"/>
                                          </p:stCondLst>
                                        </p:cTn>
                                        <p:tgtEl>
                                          <p:spTgt spid="15369"/>
                                        </p:tgtEl>
                                        <p:attrNameLst>
                                          <p:attrName>style.visibility</p:attrName>
                                        </p:attrNameLst>
                                      </p:cBhvr>
                                      <p:to>
                                        <p:strVal val="visible"/>
                                      </p:to>
                                    </p:set>
                                    <p:animEffect transition="in" filter="wipe(down)">
                                      <p:cBhvr>
                                        <p:cTn id="19" dur="500"/>
                                        <p:tgtEl>
                                          <p:spTgt spid="15369"/>
                                        </p:tgtEl>
                                      </p:cBhvr>
                                    </p:animEffect>
                                  </p:childTnLst>
                                </p:cTn>
                              </p:par>
                              <p:par>
                                <p:cTn id="20" presetID="22" presetClass="entr" presetSubtype="4" fill="hold" grpId="0" nodeType="withEffect">
                                  <p:stCondLst>
                                    <p:cond delay="250"/>
                                  </p:stCondLst>
                                  <p:childTnLst>
                                    <p:set>
                                      <p:cBhvr>
                                        <p:cTn id="21" dur="1" fill="hold">
                                          <p:stCondLst>
                                            <p:cond delay="0"/>
                                          </p:stCondLst>
                                        </p:cTn>
                                        <p:tgtEl>
                                          <p:spTgt spid="15372"/>
                                        </p:tgtEl>
                                        <p:attrNameLst>
                                          <p:attrName>style.visibility</p:attrName>
                                        </p:attrNameLst>
                                      </p:cBhvr>
                                      <p:to>
                                        <p:strVal val="visible"/>
                                      </p:to>
                                    </p:set>
                                    <p:animEffect transition="in" filter="wipe(down)">
                                      <p:cBhvr>
                                        <p:cTn id="22" dur="500"/>
                                        <p:tgtEl>
                                          <p:spTgt spid="15372"/>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5375"/>
                                        </p:tgtEl>
                                        <p:attrNameLst>
                                          <p:attrName>style.visibility</p:attrName>
                                        </p:attrNameLst>
                                      </p:cBhvr>
                                      <p:to>
                                        <p:strVal val="visible"/>
                                      </p:to>
                                    </p:set>
                                    <p:animEffect transition="in" filter="wipe(down)">
                                      <p:cBhvr>
                                        <p:cTn id="25" dur="500"/>
                                        <p:tgtEl>
                                          <p:spTgt spid="15375"/>
                                        </p:tgtEl>
                                      </p:cBhvr>
                                    </p:animEffect>
                                  </p:childTnLst>
                                </p:cTn>
                              </p:par>
                              <p:par>
                                <p:cTn id="26" presetID="22" presetClass="entr" presetSubtype="4" fill="hold" grpId="0" nodeType="withEffect">
                                  <p:stCondLst>
                                    <p:cond delay="250"/>
                                  </p:stCondLst>
                                  <p:childTnLst>
                                    <p:set>
                                      <p:cBhvr>
                                        <p:cTn id="27" dur="1" fill="hold">
                                          <p:stCondLst>
                                            <p:cond delay="0"/>
                                          </p:stCondLst>
                                        </p:cTn>
                                        <p:tgtEl>
                                          <p:spTgt spid="15378"/>
                                        </p:tgtEl>
                                        <p:attrNameLst>
                                          <p:attrName>style.visibility</p:attrName>
                                        </p:attrNameLst>
                                      </p:cBhvr>
                                      <p:to>
                                        <p:strVal val="visible"/>
                                      </p:to>
                                    </p:set>
                                    <p:animEffect transition="in" filter="wipe(down)">
                                      <p:cBhvr>
                                        <p:cTn id="28" dur="500"/>
                                        <p:tgtEl>
                                          <p:spTgt spid="15378"/>
                                        </p:tgtEl>
                                      </p:cBhvr>
                                    </p:animEffect>
                                  </p:childTnLst>
                                </p:cTn>
                              </p:par>
                              <p:par>
                                <p:cTn id="29" presetID="22" presetClass="entr" presetSubtype="4" fill="hold" grpId="0" nodeType="withEffect">
                                  <p:stCondLst>
                                    <p:cond delay="500"/>
                                  </p:stCondLst>
                                  <p:childTnLst>
                                    <p:set>
                                      <p:cBhvr>
                                        <p:cTn id="30" dur="1" fill="hold">
                                          <p:stCondLst>
                                            <p:cond delay="0"/>
                                          </p:stCondLst>
                                        </p:cTn>
                                        <p:tgtEl>
                                          <p:spTgt spid="15370"/>
                                        </p:tgtEl>
                                        <p:attrNameLst>
                                          <p:attrName>style.visibility</p:attrName>
                                        </p:attrNameLst>
                                      </p:cBhvr>
                                      <p:to>
                                        <p:strVal val="visible"/>
                                      </p:to>
                                    </p:set>
                                    <p:animEffect transition="in" filter="wipe(down)">
                                      <p:cBhvr>
                                        <p:cTn id="31" dur="500"/>
                                        <p:tgtEl>
                                          <p:spTgt spid="15370"/>
                                        </p:tgtEl>
                                      </p:cBhvr>
                                    </p:animEffect>
                                  </p:childTnLst>
                                </p:cTn>
                              </p:par>
                              <p:par>
                                <p:cTn id="32" presetID="22" presetClass="entr" presetSubtype="4" fill="hold" grpId="0" nodeType="withEffect">
                                  <p:stCondLst>
                                    <p:cond delay="500"/>
                                  </p:stCondLst>
                                  <p:childTnLst>
                                    <p:set>
                                      <p:cBhvr>
                                        <p:cTn id="33" dur="1" fill="hold">
                                          <p:stCondLst>
                                            <p:cond delay="0"/>
                                          </p:stCondLst>
                                        </p:cTn>
                                        <p:tgtEl>
                                          <p:spTgt spid="15373"/>
                                        </p:tgtEl>
                                        <p:attrNameLst>
                                          <p:attrName>style.visibility</p:attrName>
                                        </p:attrNameLst>
                                      </p:cBhvr>
                                      <p:to>
                                        <p:strVal val="visible"/>
                                      </p:to>
                                    </p:set>
                                    <p:animEffect transition="in" filter="wipe(down)">
                                      <p:cBhvr>
                                        <p:cTn id="34" dur="500"/>
                                        <p:tgtEl>
                                          <p:spTgt spid="15373"/>
                                        </p:tgtEl>
                                      </p:cBhvr>
                                    </p:animEffect>
                                  </p:childTnLst>
                                </p:cTn>
                              </p:par>
                              <p:par>
                                <p:cTn id="35" presetID="22" presetClass="entr" presetSubtype="4" fill="hold" grpId="0" nodeType="withEffect">
                                  <p:stCondLst>
                                    <p:cond delay="500"/>
                                  </p:stCondLst>
                                  <p:childTnLst>
                                    <p:set>
                                      <p:cBhvr>
                                        <p:cTn id="36" dur="1" fill="hold">
                                          <p:stCondLst>
                                            <p:cond delay="0"/>
                                          </p:stCondLst>
                                        </p:cTn>
                                        <p:tgtEl>
                                          <p:spTgt spid="15376"/>
                                        </p:tgtEl>
                                        <p:attrNameLst>
                                          <p:attrName>style.visibility</p:attrName>
                                        </p:attrNameLst>
                                      </p:cBhvr>
                                      <p:to>
                                        <p:strVal val="visible"/>
                                      </p:to>
                                    </p:set>
                                    <p:animEffect transition="in" filter="wipe(down)">
                                      <p:cBhvr>
                                        <p:cTn id="37" dur="500"/>
                                        <p:tgtEl>
                                          <p:spTgt spid="15376"/>
                                        </p:tgtEl>
                                      </p:cBhvr>
                                    </p:animEffect>
                                  </p:childTnLst>
                                </p:cTn>
                              </p:par>
                              <p:par>
                                <p:cTn id="38" presetID="22" presetClass="entr" presetSubtype="4" fill="hold" grpId="0" nodeType="withEffect">
                                  <p:stCondLst>
                                    <p:cond delay="500"/>
                                  </p:stCondLst>
                                  <p:childTnLst>
                                    <p:set>
                                      <p:cBhvr>
                                        <p:cTn id="39" dur="1" fill="hold">
                                          <p:stCondLst>
                                            <p:cond delay="0"/>
                                          </p:stCondLst>
                                        </p:cTn>
                                        <p:tgtEl>
                                          <p:spTgt spid="15379"/>
                                        </p:tgtEl>
                                        <p:attrNameLst>
                                          <p:attrName>style.visibility</p:attrName>
                                        </p:attrNameLst>
                                      </p:cBhvr>
                                      <p:to>
                                        <p:strVal val="visible"/>
                                      </p:to>
                                    </p:set>
                                    <p:animEffect transition="in" filter="wipe(down)">
                                      <p:cBhvr>
                                        <p:cTn id="40" dur="500"/>
                                        <p:tgtEl>
                                          <p:spTgt spid="15379"/>
                                        </p:tgtEl>
                                      </p:cBhvr>
                                    </p:animEffect>
                                  </p:childTnLst>
                                </p:cTn>
                              </p:par>
                            </p:childTnLst>
                          </p:cTn>
                        </p:par>
                        <p:par>
                          <p:cTn id="41" fill="hold" nodeType="afterGroup">
                            <p:stCondLst>
                              <p:cond delay="1000"/>
                            </p:stCondLst>
                            <p:childTnLst>
                              <p:par>
                                <p:cTn id="42" presetID="16" presetClass="entr" presetSubtype="37" fill="hold" nodeType="afterEffect">
                                  <p:stCondLst>
                                    <p:cond delay="0"/>
                                  </p:stCondLst>
                                  <p:childTnLst>
                                    <p:set>
                                      <p:cBhvr>
                                        <p:cTn id="43" dur="1" fill="hold">
                                          <p:stCondLst>
                                            <p:cond delay="0"/>
                                          </p:stCondLst>
                                        </p:cTn>
                                        <p:tgtEl>
                                          <p:spTgt spid="15380"/>
                                        </p:tgtEl>
                                        <p:attrNameLst>
                                          <p:attrName>style.visibility</p:attrName>
                                        </p:attrNameLst>
                                      </p:cBhvr>
                                      <p:to>
                                        <p:strVal val="visible"/>
                                      </p:to>
                                    </p:set>
                                    <p:animEffect transition="in" filter="barn(outVertical)">
                                      <p:cBhvr>
                                        <p:cTn id="44" dur="500"/>
                                        <p:tgtEl>
                                          <p:spTgt spid="15380"/>
                                        </p:tgtEl>
                                      </p:cBhvr>
                                    </p:animEffect>
                                  </p:childTnLst>
                                </p:cTn>
                              </p:par>
                              <p:par>
                                <p:cTn id="45" presetID="16" presetClass="entr" presetSubtype="37" fill="hold" nodeType="withEffect">
                                  <p:stCondLst>
                                    <p:cond delay="0"/>
                                  </p:stCondLst>
                                  <p:childTnLst>
                                    <p:set>
                                      <p:cBhvr>
                                        <p:cTn id="46" dur="1" fill="hold">
                                          <p:stCondLst>
                                            <p:cond delay="0"/>
                                          </p:stCondLst>
                                        </p:cTn>
                                        <p:tgtEl>
                                          <p:spTgt spid="15381"/>
                                        </p:tgtEl>
                                        <p:attrNameLst>
                                          <p:attrName>style.visibility</p:attrName>
                                        </p:attrNameLst>
                                      </p:cBhvr>
                                      <p:to>
                                        <p:strVal val="visible"/>
                                      </p:to>
                                    </p:set>
                                    <p:animEffect transition="in" filter="barn(outVertical)">
                                      <p:cBhvr>
                                        <p:cTn id="47" dur="500"/>
                                        <p:tgtEl>
                                          <p:spTgt spid="15381"/>
                                        </p:tgtEl>
                                      </p:cBhvr>
                                    </p:animEffect>
                                  </p:childTnLst>
                                </p:cTn>
                              </p:par>
                              <p:par>
                                <p:cTn id="48" presetID="16" presetClass="entr" presetSubtype="37" fill="hold" nodeType="withEffect">
                                  <p:stCondLst>
                                    <p:cond delay="0"/>
                                  </p:stCondLst>
                                  <p:childTnLst>
                                    <p:set>
                                      <p:cBhvr>
                                        <p:cTn id="49" dur="1" fill="hold">
                                          <p:stCondLst>
                                            <p:cond delay="0"/>
                                          </p:stCondLst>
                                        </p:cTn>
                                        <p:tgtEl>
                                          <p:spTgt spid="15382"/>
                                        </p:tgtEl>
                                        <p:attrNameLst>
                                          <p:attrName>style.visibility</p:attrName>
                                        </p:attrNameLst>
                                      </p:cBhvr>
                                      <p:to>
                                        <p:strVal val="visible"/>
                                      </p:to>
                                    </p:set>
                                    <p:animEffect transition="in" filter="barn(outVertical)">
                                      <p:cBhvr>
                                        <p:cTn id="50" dur="500"/>
                                        <p:tgtEl>
                                          <p:spTgt spid="15382"/>
                                        </p:tgtEl>
                                      </p:cBhvr>
                                    </p:animEffect>
                                  </p:childTnLst>
                                </p:cTn>
                              </p:par>
                              <p:par>
                                <p:cTn id="51" presetID="16" presetClass="entr" presetSubtype="37" fill="hold" nodeType="withEffect">
                                  <p:stCondLst>
                                    <p:cond delay="0"/>
                                  </p:stCondLst>
                                  <p:childTnLst>
                                    <p:set>
                                      <p:cBhvr>
                                        <p:cTn id="52" dur="1" fill="hold">
                                          <p:stCondLst>
                                            <p:cond delay="0"/>
                                          </p:stCondLst>
                                        </p:cTn>
                                        <p:tgtEl>
                                          <p:spTgt spid="15383"/>
                                        </p:tgtEl>
                                        <p:attrNameLst>
                                          <p:attrName>style.visibility</p:attrName>
                                        </p:attrNameLst>
                                      </p:cBhvr>
                                      <p:to>
                                        <p:strVal val="visible"/>
                                      </p:to>
                                    </p:set>
                                    <p:animEffect transition="in" filter="barn(outVertical)">
                                      <p:cBhvr>
                                        <p:cTn id="53" dur="500"/>
                                        <p:tgtEl>
                                          <p:spTgt spid="15383"/>
                                        </p:tgtEl>
                                      </p:cBhvr>
                                    </p:animEffect>
                                  </p:childTnLst>
                                </p:cTn>
                              </p:par>
                            </p:childTnLst>
                          </p:cTn>
                        </p:par>
                        <p:par>
                          <p:cTn id="54" fill="hold" nodeType="afterGroup">
                            <p:stCondLst>
                              <p:cond delay="1500"/>
                            </p:stCondLst>
                            <p:childTnLst>
                              <p:par>
                                <p:cTn id="55" presetID="10" presetClass="entr" presetSubtype="0" fill="hold" nodeType="afterEffect">
                                  <p:stCondLst>
                                    <p:cond delay="0"/>
                                  </p:stCondLst>
                                  <p:childTnLst>
                                    <p:set>
                                      <p:cBhvr>
                                        <p:cTn id="56" dur="1" fill="hold">
                                          <p:stCondLst>
                                            <p:cond delay="0"/>
                                          </p:stCondLst>
                                        </p:cTn>
                                        <p:tgtEl>
                                          <p:spTgt spid="15384"/>
                                        </p:tgtEl>
                                        <p:attrNameLst>
                                          <p:attrName>style.visibility</p:attrName>
                                        </p:attrNameLst>
                                      </p:cBhvr>
                                      <p:to>
                                        <p:strVal val="visible"/>
                                      </p:to>
                                    </p:set>
                                    <p:animEffect transition="in" filter="fade">
                                      <p:cBhvr>
                                        <p:cTn id="57" dur="500"/>
                                        <p:tgtEl>
                                          <p:spTgt spid="15384"/>
                                        </p:tgtEl>
                                      </p:cBhvr>
                                    </p:animEffect>
                                  </p:childTnLst>
                                </p:cTn>
                              </p:par>
                              <p:par>
                                <p:cTn id="58" presetID="10" presetClass="entr" presetSubtype="0" fill="hold" nodeType="withEffect">
                                  <p:stCondLst>
                                    <p:cond delay="0"/>
                                  </p:stCondLst>
                                  <p:childTnLst>
                                    <p:set>
                                      <p:cBhvr>
                                        <p:cTn id="59" dur="1" fill="hold">
                                          <p:stCondLst>
                                            <p:cond delay="0"/>
                                          </p:stCondLst>
                                        </p:cTn>
                                        <p:tgtEl>
                                          <p:spTgt spid="15387"/>
                                        </p:tgtEl>
                                        <p:attrNameLst>
                                          <p:attrName>style.visibility</p:attrName>
                                        </p:attrNameLst>
                                      </p:cBhvr>
                                      <p:to>
                                        <p:strVal val="visible"/>
                                      </p:to>
                                    </p:set>
                                    <p:animEffect transition="in" filter="fade">
                                      <p:cBhvr>
                                        <p:cTn id="60" dur="500"/>
                                        <p:tgtEl>
                                          <p:spTgt spid="15387"/>
                                        </p:tgtEl>
                                      </p:cBhvr>
                                    </p:animEffect>
                                  </p:childTnLst>
                                </p:cTn>
                              </p:par>
                              <p:par>
                                <p:cTn id="61" presetID="10" presetClass="entr" presetSubtype="0" fill="hold" nodeType="withEffect">
                                  <p:stCondLst>
                                    <p:cond delay="0"/>
                                  </p:stCondLst>
                                  <p:childTnLst>
                                    <p:set>
                                      <p:cBhvr>
                                        <p:cTn id="62" dur="1" fill="hold">
                                          <p:stCondLst>
                                            <p:cond delay="0"/>
                                          </p:stCondLst>
                                        </p:cTn>
                                        <p:tgtEl>
                                          <p:spTgt spid="15390"/>
                                        </p:tgtEl>
                                        <p:attrNameLst>
                                          <p:attrName>style.visibility</p:attrName>
                                        </p:attrNameLst>
                                      </p:cBhvr>
                                      <p:to>
                                        <p:strVal val="visible"/>
                                      </p:to>
                                    </p:set>
                                    <p:animEffect transition="in" filter="fade">
                                      <p:cBhvr>
                                        <p:cTn id="63" dur="500"/>
                                        <p:tgtEl>
                                          <p:spTgt spid="15390"/>
                                        </p:tgtEl>
                                      </p:cBhvr>
                                    </p:animEffect>
                                  </p:childTnLst>
                                </p:cTn>
                              </p:par>
                              <p:par>
                                <p:cTn id="64" presetID="10" presetClass="entr" presetSubtype="0" fill="hold" nodeType="withEffect">
                                  <p:stCondLst>
                                    <p:cond delay="0"/>
                                  </p:stCondLst>
                                  <p:childTnLst>
                                    <p:set>
                                      <p:cBhvr>
                                        <p:cTn id="65" dur="1" fill="hold">
                                          <p:stCondLst>
                                            <p:cond delay="0"/>
                                          </p:stCondLst>
                                        </p:cTn>
                                        <p:tgtEl>
                                          <p:spTgt spid="15393"/>
                                        </p:tgtEl>
                                        <p:attrNameLst>
                                          <p:attrName>style.visibility</p:attrName>
                                        </p:attrNameLst>
                                      </p:cBhvr>
                                      <p:to>
                                        <p:strVal val="visible"/>
                                      </p:to>
                                    </p:set>
                                    <p:animEffect transition="in" filter="fade">
                                      <p:cBhvr>
                                        <p:cTn id="66" dur="500"/>
                                        <p:tgtEl>
                                          <p:spTgt spid="15393"/>
                                        </p:tgtEl>
                                      </p:cBhvr>
                                    </p:animEffect>
                                  </p:childTnLst>
                                </p:cTn>
                              </p:par>
                            </p:childTnLst>
                          </p:cTn>
                        </p:par>
                        <p:par>
                          <p:cTn id="67" fill="hold" nodeType="afterGroup">
                            <p:stCondLst>
                              <p:cond delay="2000"/>
                            </p:stCondLst>
                            <p:childTnLst>
                              <p:par>
                                <p:cTn id="68" presetID="22" presetClass="entr" presetSubtype="1" fill="hold" nodeType="afterEffect">
                                  <p:stCondLst>
                                    <p:cond delay="0"/>
                                  </p:stCondLst>
                                  <p:childTnLst>
                                    <p:set>
                                      <p:cBhvr>
                                        <p:cTn id="69" dur="1" fill="hold">
                                          <p:stCondLst>
                                            <p:cond delay="0"/>
                                          </p:stCondLst>
                                        </p:cTn>
                                        <p:tgtEl>
                                          <p:spTgt spid="15396"/>
                                        </p:tgtEl>
                                        <p:attrNameLst>
                                          <p:attrName>style.visibility</p:attrName>
                                        </p:attrNameLst>
                                      </p:cBhvr>
                                      <p:to>
                                        <p:strVal val="visible"/>
                                      </p:to>
                                    </p:set>
                                    <p:animEffect transition="in" filter="wipe(up)">
                                      <p:cBhvr>
                                        <p:cTn id="70" dur="750"/>
                                        <p:tgtEl>
                                          <p:spTgt spid="153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8" grpId="0" animBg="1" autoUpdateAnimBg="0"/>
      <p:bldP spid="15369" grpId="0" animBg="1" autoUpdateAnimBg="0"/>
      <p:bldP spid="15370" grpId="0" animBg="1" autoUpdateAnimBg="0"/>
      <p:bldP spid="15371" grpId="0" animBg="1" autoUpdateAnimBg="0"/>
      <p:bldP spid="15372" grpId="0" animBg="1" autoUpdateAnimBg="0"/>
      <p:bldP spid="15373" grpId="0" animBg="1" autoUpdateAnimBg="0"/>
      <p:bldP spid="15374" grpId="0" animBg="1" autoUpdateAnimBg="0"/>
      <p:bldP spid="15375" grpId="0" animBg="1" autoUpdateAnimBg="0"/>
      <p:bldP spid="15376" grpId="0" animBg="1" autoUpdateAnimBg="0"/>
      <p:bldP spid="15377" grpId="0" animBg="1" autoUpdateAnimBg="0"/>
      <p:bldP spid="15378" grpId="0" animBg="1" autoUpdateAnimBg="0"/>
      <p:bldP spid="15379"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矩形 4"/>
          <p:cNvSpPr>
            <a:spLocks noChangeArrowheads="1"/>
          </p:cNvSpPr>
          <p:nvPr/>
        </p:nvSpPr>
        <p:spPr bwMode="auto">
          <a:xfrm>
            <a:off x="0" y="3829050"/>
            <a:ext cx="9144000" cy="1314450"/>
          </a:xfrm>
          <a:prstGeom prst="rect">
            <a:avLst/>
          </a:prstGeom>
          <a:solidFill>
            <a:schemeClr val="bg1">
              <a:alpha val="89999"/>
            </a:schemeClr>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endParaRPr lang="zh-CN" altLang="en-US" sz="1013">
              <a:solidFill>
                <a:srgbClr val="FFFFFF"/>
              </a:solidFill>
            </a:endParaRPr>
          </a:p>
        </p:txBody>
      </p:sp>
      <p:pic>
        <p:nvPicPr>
          <p:cNvPr id="22531"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22532"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22533"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22534"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04</a:t>
            </a:r>
            <a:endParaRPr lang="zh-CN" altLang="en-US" sz="1800" b="1">
              <a:solidFill>
                <a:srgbClr val="132F55"/>
              </a:solidFill>
              <a:latin typeface="华文细黑" pitchFamily="2" charset="-122"/>
              <a:ea typeface="华文细黑" pitchFamily="2" charset="-122"/>
            </a:endParaRPr>
          </a:p>
        </p:txBody>
      </p:sp>
      <p:cxnSp>
        <p:nvCxnSpPr>
          <p:cNvPr id="22535"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22536"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pic>
        <p:nvPicPr>
          <p:cNvPr id="22537" name="组合 3"/>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2244329" y="1545431"/>
            <a:ext cx="4655344" cy="556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nvGrpSpPr>
          <p:cNvPr id="22538" name="组合 33"/>
          <p:cNvGrpSpPr>
            <a:grpSpLocks/>
          </p:cNvGrpSpPr>
          <p:nvPr/>
        </p:nvGrpSpPr>
        <p:grpSpPr bwMode="auto">
          <a:xfrm>
            <a:off x="316707" y="2361010"/>
            <a:ext cx="464344" cy="464344"/>
            <a:chOff x="0" y="0"/>
            <a:chExt cx="619264" cy="619264"/>
          </a:xfrm>
        </p:grpSpPr>
        <p:sp>
          <p:nvSpPr>
            <p:cNvPr id="22539" name="椭圆 16"/>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22540" name="Freeform 11"/>
            <p:cNvSpPr>
              <a:spLocks noEditPoints="1"/>
            </p:cNvSpPr>
            <p:nvPr/>
          </p:nvSpPr>
          <p:spPr bwMode="auto">
            <a:xfrm>
              <a:off x="117160" y="171096"/>
              <a:ext cx="384943" cy="325195"/>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rgbClr val="1E699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grpSp>
      <p:grpSp>
        <p:nvGrpSpPr>
          <p:cNvPr id="22541" name="组合 34"/>
          <p:cNvGrpSpPr>
            <a:grpSpLocks/>
          </p:cNvGrpSpPr>
          <p:nvPr/>
        </p:nvGrpSpPr>
        <p:grpSpPr bwMode="auto">
          <a:xfrm>
            <a:off x="316707" y="1326357"/>
            <a:ext cx="464344" cy="464344"/>
            <a:chOff x="0" y="0"/>
            <a:chExt cx="619264" cy="619264"/>
          </a:xfrm>
        </p:grpSpPr>
        <p:sp>
          <p:nvSpPr>
            <p:cNvPr id="22542" name="椭圆 5"/>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3" name="组合 20"/>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108101" y="96923"/>
              <a:ext cx="402426" cy="38413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22544" name="组合 13"/>
          <p:cNvGrpSpPr>
            <a:grpSpLocks/>
          </p:cNvGrpSpPr>
          <p:nvPr/>
        </p:nvGrpSpPr>
        <p:grpSpPr bwMode="auto">
          <a:xfrm>
            <a:off x="6724650" y="1326357"/>
            <a:ext cx="464344" cy="464344"/>
            <a:chOff x="0" y="0"/>
            <a:chExt cx="619264" cy="619264"/>
          </a:xfrm>
        </p:grpSpPr>
        <p:sp>
          <p:nvSpPr>
            <p:cNvPr id="22545" name="椭圆 17"/>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6" name="组合 25"/>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135158" y="133507"/>
              <a:ext cx="347550" cy="347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grpSp>
        <p:nvGrpSpPr>
          <p:cNvPr id="22547" name="组合 10"/>
          <p:cNvGrpSpPr>
            <a:grpSpLocks/>
          </p:cNvGrpSpPr>
          <p:nvPr/>
        </p:nvGrpSpPr>
        <p:grpSpPr bwMode="auto">
          <a:xfrm>
            <a:off x="6724650" y="2361010"/>
            <a:ext cx="464344" cy="464344"/>
            <a:chOff x="0" y="0"/>
            <a:chExt cx="619264" cy="619264"/>
          </a:xfrm>
        </p:grpSpPr>
        <p:sp>
          <p:nvSpPr>
            <p:cNvPr id="22548" name="椭圆 18"/>
            <p:cNvSpPr>
              <a:spLocks noChangeArrowheads="1"/>
            </p:cNvSpPr>
            <p:nvPr/>
          </p:nvSpPr>
          <p:spPr bwMode="auto">
            <a:xfrm>
              <a:off x="0" y="0"/>
              <a:ext cx="619264" cy="619264"/>
            </a:xfrm>
            <a:prstGeom prst="ellipse">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pic>
          <p:nvPicPr>
            <p:cNvPr id="22549" name="组合 30"/>
            <p:cNvPicPr>
              <a:picLocks noChangeArrowheads="1"/>
            </p:cNvPicPr>
            <p:nvPr/>
          </p:nvPicPr>
          <p:blipFill>
            <a:blip r:embed="rId7" cstate="screen">
              <a:extLst>
                <a:ext uri="{28A0092B-C50C-407E-A947-70E740481C1C}">
                  <a14:useLocalDpi xmlns="" xmlns:a14="http://schemas.microsoft.com/office/drawing/2010/main"/>
                </a:ext>
              </a:extLst>
            </a:blip>
            <a:srcRect/>
            <a:stretch>
              <a:fillRect/>
            </a:stretch>
          </p:blipFill>
          <p:spPr bwMode="auto">
            <a:xfrm>
              <a:off x="110769" y="162151"/>
              <a:ext cx="396329" cy="317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grpSp>
      <p:sp>
        <p:nvSpPr>
          <p:cNvPr id="22550" name="文本框 35"/>
          <p:cNvSpPr txBox="1">
            <a:spLocks noChangeArrowheads="1"/>
          </p:cNvSpPr>
          <p:nvPr/>
        </p:nvSpPr>
        <p:spPr bwMode="auto">
          <a:xfrm>
            <a:off x="826294" y="1312069"/>
            <a:ext cx="1679972" cy="248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1" name="矩形 36"/>
          <p:cNvSpPr>
            <a:spLocks noChangeArrowheads="1"/>
          </p:cNvSpPr>
          <p:nvPr/>
        </p:nvSpPr>
        <p:spPr bwMode="auto">
          <a:xfrm>
            <a:off x="826294" y="1570435"/>
            <a:ext cx="1633538" cy="727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2" name="文本框 39"/>
          <p:cNvSpPr txBox="1">
            <a:spLocks noChangeArrowheads="1"/>
          </p:cNvSpPr>
          <p:nvPr/>
        </p:nvSpPr>
        <p:spPr bwMode="auto">
          <a:xfrm>
            <a:off x="826294" y="2344341"/>
            <a:ext cx="1679972" cy="248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3" name="矩形 40"/>
          <p:cNvSpPr>
            <a:spLocks noChangeArrowheads="1"/>
          </p:cNvSpPr>
          <p:nvPr/>
        </p:nvSpPr>
        <p:spPr bwMode="auto">
          <a:xfrm>
            <a:off x="826294" y="2602706"/>
            <a:ext cx="1633538" cy="727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4" name="文本框 42"/>
          <p:cNvSpPr txBox="1">
            <a:spLocks noChangeArrowheads="1"/>
          </p:cNvSpPr>
          <p:nvPr/>
        </p:nvSpPr>
        <p:spPr bwMode="auto">
          <a:xfrm>
            <a:off x="7278292" y="1312069"/>
            <a:ext cx="1678781" cy="248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5" name="矩形 43"/>
          <p:cNvSpPr>
            <a:spLocks noChangeArrowheads="1"/>
          </p:cNvSpPr>
          <p:nvPr/>
        </p:nvSpPr>
        <p:spPr bwMode="auto">
          <a:xfrm>
            <a:off x="7278291" y="1570435"/>
            <a:ext cx="1633538" cy="727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
        <p:nvSpPr>
          <p:cNvPr id="22556" name="文本框 45"/>
          <p:cNvSpPr txBox="1">
            <a:spLocks noChangeArrowheads="1"/>
          </p:cNvSpPr>
          <p:nvPr/>
        </p:nvSpPr>
        <p:spPr bwMode="auto">
          <a:xfrm>
            <a:off x="7278292" y="2344341"/>
            <a:ext cx="1678781" cy="2482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eaLnBrk="1" hangingPunct="1"/>
            <a:r>
              <a:rPr lang="en-US" sz="1013" b="1">
                <a:solidFill>
                  <a:schemeClr val="bg1"/>
                </a:solidFill>
                <a:latin typeface="Arial" pitchFamily="34" charset="0"/>
                <a:cs typeface="Arial" pitchFamily="34" charset="0"/>
              </a:rPr>
              <a:t>ADD YOUR TITLE</a:t>
            </a:r>
            <a:endParaRPr lang="zh-CN" altLang="en-US" sz="1013" b="1">
              <a:solidFill>
                <a:schemeClr val="bg1"/>
              </a:solidFill>
              <a:latin typeface="Arial" pitchFamily="34" charset="0"/>
              <a:cs typeface="Arial" pitchFamily="34" charset="0"/>
            </a:endParaRPr>
          </a:p>
        </p:txBody>
      </p:sp>
      <p:sp>
        <p:nvSpPr>
          <p:cNvPr id="22557" name="矩形 46"/>
          <p:cNvSpPr>
            <a:spLocks noChangeArrowheads="1"/>
          </p:cNvSpPr>
          <p:nvPr/>
        </p:nvSpPr>
        <p:spPr bwMode="auto">
          <a:xfrm>
            <a:off x="7278291" y="2602706"/>
            <a:ext cx="1633538" cy="7271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a:t>
            </a:r>
            <a:endParaRPr lang="zh-CN" altLang="en-US" sz="825">
              <a:solidFill>
                <a:schemeClr val="bg1"/>
              </a:solidFill>
              <a:latin typeface="Arial" pitchFamily="34" charset="0"/>
            </a:endParaRPr>
          </a:p>
        </p:txBody>
      </p:sp>
    </p:spTree>
    <p:extLst>
      <p:ext uri="{BB962C8B-B14F-4D97-AF65-F5344CB8AC3E}">
        <p14:creationId xmlns="" xmlns:p14="http://schemas.microsoft.com/office/powerpoint/2010/main" val="2822018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2530"/>
                                        </p:tgtEl>
                                        <p:attrNameLst>
                                          <p:attrName>style.visibility</p:attrName>
                                        </p:attrNameLst>
                                      </p:cBhvr>
                                      <p:to>
                                        <p:strVal val="visible"/>
                                      </p:to>
                                    </p:set>
                                    <p:animEffect transition="in" filter="wipe(down)">
                                      <p:cBhvr>
                                        <p:cTn id="7" dur="500"/>
                                        <p:tgtEl>
                                          <p:spTgt spid="2253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22537"/>
                                        </p:tgtEl>
                                        <p:attrNameLst>
                                          <p:attrName>style.visibility</p:attrName>
                                        </p:attrNameLst>
                                      </p:cBhvr>
                                      <p:to>
                                        <p:strVal val="visible"/>
                                      </p:to>
                                    </p:set>
                                    <p:animEffect transition="in" filter="fade">
                                      <p:cBhvr>
                                        <p:cTn id="11" dur="1000"/>
                                        <p:tgtEl>
                                          <p:spTgt spid="22537"/>
                                        </p:tgtEl>
                                      </p:cBhvr>
                                    </p:animEffect>
                                    <p:anim calcmode="lin" valueType="num">
                                      <p:cBhvr>
                                        <p:cTn id="12" dur="1000" fill="hold"/>
                                        <p:tgtEl>
                                          <p:spTgt spid="22537"/>
                                        </p:tgtEl>
                                        <p:attrNameLst>
                                          <p:attrName>ppt_x</p:attrName>
                                        </p:attrNameLst>
                                      </p:cBhvr>
                                      <p:tavLst>
                                        <p:tav tm="0">
                                          <p:val>
                                            <p:strVal val="#ppt_x"/>
                                          </p:val>
                                        </p:tav>
                                        <p:tav tm="100000">
                                          <p:val>
                                            <p:strVal val="#ppt_x"/>
                                          </p:val>
                                        </p:tav>
                                      </p:tavLst>
                                    </p:anim>
                                    <p:anim calcmode="lin" valueType="num">
                                      <p:cBhvr>
                                        <p:cTn id="13" dur="1000" fill="hold"/>
                                        <p:tgtEl>
                                          <p:spTgt spid="22537"/>
                                        </p:tgtEl>
                                        <p:attrNameLst>
                                          <p:attrName>ppt_y</p:attrName>
                                        </p:attrNameLst>
                                      </p:cBhvr>
                                      <p:tavLst>
                                        <p:tav tm="0">
                                          <p:val>
                                            <p:strVal val="#ppt_y-.1"/>
                                          </p:val>
                                        </p:tav>
                                        <p:tav tm="100000">
                                          <p:val>
                                            <p:strVal val="#ppt_y"/>
                                          </p:val>
                                        </p:tav>
                                      </p:tavLst>
                                    </p:anim>
                                  </p:childTnLst>
                                </p:cTn>
                              </p:par>
                            </p:childTnLst>
                          </p:cTn>
                        </p:par>
                        <p:par>
                          <p:cTn id="14" fill="hold" nodeType="afterGroup">
                            <p:stCondLst>
                              <p:cond delay="1500"/>
                            </p:stCondLst>
                            <p:childTnLst>
                              <p:par>
                                <p:cTn id="15" presetID="23" presetClass="entr" presetSubtype="16" fill="hold" nodeType="afterEffect">
                                  <p:stCondLst>
                                    <p:cond delay="0"/>
                                  </p:stCondLst>
                                  <p:childTnLst>
                                    <p:set>
                                      <p:cBhvr>
                                        <p:cTn id="16" dur="1" fill="hold">
                                          <p:stCondLst>
                                            <p:cond delay="0"/>
                                          </p:stCondLst>
                                        </p:cTn>
                                        <p:tgtEl>
                                          <p:spTgt spid="22541"/>
                                        </p:tgtEl>
                                        <p:attrNameLst>
                                          <p:attrName>style.visibility</p:attrName>
                                        </p:attrNameLst>
                                      </p:cBhvr>
                                      <p:to>
                                        <p:strVal val="visible"/>
                                      </p:to>
                                    </p:set>
                                    <p:anim calcmode="lin" valueType="num">
                                      <p:cBhvr>
                                        <p:cTn id="17" dur="500" fill="hold"/>
                                        <p:tgtEl>
                                          <p:spTgt spid="22541"/>
                                        </p:tgtEl>
                                        <p:attrNameLst>
                                          <p:attrName>ppt_w</p:attrName>
                                        </p:attrNameLst>
                                      </p:cBhvr>
                                      <p:tavLst>
                                        <p:tav tm="0">
                                          <p:val>
                                            <p:fltVal val="0"/>
                                          </p:val>
                                        </p:tav>
                                        <p:tav tm="100000">
                                          <p:val>
                                            <p:strVal val="#ppt_w"/>
                                          </p:val>
                                        </p:tav>
                                      </p:tavLst>
                                    </p:anim>
                                    <p:anim calcmode="lin" valueType="num">
                                      <p:cBhvr>
                                        <p:cTn id="18" dur="500" fill="hold"/>
                                        <p:tgtEl>
                                          <p:spTgt spid="22541"/>
                                        </p:tgtEl>
                                        <p:attrNameLst>
                                          <p:attrName>ppt_h</p:attrName>
                                        </p:attrNameLst>
                                      </p:cBhvr>
                                      <p:tavLst>
                                        <p:tav tm="0">
                                          <p:val>
                                            <p:fltVal val="0"/>
                                          </p:val>
                                        </p:tav>
                                        <p:tav tm="100000">
                                          <p:val>
                                            <p:strVal val="#ppt_h"/>
                                          </p:val>
                                        </p:tav>
                                      </p:tavLst>
                                    </p:anim>
                                  </p:childTnLst>
                                </p:cTn>
                              </p:par>
                              <p:par>
                                <p:cTn id="19" presetID="23" presetClass="entr" presetSubtype="16" fill="hold" nodeType="withEffect">
                                  <p:stCondLst>
                                    <p:cond delay="0"/>
                                  </p:stCondLst>
                                  <p:childTnLst>
                                    <p:set>
                                      <p:cBhvr>
                                        <p:cTn id="20" dur="1" fill="hold">
                                          <p:stCondLst>
                                            <p:cond delay="0"/>
                                          </p:stCondLst>
                                        </p:cTn>
                                        <p:tgtEl>
                                          <p:spTgt spid="22538"/>
                                        </p:tgtEl>
                                        <p:attrNameLst>
                                          <p:attrName>style.visibility</p:attrName>
                                        </p:attrNameLst>
                                      </p:cBhvr>
                                      <p:to>
                                        <p:strVal val="visible"/>
                                      </p:to>
                                    </p:set>
                                    <p:anim calcmode="lin" valueType="num">
                                      <p:cBhvr>
                                        <p:cTn id="21" dur="500" fill="hold"/>
                                        <p:tgtEl>
                                          <p:spTgt spid="22538"/>
                                        </p:tgtEl>
                                        <p:attrNameLst>
                                          <p:attrName>ppt_w</p:attrName>
                                        </p:attrNameLst>
                                      </p:cBhvr>
                                      <p:tavLst>
                                        <p:tav tm="0">
                                          <p:val>
                                            <p:fltVal val="0"/>
                                          </p:val>
                                        </p:tav>
                                        <p:tav tm="100000">
                                          <p:val>
                                            <p:strVal val="#ppt_w"/>
                                          </p:val>
                                        </p:tav>
                                      </p:tavLst>
                                    </p:anim>
                                    <p:anim calcmode="lin" valueType="num">
                                      <p:cBhvr>
                                        <p:cTn id="22" dur="500" fill="hold"/>
                                        <p:tgtEl>
                                          <p:spTgt spid="22538"/>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22550"/>
                                        </p:tgtEl>
                                        <p:attrNameLst>
                                          <p:attrName>style.visibility</p:attrName>
                                        </p:attrNameLst>
                                      </p:cBhvr>
                                      <p:to>
                                        <p:strVal val="visible"/>
                                      </p:to>
                                    </p:set>
                                    <p:animEffect transition="in" filter="wipe(down)">
                                      <p:cBhvr>
                                        <p:cTn id="26" dur="500"/>
                                        <p:tgtEl>
                                          <p:spTgt spid="22550"/>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552"/>
                                        </p:tgtEl>
                                        <p:attrNameLst>
                                          <p:attrName>style.visibility</p:attrName>
                                        </p:attrNameLst>
                                      </p:cBhvr>
                                      <p:to>
                                        <p:strVal val="visible"/>
                                      </p:to>
                                    </p:set>
                                    <p:animEffect transition="in" filter="wipe(down)">
                                      <p:cBhvr>
                                        <p:cTn id="29" dur="500"/>
                                        <p:tgtEl>
                                          <p:spTgt spid="22552"/>
                                        </p:tgtEl>
                                      </p:cBhvr>
                                    </p:animEffect>
                                  </p:childTnLst>
                                </p:cTn>
                              </p:par>
                            </p:childTnLst>
                          </p:cTn>
                        </p:par>
                        <p:par>
                          <p:cTn id="30" fill="hold" nodeType="afterGroup">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22551"/>
                                        </p:tgtEl>
                                        <p:attrNameLst>
                                          <p:attrName>style.visibility</p:attrName>
                                        </p:attrNameLst>
                                      </p:cBhvr>
                                      <p:to>
                                        <p:strVal val="visible"/>
                                      </p:to>
                                    </p:set>
                                    <p:animEffect transition="in" filter="randombar(horizontal)">
                                      <p:cBhvr>
                                        <p:cTn id="33" dur="500"/>
                                        <p:tgtEl>
                                          <p:spTgt spid="22551"/>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22553"/>
                                        </p:tgtEl>
                                        <p:attrNameLst>
                                          <p:attrName>style.visibility</p:attrName>
                                        </p:attrNameLst>
                                      </p:cBhvr>
                                      <p:to>
                                        <p:strVal val="visible"/>
                                      </p:to>
                                    </p:set>
                                    <p:animEffect transition="in" filter="randombar(horizontal)">
                                      <p:cBhvr>
                                        <p:cTn id="36" dur="500"/>
                                        <p:tgtEl>
                                          <p:spTgt spid="22553"/>
                                        </p:tgtEl>
                                      </p:cBhvr>
                                    </p:animEffect>
                                  </p:childTnLst>
                                </p:cTn>
                              </p:par>
                            </p:childTnLst>
                          </p:cTn>
                        </p:par>
                        <p:par>
                          <p:cTn id="37" fill="hold" nodeType="afterGroup">
                            <p:stCondLst>
                              <p:cond delay="3000"/>
                            </p:stCondLst>
                            <p:childTnLst>
                              <p:par>
                                <p:cTn id="38" presetID="23" presetClass="entr" presetSubtype="16" fill="hold" nodeType="afterEffect">
                                  <p:stCondLst>
                                    <p:cond delay="0"/>
                                  </p:stCondLst>
                                  <p:childTnLst>
                                    <p:set>
                                      <p:cBhvr>
                                        <p:cTn id="39" dur="1" fill="hold">
                                          <p:stCondLst>
                                            <p:cond delay="0"/>
                                          </p:stCondLst>
                                        </p:cTn>
                                        <p:tgtEl>
                                          <p:spTgt spid="22544"/>
                                        </p:tgtEl>
                                        <p:attrNameLst>
                                          <p:attrName>style.visibility</p:attrName>
                                        </p:attrNameLst>
                                      </p:cBhvr>
                                      <p:to>
                                        <p:strVal val="visible"/>
                                      </p:to>
                                    </p:set>
                                    <p:anim calcmode="lin" valueType="num">
                                      <p:cBhvr>
                                        <p:cTn id="40" dur="500" fill="hold"/>
                                        <p:tgtEl>
                                          <p:spTgt spid="22544"/>
                                        </p:tgtEl>
                                        <p:attrNameLst>
                                          <p:attrName>ppt_w</p:attrName>
                                        </p:attrNameLst>
                                      </p:cBhvr>
                                      <p:tavLst>
                                        <p:tav tm="0">
                                          <p:val>
                                            <p:fltVal val="0"/>
                                          </p:val>
                                        </p:tav>
                                        <p:tav tm="100000">
                                          <p:val>
                                            <p:strVal val="#ppt_w"/>
                                          </p:val>
                                        </p:tav>
                                      </p:tavLst>
                                    </p:anim>
                                    <p:anim calcmode="lin" valueType="num">
                                      <p:cBhvr>
                                        <p:cTn id="41" dur="500" fill="hold"/>
                                        <p:tgtEl>
                                          <p:spTgt spid="22544"/>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22547"/>
                                        </p:tgtEl>
                                        <p:attrNameLst>
                                          <p:attrName>style.visibility</p:attrName>
                                        </p:attrNameLst>
                                      </p:cBhvr>
                                      <p:to>
                                        <p:strVal val="visible"/>
                                      </p:to>
                                    </p:set>
                                    <p:anim calcmode="lin" valueType="num">
                                      <p:cBhvr>
                                        <p:cTn id="44" dur="500" fill="hold"/>
                                        <p:tgtEl>
                                          <p:spTgt spid="22547"/>
                                        </p:tgtEl>
                                        <p:attrNameLst>
                                          <p:attrName>ppt_w</p:attrName>
                                        </p:attrNameLst>
                                      </p:cBhvr>
                                      <p:tavLst>
                                        <p:tav tm="0">
                                          <p:val>
                                            <p:fltVal val="0"/>
                                          </p:val>
                                        </p:tav>
                                        <p:tav tm="100000">
                                          <p:val>
                                            <p:strVal val="#ppt_w"/>
                                          </p:val>
                                        </p:tav>
                                      </p:tavLst>
                                    </p:anim>
                                    <p:anim calcmode="lin" valueType="num">
                                      <p:cBhvr>
                                        <p:cTn id="45" dur="500" fill="hold"/>
                                        <p:tgtEl>
                                          <p:spTgt spid="22547"/>
                                        </p:tgtEl>
                                        <p:attrNameLst>
                                          <p:attrName>ppt_h</p:attrName>
                                        </p:attrNameLst>
                                      </p:cBhvr>
                                      <p:tavLst>
                                        <p:tav tm="0">
                                          <p:val>
                                            <p:fltVal val="0"/>
                                          </p:val>
                                        </p:tav>
                                        <p:tav tm="100000">
                                          <p:val>
                                            <p:strVal val="#ppt_h"/>
                                          </p:val>
                                        </p:tav>
                                      </p:tavLst>
                                    </p:anim>
                                  </p:childTnLst>
                                </p:cTn>
                              </p:par>
                            </p:childTnLst>
                          </p:cTn>
                        </p:par>
                        <p:par>
                          <p:cTn id="46" fill="hold" nodeType="afterGroup">
                            <p:stCondLst>
                              <p:cond delay="3500"/>
                            </p:stCondLst>
                            <p:childTnLst>
                              <p:par>
                                <p:cTn id="47" presetID="22" presetClass="entr" presetSubtype="4" fill="hold" grpId="0" nodeType="afterEffect">
                                  <p:stCondLst>
                                    <p:cond delay="0"/>
                                  </p:stCondLst>
                                  <p:childTnLst>
                                    <p:set>
                                      <p:cBhvr>
                                        <p:cTn id="48" dur="1" fill="hold">
                                          <p:stCondLst>
                                            <p:cond delay="0"/>
                                          </p:stCondLst>
                                        </p:cTn>
                                        <p:tgtEl>
                                          <p:spTgt spid="22554"/>
                                        </p:tgtEl>
                                        <p:attrNameLst>
                                          <p:attrName>style.visibility</p:attrName>
                                        </p:attrNameLst>
                                      </p:cBhvr>
                                      <p:to>
                                        <p:strVal val="visible"/>
                                      </p:to>
                                    </p:set>
                                    <p:animEffect transition="in" filter="wipe(down)">
                                      <p:cBhvr>
                                        <p:cTn id="49" dur="500"/>
                                        <p:tgtEl>
                                          <p:spTgt spid="22554"/>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22556"/>
                                        </p:tgtEl>
                                        <p:attrNameLst>
                                          <p:attrName>style.visibility</p:attrName>
                                        </p:attrNameLst>
                                      </p:cBhvr>
                                      <p:to>
                                        <p:strVal val="visible"/>
                                      </p:to>
                                    </p:set>
                                    <p:animEffect transition="in" filter="wipe(down)">
                                      <p:cBhvr>
                                        <p:cTn id="52" dur="500"/>
                                        <p:tgtEl>
                                          <p:spTgt spid="22556"/>
                                        </p:tgtEl>
                                      </p:cBhvr>
                                    </p:animEffect>
                                  </p:childTnLst>
                                </p:cTn>
                              </p:par>
                            </p:childTnLst>
                          </p:cTn>
                        </p:par>
                        <p:par>
                          <p:cTn id="53" fill="hold" nodeType="afterGroup">
                            <p:stCondLst>
                              <p:cond delay="4000"/>
                            </p:stCondLst>
                            <p:childTnLst>
                              <p:par>
                                <p:cTn id="54" presetID="14" presetClass="entr" presetSubtype="10" fill="hold" grpId="0" nodeType="afterEffect">
                                  <p:stCondLst>
                                    <p:cond delay="0"/>
                                  </p:stCondLst>
                                  <p:childTnLst>
                                    <p:set>
                                      <p:cBhvr>
                                        <p:cTn id="55" dur="1" fill="hold">
                                          <p:stCondLst>
                                            <p:cond delay="0"/>
                                          </p:stCondLst>
                                        </p:cTn>
                                        <p:tgtEl>
                                          <p:spTgt spid="22555"/>
                                        </p:tgtEl>
                                        <p:attrNameLst>
                                          <p:attrName>style.visibility</p:attrName>
                                        </p:attrNameLst>
                                      </p:cBhvr>
                                      <p:to>
                                        <p:strVal val="visible"/>
                                      </p:to>
                                    </p:set>
                                    <p:animEffect transition="in" filter="randombar(horizontal)">
                                      <p:cBhvr>
                                        <p:cTn id="56" dur="500"/>
                                        <p:tgtEl>
                                          <p:spTgt spid="22555"/>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2557"/>
                                        </p:tgtEl>
                                        <p:attrNameLst>
                                          <p:attrName>style.visibility</p:attrName>
                                        </p:attrNameLst>
                                      </p:cBhvr>
                                      <p:to>
                                        <p:strVal val="visible"/>
                                      </p:to>
                                    </p:set>
                                    <p:animEffect transition="in" filter="randombar(horizontal)">
                                      <p:cBhvr>
                                        <p:cTn id="59" dur="500"/>
                                        <p:tgtEl>
                                          <p:spTgt spid="22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nimBg="1" autoUpdateAnimBg="0"/>
      <p:bldP spid="22550" grpId="0" autoUpdateAnimBg="0"/>
      <p:bldP spid="22551" grpId="0" autoUpdateAnimBg="0"/>
      <p:bldP spid="22552" grpId="0" autoUpdateAnimBg="0"/>
      <p:bldP spid="22553" grpId="0" autoUpdateAnimBg="0"/>
      <p:bldP spid="22554" grpId="0" autoUpdateAnimBg="0"/>
      <p:bldP spid="22555" grpId="0" autoUpdateAnimBg="0"/>
      <p:bldP spid="22556" grpId="0" autoUpdateAnimBg="0"/>
      <p:bldP spid="2255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文本框 6"/>
          <p:cNvPicPr>
            <a:picLocks noChangeArrowheads="1"/>
          </p:cNvPicPr>
          <p:nvPr/>
        </p:nvPicPr>
        <p:blipFill>
          <a:blip r:embed="rId2" cstate="screen">
            <a:extLst>
              <a:ext uri="{28A0092B-C50C-407E-A947-70E740481C1C}">
                <a14:useLocalDpi xmlns="" xmlns:a14="http://schemas.microsoft.com/office/drawing/2010/main"/>
              </a:ext>
            </a:extLst>
          </a:blip>
          <a:srcRect/>
          <a:stretch>
            <a:fillRect/>
          </a:stretch>
        </p:blipFill>
        <p:spPr bwMode="auto">
          <a:xfrm>
            <a:off x="708422" y="305991"/>
            <a:ext cx="2446734" cy="4845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8435" name="任意多边形 9"/>
          <p:cNvSpPr>
            <a:spLocks/>
          </p:cNvSpPr>
          <p:nvPr/>
        </p:nvSpPr>
        <p:spPr bwMode="auto">
          <a:xfrm>
            <a:off x="305991" y="122635"/>
            <a:ext cx="464344" cy="472678"/>
          </a:xfrm>
          <a:custGeom>
            <a:avLst/>
            <a:gdLst>
              <a:gd name="T0" fmla="*/ 318220 w 619265"/>
              <a:gd name="T1" fmla="*/ 0 h 630260"/>
              <a:gd name="T2" fmla="*/ 611433 w 619265"/>
              <a:gd name="T3" fmla="*/ 194354 h 630260"/>
              <a:gd name="T4" fmla="*/ 619265 w 619265"/>
              <a:gd name="T5" fmla="*/ 219585 h 630260"/>
              <a:gd name="T6" fmla="*/ 256918 w 619265"/>
              <a:gd name="T7" fmla="*/ 630260 h 630260"/>
              <a:gd name="T8" fmla="*/ 254088 w 619265"/>
              <a:gd name="T9" fmla="*/ 629975 h 630260"/>
              <a:gd name="T10" fmla="*/ 0 w 619265"/>
              <a:gd name="T11" fmla="*/ 318220 h 630260"/>
              <a:gd name="T12" fmla="*/ 318220 w 619265"/>
              <a:gd name="T13" fmla="*/ 0 h 630260"/>
            </a:gdLst>
            <a:ahLst/>
            <a:cxnLst>
              <a:cxn ang="0">
                <a:pos x="T0" y="T1"/>
              </a:cxn>
              <a:cxn ang="0">
                <a:pos x="T2" y="T3"/>
              </a:cxn>
              <a:cxn ang="0">
                <a:pos x="T4" y="T5"/>
              </a:cxn>
              <a:cxn ang="0">
                <a:pos x="T6" y="T7"/>
              </a:cxn>
              <a:cxn ang="0">
                <a:pos x="T8" y="T9"/>
              </a:cxn>
              <a:cxn ang="0">
                <a:pos x="T10" y="T11"/>
              </a:cxn>
              <a:cxn ang="0">
                <a:pos x="T12" y="T13"/>
              </a:cxn>
            </a:cxnLst>
            <a:rect l="0" t="0" r="r" b="b"/>
            <a:pathLst>
              <a:path w="619265" h="630260">
                <a:moveTo>
                  <a:pt x="318220" y="0"/>
                </a:moveTo>
                <a:cubicBezTo>
                  <a:pt x="450031" y="0"/>
                  <a:pt x="563124" y="80141"/>
                  <a:pt x="611433" y="194354"/>
                </a:cubicBezTo>
                <a:lnTo>
                  <a:pt x="619265" y="219585"/>
                </a:lnTo>
                <a:lnTo>
                  <a:pt x="256918" y="630260"/>
                </a:lnTo>
                <a:lnTo>
                  <a:pt x="254088" y="629975"/>
                </a:lnTo>
                <a:cubicBezTo>
                  <a:pt x="109080" y="600302"/>
                  <a:pt x="0" y="472000"/>
                  <a:pt x="0" y="318220"/>
                </a:cubicBezTo>
                <a:cubicBezTo>
                  <a:pt x="0" y="142472"/>
                  <a:pt x="142472" y="0"/>
                  <a:pt x="318220" y="0"/>
                </a:cubicBezTo>
                <a:close/>
              </a:path>
            </a:pathLst>
          </a:custGeom>
          <a:solidFill>
            <a:schemeClr val="bg1">
              <a:alpha val="89999"/>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endParaRPr lang="zh-CN" altLang="en-US" sz="1013"/>
          </a:p>
        </p:txBody>
      </p:sp>
      <p:cxnSp>
        <p:nvCxnSpPr>
          <p:cNvPr id="18436" name="直接连接符 11"/>
          <p:cNvCxnSpPr>
            <a:cxnSpLocks noChangeShapeType="1"/>
          </p:cNvCxnSpPr>
          <p:nvPr/>
        </p:nvCxnSpPr>
        <p:spPr bwMode="auto">
          <a:xfrm flipH="1">
            <a:off x="614362" y="303610"/>
            <a:ext cx="253604" cy="296465"/>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sp>
        <p:nvSpPr>
          <p:cNvPr id="18437" name="文本框 12"/>
          <p:cNvSpPr txBox="1">
            <a:spLocks noChangeArrowheads="1"/>
          </p:cNvSpPr>
          <p:nvPr/>
        </p:nvSpPr>
        <p:spPr bwMode="auto">
          <a:xfrm>
            <a:off x="276226" y="185738"/>
            <a:ext cx="44172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eaLnBrk="1" hangingPunct="1"/>
            <a:r>
              <a:rPr lang="en-US" sz="1800" b="1">
                <a:solidFill>
                  <a:srgbClr val="132F55"/>
                </a:solidFill>
                <a:latin typeface="华文细黑" pitchFamily="2" charset="-122"/>
                <a:ea typeface="华文细黑" pitchFamily="2" charset="-122"/>
              </a:rPr>
              <a:t>03</a:t>
            </a:r>
            <a:endParaRPr lang="zh-CN" altLang="en-US" sz="1800" b="1">
              <a:solidFill>
                <a:srgbClr val="132F55"/>
              </a:solidFill>
              <a:latin typeface="华文细黑" pitchFamily="2" charset="-122"/>
              <a:ea typeface="华文细黑" pitchFamily="2" charset="-122"/>
            </a:endParaRPr>
          </a:p>
        </p:txBody>
      </p:sp>
      <p:cxnSp>
        <p:nvCxnSpPr>
          <p:cNvPr id="18438" name="直接连接符 14"/>
          <p:cNvCxnSpPr>
            <a:cxnSpLocks noChangeShapeType="1"/>
          </p:cNvCxnSpPr>
          <p:nvPr/>
        </p:nvCxnSpPr>
        <p:spPr bwMode="auto">
          <a:xfrm>
            <a:off x="298847" y="654844"/>
            <a:ext cx="8539163" cy="0"/>
          </a:xfrm>
          <a:prstGeom prst="line">
            <a:avLst/>
          </a:prstGeom>
          <a:noFill/>
          <a:ln w="6350" cmpd="sng">
            <a:solidFill>
              <a:schemeClr val="bg1">
                <a:alpha val="50000"/>
              </a:schemeClr>
            </a:solidFill>
            <a:round/>
            <a:headEnd/>
            <a:tailEnd/>
          </a:ln>
          <a:extLst>
            <a:ext uri="{909E8E84-426E-40DD-AFC4-6F175D3DCCD1}">
              <a14:hiddenFill xmlns="" xmlns:a14="http://schemas.microsoft.com/office/drawing/2010/main">
                <a:noFill/>
              </a14:hiddenFill>
            </a:ext>
          </a:extLst>
        </p:spPr>
      </p:cxnSp>
      <p:pic>
        <p:nvPicPr>
          <p:cNvPr id="18439" name="文本框 15"/>
          <p:cNvPicPr>
            <a:picLocks noChangeArrowheads="1"/>
          </p:cNvPicPr>
          <p:nvPr/>
        </p:nvPicPr>
        <p:blipFill>
          <a:blip r:embed="rId3" cstate="screen">
            <a:extLst>
              <a:ext uri="{28A0092B-C50C-407E-A947-70E740481C1C}">
                <a14:useLocalDpi xmlns="" xmlns:a14="http://schemas.microsoft.com/office/drawing/2010/main"/>
              </a:ext>
            </a:extLst>
          </a:blip>
          <a:srcRect/>
          <a:stretch>
            <a:fillRect/>
          </a:stretch>
        </p:blipFill>
        <p:spPr bwMode="auto">
          <a:xfrm>
            <a:off x="7859316" y="452438"/>
            <a:ext cx="1041797"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pic>
        <p:nvPicPr>
          <p:cNvPr id="18440" name="Group 4"/>
          <p:cNvPicPr>
            <a:picLocks noChangeAspect="1"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521494" y="1554957"/>
            <a:ext cx="2751535" cy="27515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sp>
        <p:nvSpPr>
          <p:cNvPr id="18441" name="弧形 8"/>
          <p:cNvSpPr>
            <a:spLocks/>
          </p:cNvSpPr>
          <p:nvPr/>
        </p:nvSpPr>
        <p:spPr bwMode="auto">
          <a:xfrm>
            <a:off x="226219" y="1262063"/>
            <a:ext cx="3338513" cy="3337322"/>
          </a:xfrm>
          <a:custGeom>
            <a:avLst/>
            <a:gdLst>
              <a:gd name="T0" fmla="*/ 585303 w 4451350"/>
              <a:gd name="T1" fmla="*/ 721155 h 4449763"/>
              <a:gd name="T2" fmla="*/ 3028648 w 4451350"/>
              <a:gd name="T3" fmla="*/ 149841 h 4449763"/>
              <a:gd name="T4" fmla="*/ 4451337 w 4451350"/>
              <a:gd name="T5" fmla="*/ 2217040 h 4449763"/>
              <a:gd name="T6" fmla="*/ 3043250 w 4451350"/>
              <a:gd name="T7" fmla="*/ 4294216 h 4449763"/>
              <a:gd name="T8" fmla="*/ 595943 w 4451350"/>
              <a:gd name="T9" fmla="*/ 3740125 h 4449763"/>
              <a:gd name="T10" fmla="*/ 2225675 w 4451350"/>
              <a:gd name="T11" fmla="*/ 2224882 h 4449763"/>
              <a:gd name="T12" fmla="*/ 585303 w 4451350"/>
              <a:gd name="T13" fmla="*/ 721155 h 4449763"/>
              <a:gd name="T14" fmla="*/ 585303 w 4451350"/>
              <a:gd name="T15" fmla="*/ 721155 h 4449763"/>
              <a:gd name="T16" fmla="*/ 3028648 w 4451350"/>
              <a:gd name="T17" fmla="*/ 149841 h 4449763"/>
              <a:gd name="T18" fmla="*/ 4451337 w 4451350"/>
              <a:gd name="T19" fmla="*/ 2217040 h 4449763"/>
              <a:gd name="T20" fmla="*/ 3043250 w 4451350"/>
              <a:gd name="T21" fmla="*/ 4294216 h 4449763"/>
              <a:gd name="T22" fmla="*/ 595943 w 4451350"/>
              <a:gd name="T23" fmla="*/ 3740125 h 4449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51350" h="4449763" stroke="0">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lnTo>
                  <a:pt x="2225675" y="2224882"/>
                </a:lnTo>
                <a:lnTo>
                  <a:pt x="585303" y="721155"/>
                </a:lnTo>
                <a:close/>
              </a:path>
              <a:path w="4451350" h="4449763" fill="none">
                <a:moveTo>
                  <a:pt x="585303" y="721155"/>
                </a:moveTo>
                <a:cubicBezTo>
                  <a:pt x="1204501" y="46171"/>
                  <a:pt x="2174197" y="-180568"/>
                  <a:pt x="3028648" y="149841"/>
                </a:cubicBezTo>
                <a:cubicBezTo>
                  <a:pt x="3883414" y="480371"/>
                  <a:pt x="4448107" y="1300883"/>
                  <a:pt x="4451337" y="2217040"/>
                </a:cubicBezTo>
                <a:cubicBezTo>
                  <a:pt x="4454567" y="3133201"/>
                  <a:pt x="3895669" y="3957674"/>
                  <a:pt x="3043250" y="4294216"/>
                </a:cubicBezTo>
                <a:cubicBezTo>
                  <a:pt x="2191151" y="4630632"/>
                  <a:pt x="1219882" y="4410729"/>
                  <a:pt x="595943" y="3740125"/>
                </a:cubicBezTo>
              </a:path>
            </a:pathLst>
          </a:custGeom>
          <a:noFill/>
          <a:ln w="146050" cap="rnd" cmpd="sng">
            <a:solidFill>
              <a:schemeClr val="bg1">
                <a:alpha val="70000"/>
              </a:schemeClr>
            </a:solidFill>
            <a:bevel/>
            <a:headEnd/>
            <a:tailEnd/>
          </a:ln>
          <a:extLst>
            <a:ext uri="{909E8E84-426E-40DD-AFC4-6F175D3DCCD1}">
              <a14:hiddenFill xmlns="" xmlns:a14="http://schemas.microsoft.com/office/drawing/2010/main">
                <a:solidFill>
                  <a:srgbClr val="FFFFFF"/>
                </a:solidFill>
              </a14:hiddenFill>
            </a:ext>
          </a:extLst>
        </p:spPr>
        <p:txBody>
          <a:bodyPr anchor="ctr"/>
          <a:lstStyle/>
          <a:p>
            <a:endParaRPr lang="zh-CN" altLang="en-US" sz="1013"/>
          </a:p>
        </p:txBody>
      </p:sp>
      <p:sp>
        <p:nvSpPr>
          <p:cNvPr id="18442" name="椭圆 10"/>
          <p:cNvSpPr>
            <a:spLocks noChangeArrowheads="1"/>
          </p:cNvSpPr>
          <p:nvPr/>
        </p:nvSpPr>
        <p:spPr bwMode="auto">
          <a:xfrm>
            <a:off x="614362" y="1756173"/>
            <a:ext cx="101204" cy="101203"/>
          </a:xfrm>
          <a:prstGeom prst="ellipse">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3" name="椭圆 16"/>
          <p:cNvSpPr>
            <a:spLocks noChangeArrowheads="1"/>
          </p:cNvSpPr>
          <p:nvPr/>
        </p:nvSpPr>
        <p:spPr bwMode="auto">
          <a:xfrm>
            <a:off x="1844279" y="1210866"/>
            <a:ext cx="102394" cy="102394"/>
          </a:xfrm>
          <a:prstGeom prst="ellipse">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4" name="椭圆 17"/>
          <p:cNvSpPr>
            <a:spLocks noChangeArrowheads="1"/>
          </p:cNvSpPr>
          <p:nvPr/>
        </p:nvSpPr>
        <p:spPr bwMode="auto">
          <a:xfrm>
            <a:off x="3125391" y="1808560"/>
            <a:ext cx="101203" cy="101203"/>
          </a:xfrm>
          <a:prstGeom prst="ellipse">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5" name="椭圆 18"/>
          <p:cNvSpPr>
            <a:spLocks noChangeArrowheads="1"/>
          </p:cNvSpPr>
          <p:nvPr/>
        </p:nvSpPr>
        <p:spPr bwMode="auto">
          <a:xfrm>
            <a:off x="3515916" y="2880123"/>
            <a:ext cx="101203" cy="101203"/>
          </a:xfrm>
          <a:prstGeom prst="ellipse">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6" name="椭圆 19"/>
          <p:cNvSpPr>
            <a:spLocks noChangeArrowheads="1"/>
          </p:cNvSpPr>
          <p:nvPr/>
        </p:nvSpPr>
        <p:spPr bwMode="auto">
          <a:xfrm>
            <a:off x="3168254" y="3898106"/>
            <a:ext cx="102394" cy="101204"/>
          </a:xfrm>
          <a:prstGeom prst="ellipse">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7" name="椭圆 20"/>
          <p:cNvSpPr>
            <a:spLocks noChangeArrowheads="1"/>
          </p:cNvSpPr>
          <p:nvPr/>
        </p:nvSpPr>
        <p:spPr bwMode="auto">
          <a:xfrm>
            <a:off x="1844279" y="4549379"/>
            <a:ext cx="102394" cy="101203"/>
          </a:xfrm>
          <a:prstGeom prst="ellipse">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8" name="椭圆 21"/>
          <p:cNvSpPr>
            <a:spLocks noChangeArrowheads="1"/>
          </p:cNvSpPr>
          <p:nvPr/>
        </p:nvSpPr>
        <p:spPr bwMode="auto">
          <a:xfrm>
            <a:off x="622698" y="4014787"/>
            <a:ext cx="101203" cy="101204"/>
          </a:xfrm>
          <a:prstGeom prst="ellipse">
            <a:avLst/>
          </a:pr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endParaRPr lang="zh-CN" altLang="en-US" sz="1013">
              <a:solidFill>
                <a:srgbClr val="FFFFFF"/>
              </a:solidFill>
            </a:endParaRPr>
          </a:p>
        </p:txBody>
      </p:sp>
      <p:sp>
        <p:nvSpPr>
          <p:cNvPr id="18449" name="Freeform 10"/>
          <p:cNvSpPr>
            <a:spLocks noEditPoints="1"/>
          </p:cNvSpPr>
          <p:nvPr/>
        </p:nvSpPr>
        <p:spPr bwMode="auto">
          <a:xfrm>
            <a:off x="2052638" y="897731"/>
            <a:ext cx="294085" cy="247650"/>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sp>
        <p:nvSpPr>
          <p:cNvPr id="18450" name="Freeform 11"/>
          <p:cNvSpPr>
            <a:spLocks noEditPoints="1"/>
          </p:cNvSpPr>
          <p:nvPr/>
        </p:nvSpPr>
        <p:spPr bwMode="auto">
          <a:xfrm>
            <a:off x="3734991" y="2775348"/>
            <a:ext cx="289322" cy="31075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sz="1013"/>
          </a:p>
        </p:txBody>
      </p:sp>
      <p:pic>
        <p:nvPicPr>
          <p:cNvPr id="18451" name="组合 37"/>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3364707" y="1563291"/>
            <a:ext cx="302419" cy="2928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pic>
        <p:nvPicPr>
          <p:cNvPr id="18452" name="组合 38"/>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3364707" y="3854053"/>
            <a:ext cx="260747" cy="2607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pic>
        <p:nvPicPr>
          <p:cNvPr id="18453" name="组合 39"/>
          <p:cNvPicPr>
            <a:picLocks noChangeArrowheads="1"/>
          </p:cNvPicPr>
          <p:nvPr/>
        </p:nvPicPr>
        <p:blipFill>
          <a:blip r:embed="rId7" cstate="screen">
            <a:extLst>
              <a:ext uri="{28A0092B-C50C-407E-A947-70E740481C1C}">
                <a14:useLocalDpi xmlns="" xmlns:a14="http://schemas.microsoft.com/office/drawing/2010/main"/>
              </a:ext>
            </a:extLst>
          </a:blip>
          <a:srcRect/>
          <a:stretch>
            <a:fillRect/>
          </a:stretch>
        </p:blipFill>
        <p:spPr bwMode="auto">
          <a:xfrm>
            <a:off x="1984773" y="4718447"/>
            <a:ext cx="296465" cy="233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cmpd="sng">
                <a:solidFill>
                  <a:srgbClr val="000000"/>
                </a:solidFill>
                <a:miter lim="800000"/>
                <a:headEnd/>
                <a:tailEnd/>
              </a14:hiddenLine>
            </a:ext>
          </a:extLst>
        </p:spPr>
      </p:pic>
      <p:cxnSp>
        <p:nvCxnSpPr>
          <p:cNvPr id="18454" name="直接连接符 41"/>
          <p:cNvCxnSpPr>
            <a:cxnSpLocks noChangeShapeType="1"/>
          </p:cNvCxnSpPr>
          <p:nvPr/>
        </p:nvCxnSpPr>
        <p:spPr bwMode="auto">
          <a:xfrm>
            <a:off x="4330304" y="897732"/>
            <a:ext cx="0" cy="3936206"/>
          </a:xfrm>
          <a:prstGeom prst="line">
            <a:avLst/>
          </a:prstGeom>
          <a:noFill/>
          <a:ln w="9525" cmpd="sng">
            <a:solidFill>
              <a:schemeClr val="bg1">
                <a:alpha val="29999"/>
              </a:schemeClr>
            </a:solidFill>
            <a:round/>
            <a:headEnd/>
            <a:tailEnd/>
          </a:ln>
          <a:extLst>
            <a:ext uri="{909E8E84-426E-40DD-AFC4-6F175D3DCCD1}">
              <a14:hiddenFill xmlns="" xmlns:a14="http://schemas.microsoft.com/office/drawing/2010/main">
                <a:noFill/>
              </a14:hiddenFill>
            </a:ext>
          </a:extLst>
        </p:spPr>
      </p:cxnSp>
      <p:sp>
        <p:nvSpPr>
          <p:cNvPr id="18455" name="圆角矩形 43"/>
          <p:cNvSpPr>
            <a:spLocks noChangeArrowheads="1"/>
          </p:cNvSpPr>
          <p:nvPr/>
        </p:nvSpPr>
        <p:spPr bwMode="auto">
          <a:xfrm>
            <a:off x="4568429" y="897731"/>
            <a:ext cx="1552575" cy="247650"/>
          </a:xfrm>
          <a:prstGeom prst="roundRect">
            <a:avLst>
              <a:gd name="adj" fmla="val 50000"/>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6" name="圆角矩形 44"/>
          <p:cNvSpPr>
            <a:spLocks noChangeArrowheads="1"/>
          </p:cNvSpPr>
          <p:nvPr/>
        </p:nvSpPr>
        <p:spPr bwMode="auto">
          <a:xfrm>
            <a:off x="4568429" y="1721644"/>
            <a:ext cx="1552575" cy="247650"/>
          </a:xfrm>
          <a:prstGeom prst="roundRect">
            <a:avLst>
              <a:gd name="adj" fmla="val 50000"/>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7" name="圆角矩形 45"/>
          <p:cNvSpPr>
            <a:spLocks noChangeArrowheads="1"/>
          </p:cNvSpPr>
          <p:nvPr/>
        </p:nvSpPr>
        <p:spPr bwMode="auto">
          <a:xfrm>
            <a:off x="4568429" y="2545556"/>
            <a:ext cx="1552575" cy="247650"/>
          </a:xfrm>
          <a:prstGeom prst="roundRect">
            <a:avLst>
              <a:gd name="adj" fmla="val 50000"/>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8" name="圆角矩形 46"/>
          <p:cNvSpPr>
            <a:spLocks noChangeArrowheads="1"/>
          </p:cNvSpPr>
          <p:nvPr/>
        </p:nvSpPr>
        <p:spPr bwMode="auto">
          <a:xfrm>
            <a:off x="4568429" y="3370660"/>
            <a:ext cx="1552575" cy="247650"/>
          </a:xfrm>
          <a:prstGeom prst="roundRect">
            <a:avLst>
              <a:gd name="adj" fmla="val 50000"/>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59" name="圆角矩形 47"/>
          <p:cNvSpPr>
            <a:spLocks noChangeArrowheads="1"/>
          </p:cNvSpPr>
          <p:nvPr/>
        </p:nvSpPr>
        <p:spPr bwMode="auto">
          <a:xfrm>
            <a:off x="4568429" y="4194572"/>
            <a:ext cx="1552575" cy="247650"/>
          </a:xfrm>
          <a:prstGeom prst="roundRect">
            <a:avLst>
              <a:gd name="adj" fmla="val 50000"/>
            </a:avLst>
          </a:prstGeom>
          <a:solidFill>
            <a:schemeClr val="bg1">
              <a:alpha val="7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anchor="ctr"/>
          <a:lstStyle/>
          <a:p>
            <a:pPr algn="ctr" eaLnBrk="1" hangingPunct="1"/>
            <a:r>
              <a:rPr lang="en-US" sz="1200">
                <a:solidFill>
                  <a:srgbClr val="1E6991"/>
                </a:solidFill>
                <a:latin typeface="Arial" pitchFamily="34" charset="0"/>
                <a:cs typeface="Arial" pitchFamily="34" charset="0"/>
              </a:rPr>
              <a:t>ADD YOUR TITLE</a:t>
            </a:r>
            <a:endParaRPr lang="zh-CN" altLang="en-US" sz="1200">
              <a:solidFill>
                <a:srgbClr val="1E6991"/>
              </a:solidFill>
              <a:latin typeface="Arial" pitchFamily="34" charset="0"/>
              <a:cs typeface="Arial" pitchFamily="34" charset="0"/>
            </a:endParaRPr>
          </a:p>
        </p:txBody>
      </p:sp>
      <p:sp>
        <p:nvSpPr>
          <p:cNvPr id="18460" name="矩形 48"/>
          <p:cNvSpPr>
            <a:spLocks noChangeArrowheads="1"/>
          </p:cNvSpPr>
          <p:nvPr/>
        </p:nvSpPr>
        <p:spPr bwMode="auto">
          <a:xfrm>
            <a:off x="4568429" y="1191816"/>
            <a:ext cx="4269581" cy="473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1" name="矩形 49"/>
          <p:cNvSpPr>
            <a:spLocks noChangeArrowheads="1"/>
          </p:cNvSpPr>
          <p:nvPr/>
        </p:nvSpPr>
        <p:spPr bwMode="auto">
          <a:xfrm>
            <a:off x="4568429" y="2014538"/>
            <a:ext cx="4269581" cy="473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2" name="矩形 50"/>
          <p:cNvSpPr>
            <a:spLocks noChangeArrowheads="1"/>
          </p:cNvSpPr>
          <p:nvPr/>
        </p:nvSpPr>
        <p:spPr bwMode="auto">
          <a:xfrm>
            <a:off x="4568429" y="2836069"/>
            <a:ext cx="4269581" cy="473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3" name="矩形 51"/>
          <p:cNvSpPr>
            <a:spLocks noChangeArrowheads="1"/>
          </p:cNvSpPr>
          <p:nvPr/>
        </p:nvSpPr>
        <p:spPr bwMode="auto">
          <a:xfrm>
            <a:off x="4568429" y="3657600"/>
            <a:ext cx="4269581" cy="473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
        <p:nvSpPr>
          <p:cNvPr id="18464" name="矩形 52"/>
          <p:cNvSpPr>
            <a:spLocks noChangeArrowheads="1"/>
          </p:cNvSpPr>
          <p:nvPr/>
        </p:nvSpPr>
        <p:spPr bwMode="auto">
          <a:xfrm>
            <a:off x="4568429" y="4479132"/>
            <a:ext cx="4269581" cy="4732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algn="just" eaLnBrk="1" hangingPunct="1"/>
            <a:r>
              <a:rPr lang="en-US" sz="825">
                <a:solidFill>
                  <a:schemeClr val="bg1"/>
                </a:solidFill>
                <a:latin typeface="Arial" pitchFamily="34" charset="0"/>
              </a:rPr>
              <a:t>Just for today I will exercise my soul in three ways. I will do somebody a good turn and not get found out: If anybody knows of it, it will not count. I will do at least two things I don‘t want to do—just for exercise. </a:t>
            </a:r>
            <a:endParaRPr lang="zh-CN" altLang="en-US" sz="825">
              <a:solidFill>
                <a:schemeClr val="bg1"/>
              </a:solidFill>
              <a:latin typeface="Arial" pitchFamily="34" charset="0"/>
            </a:endParaRPr>
          </a:p>
        </p:txBody>
      </p:sp>
    </p:spTree>
    <p:extLst>
      <p:ext uri="{BB962C8B-B14F-4D97-AF65-F5344CB8AC3E}">
        <p14:creationId xmlns="" xmlns:p14="http://schemas.microsoft.com/office/powerpoint/2010/main" val="930456472"/>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afterEffect">
                                  <p:stCondLst>
                                    <p:cond delay="0"/>
                                  </p:stCondLst>
                                  <p:childTnLst>
                                    <p:set>
                                      <p:cBhvr>
                                        <p:cTn id="6" dur="1" fill="hold">
                                          <p:stCondLst>
                                            <p:cond delay="0"/>
                                          </p:stCondLst>
                                        </p:cTn>
                                        <p:tgtEl>
                                          <p:spTgt spid="18440"/>
                                        </p:tgtEl>
                                        <p:attrNameLst>
                                          <p:attrName>style.visibility</p:attrName>
                                        </p:attrNameLst>
                                      </p:cBhvr>
                                      <p:to>
                                        <p:strVal val="visible"/>
                                      </p:to>
                                    </p:set>
                                    <p:anim calcmode="lin" valueType="num">
                                      <p:cBhvr>
                                        <p:cTn id="7" dur="500" fill="hold"/>
                                        <p:tgtEl>
                                          <p:spTgt spid="18440"/>
                                        </p:tgtEl>
                                        <p:attrNameLst>
                                          <p:attrName>ppt_w</p:attrName>
                                        </p:attrNameLst>
                                      </p:cBhvr>
                                      <p:tavLst>
                                        <p:tav tm="0">
                                          <p:val>
                                            <p:fltVal val="0"/>
                                          </p:val>
                                        </p:tav>
                                        <p:tav tm="100000">
                                          <p:val>
                                            <p:strVal val="#ppt_w"/>
                                          </p:val>
                                        </p:tav>
                                      </p:tavLst>
                                    </p:anim>
                                    <p:anim calcmode="lin" valueType="num">
                                      <p:cBhvr>
                                        <p:cTn id="8" dur="500" fill="hold"/>
                                        <p:tgtEl>
                                          <p:spTgt spid="18440"/>
                                        </p:tgtEl>
                                        <p:attrNameLst>
                                          <p:attrName>ppt_h</p:attrName>
                                        </p:attrNameLst>
                                      </p:cBhvr>
                                      <p:tavLst>
                                        <p:tav tm="0">
                                          <p:val>
                                            <p:fltVal val="0"/>
                                          </p:val>
                                        </p:tav>
                                        <p:tav tm="100000">
                                          <p:val>
                                            <p:strVal val="#ppt_h"/>
                                          </p:val>
                                        </p:tav>
                                      </p:tavLst>
                                    </p:anim>
                                  </p:childTnLst>
                                </p:cTn>
                              </p:par>
                            </p:childTnLst>
                          </p:cTn>
                        </p:par>
                        <p:par>
                          <p:cTn id="9" fill="hold" nodeType="afterGroup">
                            <p:stCondLst>
                              <p:cond delay="500"/>
                            </p:stCondLst>
                            <p:childTnLst>
                              <p:par>
                                <p:cTn id="10" presetID="21" presetClass="entr" presetSubtype="4" fill="hold" grpId="0" nodeType="afterEffect">
                                  <p:stCondLst>
                                    <p:cond delay="0"/>
                                  </p:stCondLst>
                                  <p:childTnLst>
                                    <p:set>
                                      <p:cBhvr>
                                        <p:cTn id="11" dur="1" fill="hold">
                                          <p:stCondLst>
                                            <p:cond delay="0"/>
                                          </p:stCondLst>
                                        </p:cTn>
                                        <p:tgtEl>
                                          <p:spTgt spid="18441"/>
                                        </p:tgtEl>
                                        <p:attrNameLst>
                                          <p:attrName>style.visibility</p:attrName>
                                        </p:attrNameLst>
                                      </p:cBhvr>
                                      <p:to>
                                        <p:strVal val="visible"/>
                                      </p:to>
                                    </p:set>
                                    <p:animEffect transition="in" filter="wheel(4)">
                                      <p:cBhvr>
                                        <p:cTn id="12" dur="500"/>
                                        <p:tgtEl>
                                          <p:spTgt spid="18441"/>
                                        </p:tgtEl>
                                      </p:cBhvr>
                                    </p:animEffect>
                                  </p:childTnLst>
                                </p:cTn>
                              </p:par>
                            </p:childTnLst>
                          </p:cTn>
                        </p:par>
                        <p:par>
                          <p:cTn id="13" fill="hold" nodeType="afterGroup">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442"/>
                                        </p:tgtEl>
                                        <p:attrNameLst>
                                          <p:attrName>style.visibility</p:attrName>
                                        </p:attrNameLst>
                                      </p:cBhvr>
                                      <p:to>
                                        <p:strVal val="visible"/>
                                      </p:to>
                                    </p:set>
                                    <p:animEffect transition="in" filter="fade">
                                      <p:cBhvr>
                                        <p:cTn id="16" dur="500"/>
                                        <p:tgtEl>
                                          <p:spTgt spid="184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443"/>
                                        </p:tgtEl>
                                        <p:attrNameLst>
                                          <p:attrName>style.visibility</p:attrName>
                                        </p:attrNameLst>
                                      </p:cBhvr>
                                      <p:to>
                                        <p:strVal val="visible"/>
                                      </p:to>
                                    </p:set>
                                    <p:animEffect transition="in" filter="fade">
                                      <p:cBhvr>
                                        <p:cTn id="19" dur="500"/>
                                        <p:tgtEl>
                                          <p:spTgt spid="184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444"/>
                                        </p:tgtEl>
                                        <p:attrNameLst>
                                          <p:attrName>style.visibility</p:attrName>
                                        </p:attrNameLst>
                                      </p:cBhvr>
                                      <p:to>
                                        <p:strVal val="visible"/>
                                      </p:to>
                                    </p:set>
                                    <p:animEffect transition="in" filter="fade">
                                      <p:cBhvr>
                                        <p:cTn id="22" dur="500"/>
                                        <p:tgtEl>
                                          <p:spTgt spid="1844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8445"/>
                                        </p:tgtEl>
                                        <p:attrNameLst>
                                          <p:attrName>style.visibility</p:attrName>
                                        </p:attrNameLst>
                                      </p:cBhvr>
                                      <p:to>
                                        <p:strVal val="visible"/>
                                      </p:to>
                                    </p:set>
                                    <p:animEffect transition="in" filter="fade">
                                      <p:cBhvr>
                                        <p:cTn id="25" dur="500"/>
                                        <p:tgtEl>
                                          <p:spTgt spid="1844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446"/>
                                        </p:tgtEl>
                                        <p:attrNameLst>
                                          <p:attrName>style.visibility</p:attrName>
                                        </p:attrNameLst>
                                      </p:cBhvr>
                                      <p:to>
                                        <p:strVal val="visible"/>
                                      </p:to>
                                    </p:set>
                                    <p:animEffect transition="in" filter="fade">
                                      <p:cBhvr>
                                        <p:cTn id="28" dur="500"/>
                                        <p:tgtEl>
                                          <p:spTgt spid="1844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8447"/>
                                        </p:tgtEl>
                                        <p:attrNameLst>
                                          <p:attrName>style.visibility</p:attrName>
                                        </p:attrNameLst>
                                      </p:cBhvr>
                                      <p:to>
                                        <p:strVal val="visible"/>
                                      </p:to>
                                    </p:set>
                                    <p:animEffect transition="in" filter="fade">
                                      <p:cBhvr>
                                        <p:cTn id="31" dur="500"/>
                                        <p:tgtEl>
                                          <p:spTgt spid="1844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448"/>
                                        </p:tgtEl>
                                        <p:attrNameLst>
                                          <p:attrName>style.visibility</p:attrName>
                                        </p:attrNameLst>
                                      </p:cBhvr>
                                      <p:to>
                                        <p:strVal val="visible"/>
                                      </p:to>
                                    </p:set>
                                    <p:animEffect transition="in" filter="fade">
                                      <p:cBhvr>
                                        <p:cTn id="34" dur="500"/>
                                        <p:tgtEl>
                                          <p:spTgt spid="18448"/>
                                        </p:tgtEl>
                                      </p:cBhvr>
                                    </p:animEffect>
                                  </p:childTnLst>
                                </p:cTn>
                              </p:par>
                            </p:childTnLst>
                          </p:cTn>
                        </p:par>
                        <p:par>
                          <p:cTn id="35" fill="hold" nodeType="afterGroup">
                            <p:stCondLst>
                              <p:cond delay="1500"/>
                            </p:stCondLst>
                            <p:childTnLst>
                              <p:par>
                                <p:cTn id="36" presetID="23" presetClass="entr" presetSubtype="16" fill="hold" nodeType="afterEffect">
                                  <p:stCondLst>
                                    <p:cond delay="0"/>
                                  </p:stCondLst>
                                  <p:childTnLst>
                                    <p:set>
                                      <p:cBhvr>
                                        <p:cTn id="37" dur="1" fill="hold">
                                          <p:stCondLst>
                                            <p:cond delay="0"/>
                                          </p:stCondLst>
                                        </p:cTn>
                                        <p:tgtEl>
                                          <p:spTgt spid="18452"/>
                                        </p:tgtEl>
                                        <p:attrNameLst>
                                          <p:attrName>style.visibility</p:attrName>
                                        </p:attrNameLst>
                                      </p:cBhvr>
                                      <p:to>
                                        <p:strVal val="visible"/>
                                      </p:to>
                                    </p:set>
                                    <p:anim calcmode="lin" valueType="num">
                                      <p:cBhvr>
                                        <p:cTn id="38" dur="500" fill="hold"/>
                                        <p:tgtEl>
                                          <p:spTgt spid="18452"/>
                                        </p:tgtEl>
                                        <p:attrNameLst>
                                          <p:attrName>ppt_w</p:attrName>
                                        </p:attrNameLst>
                                      </p:cBhvr>
                                      <p:tavLst>
                                        <p:tav tm="0">
                                          <p:val>
                                            <p:fltVal val="0"/>
                                          </p:val>
                                        </p:tav>
                                        <p:tav tm="100000">
                                          <p:val>
                                            <p:strVal val="#ppt_w"/>
                                          </p:val>
                                        </p:tav>
                                      </p:tavLst>
                                    </p:anim>
                                    <p:anim calcmode="lin" valueType="num">
                                      <p:cBhvr>
                                        <p:cTn id="39" dur="500" fill="hold"/>
                                        <p:tgtEl>
                                          <p:spTgt spid="18452"/>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250"/>
                                  </p:stCondLst>
                                  <p:childTnLst>
                                    <p:set>
                                      <p:cBhvr>
                                        <p:cTn id="41" dur="1" fill="hold">
                                          <p:stCondLst>
                                            <p:cond delay="0"/>
                                          </p:stCondLst>
                                        </p:cTn>
                                        <p:tgtEl>
                                          <p:spTgt spid="18449"/>
                                        </p:tgtEl>
                                        <p:attrNameLst>
                                          <p:attrName>style.visibility</p:attrName>
                                        </p:attrNameLst>
                                      </p:cBhvr>
                                      <p:to>
                                        <p:strVal val="visible"/>
                                      </p:to>
                                    </p:set>
                                    <p:anim calcmode="lin" valueType="num">
                                      <p:cBhvr>
                                        <p:cTn id="42" dur="500" fill="hold"/>
                                        <p:tgtEl>
                                          <p:spTgt spid="18449"/>
                                        </p:tgtEl>
                                        <p:attrNameLst>
                                          <p:attrName>ppt_w</p:attrName>
                                        </p:attrNameLst>
                                      </p:cBhvr>
                                      <p:tavLst>
                                        <p:tav tm="0">
                                          <p:val>
                                            <p:fltVal val="0"/>
                                          </p:val>
                                        </p:tav>
                                        <p:tav tm="100000">
                                          <p:val>
                                            <p:strVal val="#ppt_w"/>
                                          </p:val>
                                        </p:tav>
                                      </p:tavLst>
                                    </p:anim>
                                    <p:anim calcmode="lin" valueType="num">
                                      <p:cBhvr>
                                        <p:cTn id="43" dur="500" fill="hold"/>
                                        <p:tgtEl>
                                          <p:spTgt spid="18449"/>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500"/>
                                  </p:stCondLst>
                                  <p:childTnLst>
                                    <p:set>
                                      <p:cBhvr>
                                        <p:cTn id="45" dur="1" fill="hold">
                                          <p:stCondLst>
                                            <p:cond delay="0"/>
                                          </p:stCondLst>
                                        </p:cTn>
                                        <p:tgtEl>
                                          <p:spTgt spid="18451"/>
                                        </p:tgtEl>
                                        <p:attrNameLst>
                                          <p:attrName>style.visibility</p:attrName>
                                        </p:attrNameLst>
                                      </p:cBhvr>
                                      <p:to>
                                        <p:strVal val="visible"/>
                                      </p:to>
                                    </p:set>
                                    <p:anim calcmode="lin" valueType="num">
                                      <p:cBhvr>
                                        <p:cTn id="46" dur="500" fill="hold"/>
                                        <p:tgtEl>
                                          <p:spTgt spid="18451"/>
                                        </p:tgtEl>
                                        <p:attrNameLst>
                                          <p:attrName>ppt_w</p:attrName>
                                        </p:attrNameLst>
                                      </p:cBhvr>
                                      <p:tavLst>
                                        <p:tav tm="0">
                                          <p:val>
                                            <p:fltVal val="0"/>
                                          </p:val>
                                        </p:tav>
                                        <p:tav tm="100000">
                                          <p:val>
                                            <p:strVal val="#ppt_w"/>
                                          </p:val>
                                        </p:tav>
                                      </p:tavLst>
                                    </p:anim>
                                    <p:anim calcmode="lin" valueType="num">
                                      <p:cBhvr>
                                        <p:cTn id="47" dur="500" fill="hold"/>
                                        <p:tgtEl>
                                          <p:spTgt spid="18451"/>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750"/>
                                  </p:stCondLst>
                                  <p:childTnLst>
                                    <p:set>
                                      <p:cBhvr>
                                        <p:cTn id="49" dur="1" fill="hold">
                                          <p:stCondLst>
                                            <p:cond delay="0"/>
                                          </p:stCondLst>
                                        </p:cTn>
                                        <p:tgtEl>
                                          <p:spTgt spid="18450"/>
                                        </p:tgtEl>
                                        <p:attrNameLst>
                                          <p:attrName>style.visibility</p:attrName>
                                        </p:attrNameLst>
                                      </p:cBhvr>
                                      <p:to>
                                        <p:strVal val="visible"/>
                                      </p:to>
                                    </p:set>
                                    <p:anim calcmode="lin" valueType="num">
                                      <p:cBhvr>
                                        <p:cTn id="50" dur="500" fill="hold"/>
                                        <p:tgtEl>
                                          <p:spTgt spid="18450"/>
                                        </p:tgtEl>
                                        <p:attrNameLst>
                                          <p:attrName>ppt_w</p:attrName>
                                        </p:attrNameLst>
                                      </p:cBhvr>
                                      <p:tavLst>
                                        <p:tav tm="0">
                                          <p:val>
                                            <p:fltVal val="0"/>
                                          </p:val>
                                        </p:tav>
                                        <p:tav tm="100000">
                                          <p:val>
                                            <p:strVal val="#ppt_w"/>
                                          </p:val>
                                        </p:tav>
                                      </p:tavLst>
                                    </p:anim>
                                    <p:anim calcmode="lin" valueType="num">
                                      <p:cBhvr>
                                        <p:cTn id="51" dur="500" fill="hold"/>
                                        <p:tgtEl>
                                          <p:spTgt spid="18450"/>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1000"/>
                                  </p:stCondLst>
                                  <p:childTnLst>
                                    <p:set>
                                      <p:cBhvr>
                                        <p:cTn id="53" dur="1" fill="hold">
                                          <p:stCondLst>
                                            <p:cond delay="0"/>
                                          </p:stCondLst>
                                        </p:cTn>
                                        <p:tgtEl>
                                          <p:spTgt spid="18453"/>
                                        </p:tgtEl>
                                        <p:attrNameLst>
                                          <p:attrName>style.visibility</p:attrName>
                                        </p:attrNameLst>
                                      </p:cBhvr>
                                      <p:to>
                                        <p:strVal val="visible"/>
                                      </p:to>
                                    </p:set>
                                    <p:anim calcmode="lin" valueType="num">
                                      <p:cBhvr>
                                        <p:cTn id="54" dur="500" fill="hold"/>
                                        <p:tgtEl>
                                          <p:spTgt spid="18453"/>
                                        </p:tgtEl>
                                        <p:attrNameLst>
                                          <p:attrName>ppt_w</p:attrName>
                                        </p:attrNameLst>
                                      </p:cBhvr>
                                      <p:tavLst>
                                        <p:tav tm="0">
                                          <p:val>
                                            <p:fltVal val="0"/>
                                          </p:val>
                                        </p:tav>
                                        <p:tav tm="100000">
                                          <p:val>
                                            <p:strVal val="#ppt_w"/>
                                          </p:val>
                                        </p:tav>
                                      </p:tavLst>
                                    </p:anim>
                                    <p:anim calcmode="lin" valueType="num">
                                      <p:cBhvr>
                                        <p:cTn id="55" dur="500" fill="hold"/>
                                        <p:tgtEl>
                                          <p:spTgt spid="18453"/>
                                        </p:tgtEl>
                                        <p:attrNameLst>
                                          <p:attrName>ppt_h</p:attrName>
                                        </p:attrNameLst>
                                      </p:cBhvr>
                                      <p:tavLst>
                                        <p:tav tm="0">
                                          <p:val>
                                            <p:fltVal val="0"/>
                                          </p:val>
                                        </p:tav>
                                        <p:tav tm="100000">
                                          <p:val>
                                            <p:strVal val="#ppt_h"/>
                                          </p:val>
                                        </p:tav>
                                      </p:tavLst>
                                    </p:anim>
                                  </p:childTnLst>
                                </p:cTn>
                              </p:par>
                            </p:childTnLst>
                          </p:cTn>
                        </p:par>
                        <p:par>
                          <p:cTn id="56" fill="hold" nodeType="afterGroup">
                            <p:stCondLst>
                              <p:cond delay="3000"/>
                            </p:stCondLst>
                            <p:childTnLst>
                              <p:par>
                                <p:cTn id="57" presetID="22" presetClass="entr" presetSubtype="1" fill="hold" nodeType="afterEffect">
                                  <p:stCondLst>
                                    <p:cond delay="0"/>
                                  </p:stCondLst>
                                  <p:childTnLst>
                                    <p:set>
                                      <p:cBhvr>
                                        <p:cTn id="58" dur="1" fill="hold">
                                          <p:stCondLst>
                                            <p:cond delay="0"/>
                                          </p:stCondLst>
                                        </p:cTn>
                                        <p:tgtEl>
                                          <p:spTgt spid="18454"/>
                                        </p:tgtEl>
                                        <p:attrNameLst>
                                          <p:attrName>style.visibility</p:attrName>
                                        </p:attrNameLst>
                                      </p:cBhvr>
                                      <p:to>
                                        <p:strVal val="visible"/>
                                      </p:to>
                                    </p:set>
                                    <p:animEffect transition="in" filter="wipe(up)">
                                      <p:cBhvr>
                                        <p:cTn id="59" dur="500"/>
                                        <p:tgtEl>
                                          <p:spTgt spid="18454"/>
                                        </p:tgtEl>
                                      </p:cBhvr>
                                    </p:animEffect>
                                  </p:childTnLst>
                                </p:cTn>
                              </p:par>
                            </p:childTnLst>
                          </p:cTn>
                        </p:par>
                        <p:par>
                          <p:cTn id="60" fill="hold" nodeType="afterGroup">
                            <p:stCondLst>
                              <p:cond delay="3500"/>
                            </p:stCondLst>
                            <p:childTnLst>
                              <p:par>
                                <p:cTn id="61" presetID="12" presetClass="entr" presetSubtype="4" fill="hold" grpId="0" nodeType="afterEffect">
                                  <p:stCondLst>
                                    <p:cond delay="0"/>
                                  </p:stCondLst>
                                  <p:childTnLst>
                                    <p:set>
                                      <p:cBhvr>
                                        <p:cTn id="62" dur="1" fill="hold">
                                          <p:stCondLst>
                                            <p:cond delay="0"/>
                                          </p:stCondLst>
                                        </p:cTn>
                                        <p:tgtEl>
                                          <p:spTgt spid="18455"/>
                                        </p:tgtEl>
                                        <p:attrNameLst>
                                          <p:attrName>style.visibility</p:attrName>
                                        </p:attrNameLst>
                                      </p:cBhvr>
                                      <p:to>
                                        <p:strVal val="visible"/>
                                      </p:to>
                                    </p:set>
                                    <p:anim calcmode="lin" valueType="num">
                                      <p:cBhvr additive="base">
                                        <p:cTn id="63" dur="500"/>
                                        <p:tgtEl>
                                          <p:spTgt spid="18455"/>
                                        </p:tgtEl>
                                        <p:attrNameLst>
                                          <p:attrName>ppt_y</p:attrName>
                                        </p:attrNameLst>
                                      </p:cBhvr>
                                      <p:tavLst>
                                        <p:tav tm="0">
                                          <p:val>
                                            <p:strVal val="#ppt_y+#ppt_h*1.125000"/>
                                          </p:val>
                                        </p:tav>
                                        <p:tav tm="100000">
                                          <p:val>
                                            <p:strVal val="#ppt_y"/>
                                          </p:val>
                                        </p:tav>
                                      </p:tavLst>
                                    </p:anim>
                                    <p:animEffect transition="in" filter="wipe(up)">
                                      <p:cBhvr>
                                        <p:cTn id="64" dur="500"/>
                                        <p:tgtEl>
                                          <p:spTgt spid="18455"/>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8456"/>
                                        </p:tgtEl>
                                        <p:attrNameLst>
                                          <p:attrName>style.visibility</p:attrName>
                                        </p:attrNameLst>
                                      </p:cBhvr>
                                      <p:to>
                                        <p:strVal val="visible"/>
                                      </p:to>
                                    </p:set>
                                    <p:anim calcmode="lin" valueType="num">
                                      <p:cBhvr additive="base">
                                        <p:cTn id="67" dur="500"/>
                                        <p:tgtEl>
                                          <p:spTgt spid="18456"/>
                                        </p:tgtEl>
                                        <p:attrNameLst>
                                          <p:attrName>ppt_y</p:attrName>
                                        </p:attrNameLst>
                                      </p:cBhvr>
                                      <p:tavLst>
                                        <p:tav tm="0">
                                          <p:val>
                                            <p:strVal val="#ppt_y+#ppt_h*1.125000"/>
                                          </p:val>
                                        </p:tav>
                                        <p:tav tm="100000">
                                          <p:val>
                                            <p:strVal val="#ppt_y"/>
                                          </p:val>
                                        </p:tav>
                                      </p:tavLst>
                                    </p:anim>
                                    <p:animEffect transition="in" filter="wipe(up)">
                                      <p:cBhvr>
                                        <p:cTn id="68" dur="500"/>
                                        <p:tgtEl>
                                          <p:spTgt spid="18456"/>
                                        </p:tgtEl>
                                      </p:cBhvr>
                                    </p:animEffect>
                                  </p:childTnLst>
                                </p:cTn>
                              </p:par>
                              <p:par>
                                <p:cTn id="69" presetID="12" presetClass="entr" presetSubtype="4" fill="hold" grpId="0" nodeType="withEffect">
                                  <p:stCondLst>
                                    <p:cond delay="0"/>
                                  </p:stCondLst>
                                  <p:childTnLst>
                                    <p:set>
                                      <p:cBhvr>
                                        <p:cTn id="70" dur="1" fill="hold">
                                          <p:stCondLst>
                                            <p:cond delay="0"/>
                                          </p:stCondLst>
                                        </p:cTn>
                                        <p:tgtEl>
                                          <p:spTgt spid="18457"/>
                                        </p:tgtEl>
                                        <p:attrNameLst>
                                          <p:attrName>style.visibility</p:attrName>
                                        </p:attrNameLst>
                                      </p:cBhvr>
                                      <p:to>
                                        <p:strVal val="visible"/>
                                      </p:to>
                                    </p:set>
                                    <p:anim calcmode="lin" valueType="num">
                                      <p:cBhvr additive="base">
                                        <p:cTn id="71" dur="500"/>
                                        <p:tgtEl>
                                          <p:spTgt spid="18457"/>
                                        </p:tgtEl>
                                        <p:attrNameLst>
                                          <p:attrName>ppt_y</p:attrName>
                                        </p:attrNameLst>
                                      </p:cBhvr>
                                      <p:tavLst>
                                        <p:tav tm="0">
                                          <p:val>
                                            <p:strVal val="#ppt_y+#ppt_h*1.125000"/>
                                          </p:val>
                                        </p:tav>
                                        <p:tav tm="100000">
                                          <p:val>
                                            <p:strVal val="#ppt_y"/>
                                          </p:val>
                                        </p:tav>
                                      </p:tavLst>
                                    </p:anim>
                                    <p:animEffect transition="in" filter="wipe(up)">
                                      <p:cBhvr>
                                        <p:cTn id="72" dur="500"/>
                                        <p:tgtEl>
                                          <p:spTgt spid="18457"/>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8458"/>
                                        </p:tgtEl>
                                        <p:attrNameLst>
                                          <p:attrName>style.visibility</p:attrName>
                                        </p:attrNameLst>
                                      </p:cBhvr>
                                      <p:to>
                                        <p:strVal val="visible"/>
                                      </p:to>
                                    </p:set>
                                    <p:anim calcmode="lin" valueType="num">
                                      <p:cBhvr additive="base">
                                        <p:cTn id="75" dur="500"/>
                                        <p:tgtEl>
                                          <p:spTgt spid="18458"/>
                                        </p:tgtEl>
                                        <p:attrNameLst>
                                          <p:attrName>ppt_y</p:attrName>
                                        </p:attrNameLst>
                                      </p:cBhvr>
                                      <p:tavLst>
                                        <p:tav tm="0">
                                          <p:val>
                                            <p:strVal val="#ppt_y+#ppt_h*1.125000"/>
                                          </p:val>
                                        </p:tav>
                                        <p:tav tm="100000">
                                          <p:val>
                                            <p:strVal val="#ppt_y"/>
                                          </p:val>
                                        </p:tav>
                                      </p:tavLst>
                                    </p:anim>
                                    <p:animEffect transition="in" filter="wipe(up)">
                                      <p:cBhvr>
                                        <p:cTn id="76" dur="500"/>
                                        <p:tgtEl>
                                          <p:spTgt spid="18458"/>
                                        </p:tgtEl>
                                      </p:cBhvr>
                                    </p:animEffect>
                                  </p:childTnLst>
                                </p:cTn>
                              </p:par>
                              <p:par>
                                <p:cTn id="77" presetID="12" presetClass="entr" presetSubtype="4" fill="hold" grpId="0" nodeType="withEffect">
                                  <p:stCondLst>
                                    <p:cond delay="0"/>
                                  </p:stCondLst>
                                  <p:childTnLst>
                                    <p:set>
                                      <p:cBhvr>
                                        <p:cTn id="78" dur="1" fill="hold">
                                          <p:stCondLst>
                                            <p:cond delay="0"/>
                                          </p:stCondLst>
                                        </p:cTn>
                                        <p:tgtEl>
                                          <p:spTgt spid="18459"/>
                                        </p:tgtEl>
                                        <p:attrNameLst>
                                          <p:attrName>style.visibility</p:attrName>
                                        </p:attrNameLst>
                                      </p:cBhvr>
                                      <p:to>
                                        <p:strVal val="visible"/>
                                      </p:to>
                                    </p:set>
                                    <p:anim calcmode="lin" valueType="num">
                                      <p:cBhvr additive="base">
                                        <p:cTn id="79" dur="500"/>
                                        <p:tgtEl>
                                          <p:spTgt spid="18459"/>
                                        </p:tgtEl>
                                        <p:attrNameLst>
                                          <p:attrName>ppt_y</p:attrName>
                                        </p:attrNameLst>
                                      </p:cBhvr>
                                      <p:tavLst>
                                        <p:tav tm="0">
                                          <p:val>
                                            <p:strVal val="#ppt_y+#ppt_h*1.125000"/>
                                          </p:val>
                                        </p:tav>
                                        <p:tav tm="100000">
                                          <p:val>
                                            <p:strVal val="#ppt_y"/>
                                          </p:val>
                                        </p:tav>
                                      </p:tavLst>
                                    </p:anim>
                                    <p:animEffect transition="in" filter="wipe(up)">
                                      <p:cBhvr>
                                        <p:cTn id="80" dur="500"/>
                                        <p:tgtEl>
                                          <p:spTgt spid="18459"/>
                                        </p:tgtEl>
                                      </p:cBhvr>
                                    </p:animEffect>
                                  </p:childTnLst>
                                </p:cTn>
                              </p:par>
                            </p:childTnLst>
                          </p:cTn>
                        </p:par>
                        <p:par>
                          <p:cTn id="81" fill="hold" nodeType="afterGroup">
                            <p:stCondLst>
                              <p:cond delay="4000"/>
                            </p:stCondLst>
                            <p:childTnLst>
                              <p:par>
                                <p:cTn id="82" presetID="22" presetClass="entr" presetSubtype="8" fill="hold" grpId="0" nodeType="afterEffect">
                                  <p:stCondLst>
                                    <p:cond delay="0"/>
                                  </p:stCondLst>
                                  <p:childTnLst>
                                    <p:set>
                                      <p:cBhvr>
                                        <p:cTn id="83" dur="1" fill="hold">
                                          <p:stCondLst>
                                            <p:cond delay="0"/>
                                          </p:stCondLst>
                                        </p:cTn>
                                        <p:tgtEl>
                                          <p:spTgt spid="18460"/>
                                        </p:tgtEl>
                                        <p:attrNameLst>
                                          <p:attrName>style.visibility</p:attrName>
                                        </p:attrNameLst>
                                      </p:cBhvr>
                                      <p:to>
                                        <p:strVal val="visible"/>
                                      </p:to>
                                    </p:set>
                                    <p:animEffect transition="in" filter="wipe(left)">
                                      <p:cBhvr>
                                        <p:cTn id="84" dur="750"/>
                                        <p:tgtEl>
                                          <p:spTgt spid="1846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8461"/>
                                        </p:tgtEl>
                                        <p:attrNameLst>
                                          <p:attrName>style.visibility</p:attrName>
                                        </p:attrNameLst>
                                      </p:cBhvr>
                                      <p:to>
                                        <p:strVal val="visible"/>
                                      </p:to>
                                    </p:set>
                                    <p:animEffect transition="in" filter="wipe(left)">
                                      <p:cBhvr>
                                        <p:cTn id="87" dur="750"/>
                                        <p:tgtEl>
                                          <p:spTgt spid="1846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18462"/>
                                        </p:tgtEl>
                                        <p:attrNameLst>
                                          <p:attrName>style.visibility</p:attrName>
                                        </p:attrNameLst>
                                      </p:cBhvr>
                                      <p:to>
                                        <p:strVal val="visible"/>
                                      </p:to>
                                    </p:set>
                                    <p:animEffect transition="in" filter="wipe(left)">
                                      <p:cBhvr>
                                        <p:cTn id="90" dur="750"/>
                                        <p:tgtEl>
                                          <p:spTgt spid="1846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18463"/>
                                        </p:tgtEl>
                                        <p:attrNameLst>
                                          <p:attrName>style.visibility</p:attrName>
                                        </p:attrNameLst>
                                      </p:cBhvr>
                                      <p:to>
                                        <p:strVal val="visible"/>
                                      </p:to>
                                    </p:set>
                                    <p:animEffect transition="in" filter="wipe(left)">
                                      <p:cBhvr>
                                        <p:cTn id="93" dur="750"/>
                                        <p:tgtEl>
                                          <p:spTgt spid="1846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18464"/>
                                        </p:tgtEl>
                                        <p:attrNameLst>
                                          <p:attrName>style.visibility</p:attrName>
                                        </p:attrNameLst>
                                      </p:cBhvr>
                                      <p:to>
                                        <p:strVal val="visible"/>
                                      </p:to>
                                    </p:set>
                                    <p:animEffect transition="in" filter="wipe(left)">
                                      <p:cBhvr>
                                        <p:cTn id="96" dur="750"/>
                                        <p:tgtEl>
                                          <p:spTgt spid="18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41" grpId="0" animBg="1"/>
      <p:bldP spid="18442" grpId="0" animBg="1" autoUpdateAnimBg="0"/>
      <p:bldP spid="18443" grpId="0" animBg="1" autoUpdateAnimBg="0"/>
      <p:bldP spid="18444" grpId="0" animBg="1" autoUpdateAnimBg="0"/>
      <p:bldP spid="18445" grpId="0" animBg="1" autoUpdateAnimBg="0"/>
      <p:bldP spid="18446" grpId="0" animBg="1" autoUpdateAnimBg="0"/>
      <p:bldP spid="18447" grpId="0" animBg="1" autoUpdateAnimBg="0"/>
      <p:bldP spid="18448" grpId="0" animBg="1" autoUpdateAnimBg="0"/>
      <p:bldP spid="18449" grpId="0" animBg="1"/>
      <p:bldP spid="18450" grpId="0" animBg="1"/>
      <p:bldP spid="18455" grpId="0" animBg="1" autoUpdateAnimBg="0"/>
      <p:bldP spid="18456" grpId="0" animBg="1" autoUpdateAnimBg="0"/>
      <p:bldP spid="18457" grpId="0" animBg="1" autoUpdateAnimBg="0"/>
      <p:bldP spid="18458" grpId="0" animBg="1" autoUpdateAnimBg="0"/>
      <p:bldP spid="18459" grpId="0" animBg="1" autoUpdateAnimBg="0"/>
      <p:bldP spid="18460" grpId="0" autoUpdateAnimBg="0"/>
      <p:bldP spid="18461" grpId="0" autoUpdateAnimBg="0"/>
      <p:bldP spid="18462" grpId="0" autoUpdateAnimBg="0"/>
      <p:bldP spid="18463" grpId="0" autoUpdateAnimBg="0"/>
      <p:bldP spid="1846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lowchart: Off-page Connector 63"/>
          <p:cNvSpPr/>
          <p:nvPr/>
        </p:nvSpPr>
        <p:spPr>
          <a:xfrm>
            <a:off x="6321838" y="1236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6" name="文本框 15"/>
          <p:cNvSpPr txBox="1"/>
          <p:nvPr/>
        </p:nvSpPr>
        <p:spPr>
          <a:xfrm>
            <a:off x="6749653" y="1216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18" name="Flowchart: Off-page Connector 63"/>
          <p:cNvSpPr/>
          <p:nvPr/>
        </p:nvSpPr>
        <p:spPr>
          <a:xfrm>
            <a:off x="6321838" y="2379263"/>
            <a:ext cx="286131" cy="374889"/>
          </a:xfrm>
          <a:prstGeom prst="flowChartOffpageConnecto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sp>
        <p:nvSpPr>
          <p:cNvPr id="19" name="文本框 18"/>
          <p:cNvSpPr txBox="1"/>
          <p:nvPr/>
        </p:nvSpPr>
        <p:spPr>
          <a:xfrm>
            <a:off x="6749653" y="2359429"/>
            <a:ext cx="1557338" cy="789447"/>
          </a:xfrm>
          <a:prstGeom prst="rect">
            <a:avLst/>
          </a:prstGeom>
          <a:noFill/>
        </p:spPr>
        <p:txBody>
          <a:bodyPr wrap="square" lIns="68580" tIns="34290" rIns="68580" bIns="34290"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请在此添加相关文字内容请在此添加相关文字内容</a:t>
            </a:r>
          </a:p>
        </p:txBody>
      </p:sp>
      <p:sp>
        <p:nvSpPr>
          <p:cNvPr id="23" name="Freeform 30"/>
          <p:cNvSpPr>
            <a:spLocks/>
          </p:cNvSpPr>
          <p:nvPr/>
        </p:nvSpPr>
        <p:spPr bwMode="auto">
          <a:xfrm>
            <a:off x="1306253" y="2060540"/>
            <a:ext cx="7251" cy="9063"/>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sp>
        <p:nvSpPr>
          <p:cNvPr id="24" name="Freeform 163"/>
          <p:cNvSpPr>
            <a:spLocks/>
          </p:cNvSpPr>
          <p:nvPr/>
        </p:nvSpPr>
        <p:spPr bwMode="auto">
          <a:xfrm>
            <a:off x="1585398" y="1248480"/>
            <a:ext cx="32627" cy="29003"/>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solidFill>
            <a:schemeClr val="bg1"/>
          </a:solidFill>
          <a:ln w="9525">
            <a:noFill/>
            <a:round/>
            <a:headEnd/>
            <a:tailEnd/>
          </a:ln>
        </p:spPr>
        <p:txBody>
          <a:bodyPr vert="horz" wrap="square" lIns="68580" tIns="34290" rIns="68580" bIns="34290" numCol="1" anchor="t" anchorCtr="0" compatLnSpc="1">
            <a:prstTxWarp prst="textNoShape">
              <a:avLst/>
            </a:prstTxWarp>
          </a:bodyPr>
          <a:lstStyle/>
          <a:p>
            <a:endParaRPr lang="en-US" dirty="0"/>
          </a:p>
        </p:txBody>
      </p:sp>
      <p:grpSp>
        <p:nvGrpSpPr>
          <p:cNvPr id="25" name="Group 341"/>
          <p:cNvGrpSpPr/>
          <p:nvPr/>
        </p:nvGrpSpPr>
        <p:grpSpPr>
          <a:xfrm>
            <a:off x="2528976" y="2083367"/>
            <a:ext cx="955714" cy="1068857"/>
            <a:chOff x="4097338" y="2217738"/>
            <a:chExt cx="1139825" cy="1274763"/>
          </a:xfrm>
          <a:solidFill>
            <a:schemeClr val="bg1"/>
          </a:solidFill>
        </p:grpSpPr>
        <p:sp>
          <p:nvSpPr>
            <p:cNvPr id="26" name="Freeform 5"/>
            <p:cNvSpPr>
              <a:spLocks/>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7" name="Freeform 6"/>
            <p:cNvSpPr>
              <a:spLocks/>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28" name="Group 274"/>
          <p:cNvGrpSpPr/>
          <p:nvPr/>
        </p:nvGrpSpPr>
        <p:grpSpPr>
          <a:xfrm>
            <a:off x="1634492" y="2466717"/>
            <a:ext cx="653560" cy="1055546"/>
            <a:chOff x="3030538" y="2674938"/>
            <a:chExt cx="779463" cy="1258888"/>
          </a:xfrm>
          <a:solidFill>
            <a:schemeClr val="bg1"/>
          </a:solidFill>
        </p:grpSpPr>
        <p:sp>
          <p:nvSpPr>
            <p:cNvPr id="29" name="Freeform 22"/>
            <p:cNvSpPr>
              <a:spLocks/>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0" name="Freeform 23"/>
            <p:cNvSpPr>
              <a:spLocks/>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31" name="Group 277"/>
          <p:cNvGrpSpPr/>
          <p:nvPr/>
        </p:nvGrpSpPr>
        <p:grpSpPr>
          <a:xfrm>
            <a:off x="423210" y="1029153"/>
            <a:ext cx="2172320" cy="1513436"/>
            <a:chOff x="1585913" y="960438"/>
            <a:chExt cx="2590800" cy="1804987"/>
          </a:xfrm>
          <a:solidFill>
            <a:schemeClr val="bg1"/>
          </a:solidFill>
        </p:grpSpPr>
        <p:sp>
          <p:nvSpPr>
            <p:cNvPr id="32" name="Freeform 21"/>
            <p:cNvSpPr>
              <a:spLocks/>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3" name="Freeform 39"/>
            <p:cNvSpPr>
              <a:spLocks/>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4" name="Freeform 40"/>
            <p:cNvSpPr>
              <a:spLocks/>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5" name="Freeform 41"/>
            <p:cNvSpPr>
              <a:spLocks/>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6" name="Freeform 42"/>
            <p:cNvSpPr>
              <a:spLocks/>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7" name="Freeform 43"/>
            <p:cNvSpPr>
              <a:spLocks/>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8" name="Freeform 44"/>
            <p:cNvSpPr>
              <a:spLocks/>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9" name="Freeform 45"/>
            <p:cNvSpPr>
              <a:spLocks/>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0" name="Freeform 46"/>
            <p:cNvSpPr>
              <a:spLocks/>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1" name="Freeform 47"/>
            <p:cNvSpPr>
              <a:spLocks/>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2" name="Freeform 48"/>
            <p:cNvSpPr>
              <a:spLocks/>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3" name="Freeform 49"/>
            <p:cNvSpPr>
              <a:spLocks/>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4" name="Freeform 50"/>
            <p:cNvSpPr>
              <a:spLocks/>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5" name="Freeform 51"/>
            <p:cNvSpPr>
              <a:spLocks/>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6" name="Freeform 52"/>
            <p:cNvSpPr>
              <a:spLocks/>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7" name="Freeform 53"/>
            <p:cNvSpPr>
              <a:spLocks/>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8" name="Freeform 54"/>
            <p:cNvSpPr>
              <a:spLocks/>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9" name="Freeform 55"/>
            <p:cNvSpPr>
              <a:spLocks/>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Freeform 56"/>
            <p:cNvSpPr>
              <a:spLocks/>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1" name="Freeform 57"/>
            <p:cNvSpPr>
              <a:spLocks/>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8"/>
            <p:cNvSpPr>
              <a:spLocks/>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3" name="Freeform 59"/>
            <p:cNvSpPr>
              <a:spLocks/>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60"/>
            <p:cNvSpPr>
              <a:spLocks/>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5" name="Freeform 61"/>
            <p:cNvSpPr>
              <a:spLocks/>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6" name="Freeform 62"/>
            <p:cNvSpPr>
              <a:spLocks/>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7" name="Freeform 63"/>
            <p:cNvSpPr>
              <a:spLocks/>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8" name="Freeform 64"/>
            <p:cNvSpPr>
              <a:spLocks/>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65"/>
            <p:cNvSpPr>
              <a:spLocks/>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0" name="Freeform 66"/>
            <p:cNvSpPr>
              <a:spLocks/>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1" name="Freeform 67"/>
            <p:cNvSpPr>
              <a:spLocks/>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2" name="Freeform 68"/>
            <p:cNvSpPr>
              <a:spLocks/>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3" name="Freeform 69"/>
            <p:cNvSpPr>
              <a:spLocks/>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70"/>
            <p:cNvSpPr>
              <a:spLocks/>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5" name="Freeform 71"/>
            <p:cNvSpPr>
              <a:spLocks/>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6" name="Freeform 72"/>
            <p:cNvSpPr>
              <a:spLocks/>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7" name="Freeform 73"/>
            <p:cNvSpPr>
              <a:spLocks/>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8" name="Freeform 74"/>
            <p:cNvSpPr>
              <a:spLocks/>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9" name="Freeform 75"/>
            <p:cNvSpPr>
              <a:spLocks/>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0" name="Freeform 76"/>
            <p:cNvSpPr>
              <a:spLocks/>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1" name="Freeform 77"/>
            <p:cNvSpPr>
              <a:spLocks/>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2" name="Freeform 78"/>
            <p:cNvSpPr>
              <a:spLocks/>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3" name="Freeform 79"/>
            <p:cNvSpPr>
              <a:spLocks/>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4" name="Freeform 80"/>
            <p:cNvSpPr>
              <a:spLocks/>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5" name="Freeform 81"/>
            <p:cNvSpPr>
              <a:spLocks/>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6" name="Freeform 82"/>
            <p:cNvSpPr>
              <a:spLocks/>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7" name="Freeform 83"/>
            <p:cNvSpPr>
              <a:spLocks/>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8" name="Freeform 84"/>
            <p:cNvSpPr>
              <a:spLocks/>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79" name="Freeform 85"/>
            <p:cNvSpPr>
              <a:spLocks/>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0" name="Freeform 86"/>
            <p:cNvSpPr>
              <a:spLocks/>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1" name="Freeform 87"/>
            <p:cNvSpPr>
              <a:spLocks/>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2" name="Freeform 88"/>
            <p:cNvSpPr>
              <a:spLocks/>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3" name="Freeform 89"/>
            <p:cNvSpPr>
              <a:spLocks/>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4" name="Freeform 90"/>
            <p:cNvSpPr>
              <a:spLocks/>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5" name="Freeform 91"/>
            <p:cNvSpPr>
              <a:spLocks/>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6" name="Freeform 92"/>
            <p:cNvSpPr>
              <a:spLocks/>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7" name="Freeform 93"/>
            <p:cNvSpPr>
              <a:spLocks/>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8" name="Freeform 94"/>
            <p:cNvSpPr>
              <a:spLocks/>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89" name="Freeform 95"/>
            <p:cNvSpPr>
              <a:spLocks/>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0" name="Freeform 96"/>
            <p:cNvSpPr>
              <a:spLocks/>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1" name="Freeform 97"/>
            <p:cNvSpPr>
              <a:spLocks/>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2" name="Freeform 98"/>
            <p:cNvSpPr>
              <a:spLocks/>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3" name="Freeform 99"/>
            <p:cNvSpPr>
              <a:spLocks/>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4" name="Freeform 100"/>
            <p:cNvSpPr>
              <a:spLocks/>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nvGrpSpPr>
          <p:cNvPr id="95" name="Group 345"/>
          <p:cNvGrpSpPr/>
          <p:nvPr/>
        </p:nvGrpSpPr>
        <p:grpSpPr>
          <a:xfrm>
            <a:off x="2631468" y="1136971"/>
            <a:ext cx="576357" cy="969026"/>
            <a:chOff x="4219575" y="1089025"/>
            <a:chExt cx="687388" cy="1155701"/>
          </a:xfrm>
          <a:solidFill>
            <a:schemeClr val="bg1"/>
          </a:solidFill>
        </p:grpSpPr>
        <p:sp>
          <p:nvSpPr>
            <p:cNvPr id="96" name="Freeform 36"/>
            <p:cNvSpPr>
              <a:spLocks/>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97" name="Group 343"/>
            <p:cNvGrpSpPr/>
            <p:nvPr/>
          </p:nvGrpSpPr>
          <p:grpSpPr>
            <a:xfrm>
              <a:off x="4219575" y="1089025"/>
              <a:ext cx="687388" cy="1155701"/>
              <a:chOff x="4219575" y="1089025"/>
              <a:chExt cx="687388" cy="1155701"/>
            </a:xfrm>
            <a:grpFill/>
          </p:grpSpPr>
          <p:sp>
            <p:nvSpPr>
              <p:cNvPr id="98" name="Freeform 24"/>
              <p:cNvSpPr>
                <a:spLocks/>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99" name="Freeform 25"/>
              <p:cNvSpPr>
                <a:spLocks/>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0" name="Freeform 26"/>
              <p:cNvSpPr>
                <a:spLocks/>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1" name="Freeform 27"/>
              <p:cNvSpPr>
                <a:spLocks/>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2" name="Freeform 28"/>
              <p:cNvSpPr>
                <a:spLocks/>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3" name="Freeform 29"/>
              <p:cNvSpPr>
                <a:spLocks/>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4" name="Freeform 31"/>
              <p:cNvSpPr>
                <a:spLocks/>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5" name="Freeform 32"/>
              <p:cNvSpPr>
                <a:spLocks/>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6" name="Freeform 33"/>
              <p:cNvSpPr>
                <a:spLocks/>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7" name="Freeform 34"/>
              <p:cNvSpPr>
                <a:spLocks/>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8" name="Freeform 35"/>
              <p:cNvSpPr>
                <a:spLocks/>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9" name="Freeform 37"/>
              <p:cNvSpPr>
                <a:spLocks/>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0" name="Freeform 38"/>
              <p:cNvSpPr>
                <a:spLocks/>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11" name="Group 363"/>
          <p:cNvGrpSpPr/>
          <p:nvPr/>
        </p:nvGrpSpPr>
        <p:grpSpPr>
          <a:xfrm>
            <a:off x="4355215" y="2638426"/>
            <a:ext cx="810628" cy="708134"/>
            <a:chOff x="6275388" y="2879725"/>
            <a:chExt cx="966788" cy="844551"/>
          </a:xfrm>
          <a:solidFill>
            <a:schemeClr val="bg1"/>
          </a:solidFill>
        </p:grpSpPr>
        <p:sp>
          <p:nvSpPr>
            <p:cNvPr id="112" name="Freeform 9"/>
            <p:cNvSpPr>
              <a:spLocks/>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nvGrpSpPr>
            <p:cNvPr id="113" name="Group 361"/>
            <p:cNvGrpSpPr/>
            <p:nvPr/>
          </p:nvGrpSpPr>
          <p:grpSpPr>
            <a:xfrm>
              <a:off x="6275388" y="2917825"/>
              <a:ext cx="966788" cy="806451"/>
              <a:chOff x="6275388" y="2917825"/>
              <a:chExt cx="966788" cy="806451"/>
            </a:xfrm>
            <a:grpFill/>
          </p:grpSpPr>
          <p:sp>
            <p:nvSpPr>
              <p:cNvPr id="114" name="Freeform 7"/>
              <p:cNvSpPr>
                <a:spLocks/>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5" name="Freeform 8"/>
              <p:cNvSpPr>
                <a:spLocks/>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6" name="Freeform 10"/>
              <p:cNvSpPr>
                <a:spLocks/>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7" name="Freeform 11"/>
              <p:cNvSpPr>
                <a:spLocks/>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8" name="Freeform 12"/>
              <p:cNvSpPr>
                <a:spLocks/>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19" name="Freeform 13"/>
              <p:cNvSpPr>
                <a:spLocks/>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0" name="Freeform 14"/>
              <p:cNvSpPr>
                <a:spLocks/>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1" name="Freeform 15"/>
              <p:cNvSpPr>
                <a:spLocks/>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2" name="Freeform 16"/>
              <p:cNvSpPr>
                <a:spLocks/>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3" name="Freeform 17"/>
              <p:cNvSpPr>
                <a:spLocks/>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4" name="Freeform 18"/>
              <p:cNvSpPr>
                <a:spLocks/>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5" name="Freeform 19"/>
              <p:cNvSpPr>
                <a:spLocks/>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6" name="Freeform 20"/>
              <p:cNvSpPr>
                <a:spLocks/>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7" name="Freeform 116"/>
              <p:cNvSpPr>
                <a:spLocks/>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8" name="Freeform 117"/>
              <p:cNvSpPr>
                <a:spLocks/>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9" name="Freeform 118"/>
              <p:cNvSpPr>
                <a:spLocks/>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grpSp>
      <p:grpSp>
        <p:nvGrpSpPr>
          <p:cNvPr id="130" name="Group 383"/>
          <p:cNvGrpSpPr/>
          <p:nvPr/>
        </p:nvGrpSpPr>
        <p:grpSpPr>
          <a:xfrm>
            <a:off x="3045434" y="1094375"/>
            <a:ext cx="2387954" cy="1687807"/>
            <a:chOff x="4713288" y="1038225"/>
            <a:chExt cx="2847975" cy="2012950"/>
          </a:xfrm>
          <a:solidFill>
            <a:schemeClr val="bg1"/>
          </a:solidFill>
        </p:grpSpPr>
        <p:sp>
          <p:nvSpPr>
            <p:cNvPr id="131" name="Freeform 101"/>
            <p:cNvSpPr>
              <a:spLocks/>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2" name="Freeform 102"/>
            <p:cNvSpPr>
              <a:spLocks/>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3" name="Freeform 103"/>
            <p:cNvSpPr>
              <a:spLocks/>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4" name="Freeform 104"/>
            <p:cNvSpPr>
              <a:spLocks/>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5" name="Freeform 105"/>
            <p:cNvSpPr>
              <a:spLocks/>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6" name="Freeform 106"/>
            <p:cNvSpPr>
              <a:spLocks/>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7" name="Freeform 107"/>
            <p:cNvSpPr>
              <a:spLocks/>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8" name="Freeform 108"/>
            <p:cNvSpPr>
              <a:spLocks/>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39" name="Freeform 109"/>
            <p:cNvSpPr>
              <a:spLocks/>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0" name="Freeform 110"/>
            <p:cNvSpPr>
              <a:spLocks/>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1" name="Freeform 111"/>
            <p:cNvSpPr>
              <a:spLocks/>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2" name="Freeform 112"/>
            <p:cNvSpPr>
              <a:spLocks/>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3" name="Freeform 113"/>
            <p:cNvSpPr>
              <a:spLocks/>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4" name="Freeform 114"/>
            <p:cNvSpPr>
              <a:spLocks/>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5" name="Freeform 115"/>
            <p:cNvSpPr>
              <a:spLocks/>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6" name="Freeform 119"/>
            <p:cNvSpPr>
              <a:spLocks/>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7" name="Freeform 120"/>
            <p:cNvSpPr>
              <a:spLocks/>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8" name="Freeform 121"/>
            <p:cNvSpPr>
              <a:spLocks/>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49" name="Freeform 122"/>
            <p:cNvSpPr>
              <a:spLocks/>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0" name="Freeform 123"/>
            <p:cNvSpPr>
              <a:spLocks/>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1" name="Freeform 124"/>
            <p:cNvSpPr>
              <a:spLocks/>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2" name="Freeform 125"/>
            <p:cNvSpPr>
              <a:spLocks/>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3" name="Freeform 126"/>
            <p:cNvSpPr>
              <a:spLocks/>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4" name="Freeform 127"/>
            <p:cNvSpPr>
              <a:spLocks/>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5" name="Freeform 128"/>
            <p:cNvSpPr>
              <a:spLocks/>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6" name="Freeform 129"/>
            <p:cNvSpPr>
              <a:spLocks/>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7" name="Freeform 130"/>
            <p:cNvSpPr>
              <a:spLocks/>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8" name="Freeform 131"/>
            <p:cNvSpPr>
              <a:spLocks/>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59" name="Freeform 132"/>
            <p:cNvSpPr>
              <a:spLocks/>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0" name="Freeform 133"/>
            <p:cNvSpPr>
              <a:spLocks/>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1" name="Freeform 134"/>
            <p:cNvSpPr>
              <a:spLocks/>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2" name="Freeform 135"/>
            <p:cNvSpPr>
              <a:spLocks/>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3" name="Freeform 136"/>
            <p:cNvSpPr>
              <a:spLocks/>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4" name="Freeform 137"/>
            <p:cNvSpPr>
              <a:spLocks/>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5" name="Freeform 138"/>
            <p:cNvSpPr>
              <a:spLocks/>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6" name="Freeform 139"/>
            <p:cNvSpPr>
              <a:spLocks/>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7" name="Freeform 140"/>
            <p:cNvSpPr>
              <a:spLocks/>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8" name="Freeform 141"/>
            <p:cNvSpPr>
              <a:spLocks/>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69" name="Freeform 142"/>
            <p:cNvSpPr>
              <a:spLocks/>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0" name="Freeform 143"/>
            <p:cNvSpPr>
              <a:spLocks/>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1" name="Freeform 144"/>
            <p:cNvSpPr>
              <a:spLocks/>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2" name="Freeform 145"/>
            <p:cNvSpPr>
              <a:spLocks/>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3" name="Freeform 146"/>
            <p:cNvSpPr>
              <a:spLocks/>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4" name="Freeform 147"/>
            <p:cNvSpPr>
              <a:spLocks/>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5" name="Freeform 148"/>
            <p:cNvSpPr>
              <a:spLocks/>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6" name="Freeform 149"/>
            <p:cNvSpPr>
              <a:spLocks/>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7" name="Freeform 150"/>
            <p:cNvSpPr>
              <a:spLocks/>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8" name="Freeform 151"/>
            <p:cNvSpPr>
              <a:spLocks/>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79" name="Freeform 152"/>
            <p:cNvSpPr>
              <a:spLocks/>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0" name="Freeform 153"/>
            <p:cNvSpPr>
              <a:spLocks/>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1" name="Freeform 154"/>
            <p:cNvSpPr>
              <a:spLocks/>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2" name="Freeform 155"/>
            <p:cNvSpPr>
              <a:spLocks/>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3" name="Freeform 156"/>
            <p:cNvSpPr>
              <a:spLocks/>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4" name="Freeform 157"/>
            <p:cNvSpPr>
              <a:spLocks/>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5" name="Freeform 158"/>
            <p:cNvSpPr>
              <a:spLocks/>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6" name="Freeform 159"/>
            <p:cNvSpPr>
              <a:spLocks/>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7" name="Freeform 160"/>
            <p:cNvSpPr>
              <a:spLocks/>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8" name="Freeform 161"/>
            <p:cNvSpPr>
              <a:spLocks/>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89" name="Freeform 162"/>
            <p:cNvSpPr>
              <a:spLocks/>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0" name="Freeform 164"/>
            <p:cNvSpPr>
              <a:spLocks/>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1" name="Freeform 165"/>
            <p:cNvSpPr>
              <a:spLocks/>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2" name="Freeform 166"/>
            <p:cNvSpPr>
              <a:spLocks/>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3" name="Freeform 167"/>
            <p:cNvSpPr>
              <a:spLocks/>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4" name="Freeform 168"/>
            <p:cNvSpPr>
              <a:spLocks/>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5" name="Freeform 169"/>
            <p:cNvSpPr>
              <a:spLocks/>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6" name="Freeform 170"/>
            <p:cNvSpPr>
              <a:spLocks/>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97" name="Freeform 171"/>
            <p:cNvSpPr>
              <a:spLocks/>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 xmlns:p14="http://schemas.microsoft.com/office/powerpoint/2010/main" val="229332595"/>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accel="50000" decel="5000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p:bldP spid="18" grpId="0" animBg="1"/>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cstate="screen">
            <a:extLst>
              <a:ext uri="{28A0092B-C50C-407E-A947-70E740481C1C}">
                <a14:useLocalDpi xmlns="" xmlns:a14="http://schemas.microsoft.com/office/drawing/2010/main"/>
              </a:ext>
            </a:extLst>
          </a:blip>
          <a:srcRect/>
          <a:stretch/>
        </p:blipFill>
        <p:spPr>
          <a:xfrm>
            <a:off x="0" y="-14513"/>
            <a:ext cx="9144000" cy="5152570"/>
          </a:xfrm>
          <a:prstGeom prst="rect">
            <a:avLst/>
          </a:prstGeom>
        </p:spPr>
      </p:pic>
      <p:sp>
        <p:nvSpPr>
          <p:cNvPr id="3" name="矩形 19"/>
          <p:cNvSpPr>
            <a:spLocks noChangeArrowheads="1"/>
          </p:cNvSpPr>
          <p:nvPr/>
        </p:nvSpPr>
        <p:spPr bwMode="auto">
          <a:xfrm>
            <a:off x="2083725" y="1030289"/>
            <a:ext cx="4856825" cy="1892300"/>
          </a:xfrm>
          <a:prstGeom prst="rect">
            <a:avLst/>
          </a:prstGeom>
          <a:noFill/>
          <a:ln w="12700" cmpd="sng">
            <a:solidFill>
              <a:schemeClr val="bg1">
                <a:alpha val="50000"/>
              </a:schemeClr>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eaLnBrk="1" hangingPunct="1"/>
            <a:endParaRPr lang="zh-CN" altLang="en-US"/>
          </a:p>
        </p:txBody>
      </p:sp>
      <p:sp>
        <p:nvSpPr>
          <p:cNvPr id="4" name="文本框 3"/>
          <p:cNvSpPr txBox="1"/>
          <p:nvPr/>
        </p:nvSpPr>
        <p:spPr>
          <a:xfrm>
            <a:off x="2415248" y="1239264"/>
            <a:ext cx="4193777" cy="646331"/>
          </a:xfrm>
          <a:prstGeom prst="rect">
            <a:avLst/>
          </a:prstGeom>
          <a:noFill/>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感谢观看 </a:t>
            </a:r>
            <a:r>
              <a:rPr lang="en-US" altLang="zh-CN" sz="3600" dirty="0" smtClean="0">
                <a:solidFill>
                  <a:schemeClr val="bg1"/>
                </a:solidFill>
                <a:latin typeface="微软雅黑" panose="020B0503020204020204" pitchFamily="34" charset="-122"/>
                <a:ea typeface="微软雅黑" panose="020B0503020204020204" pitchFamily="34" charset="-122"/>
              </a:rPr>
              <a:t>THANKS!</a:t>
            </a:r>
            <a:endParaRPr lang="zh-CN" altLang="en-US" sz="3600" dirty="0">
              <a:solidFill>
                <a:schemeClr val="bg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2295987" y="2076450"/>
            <a:ext cx="44323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747070" y="2314854"/>
            <a:ext cx="3886000"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汇报人</a:t>
            </a:r>
            <a:r>
              <a:rPr lang="zh-CN" altLang="en-US" sz="1800" dirty="0" smtClean="0">
                <a:solidFill>
                  <a:schemeClr val="bg1"/>
                </a:solidFill>
                <a:latin typeface="微软雅黑" panose="020B0503020204020204" pitchFamily="34" charset="-122"/>
                <a:ea typeface="微软雅黑" panose="020B0503020204020204" pitchFamily="34" charset="-122"/>
              </a:rPr>
              <a:t>：</a:t>
            </a:r>
            <a:r>
              <a:rPr lang="en-US" altLang="zh-CN" sz="1800" dirty="0" smtClean="0">
                <a:solidFill>
                  <a:schemeClr val="bg1"/>
                </a:solidFill>
                <a:latin typeface="微软雅黑" panose="020B0503020204020204" pitchFamily="34" charset="-122"/>
                <a:ea typeface="微软雅黑" panose="020B0503020204020204" pitchFamily="34" charset="-122"/>
              </a:rPr>
              <a:t>PPT</a:t>
            </a:r>
            <a:r>
              <a:rPr lang="zh-CN" altLang="en-US" sz="1800" dirty="0" smtClean="0">
                <a:solidFill>
                  <a:schemeClr val="bg1"/>
                </a:solidFill>
                <a:latin typeface="微软雅黑" panose="020B0503020204020204" pitchFamily="34" charset="-122"/>
                <a:ea typeface="微软雅黑" panose="020B0503020204020204" pitchFamily="34" charset="-122"/>
              </a:rPr>
              <a:t>家园     时间：</a:t>
            </a:r>
            <a:r>
              <a:rPr lang="en-US" altLang="zh-CN" sz="1800" dirty="0" smtClean="0">
                <a:solidFill>
                  <a:schemeClr val="bg1"/>
                </a:solidFill>
                <a:latin typeface="微软雅黑" panose="020B0503020204020204" pitchFamily="34" charset="-122"/>
                <a:ea typeface="微软雅黑" panose="020B0503020204020204" pitchFamily="34" charset="-122"/>
              </a:rPr>
              <a:t>2020.07</a:t>
            </a:r>
            <a:endParaRPr lang="zh-CN" altLang="en-US" sz="1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 xmlns:p14="http://schemas.microsoft.com/office/powerpoint/2010/main" val="636996900"/>
      </p:ext>
    </p:extLst>
  </p:cSld>
  <p:clrMapOvr>
    <a:masterClrMapping/>
  </p:clrMapOvr>
  <p:transition spd="med" advClick="0"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heel(1)">
                                      <p:cBhvr>
                                        <p:cTn id="13" dur="1250"/>
                                        <p:tgtEl>
                                          <p:spTgt spid="3"/>
                                        </p:tgtEl>
                                      </p:cBhvr>
                                    </p:animEffect>
                                  </p:childTnLst>
                                </p:cTn>
                              </p:par>
                            </p:childTnLst>
                          </p:cTn>
                        </p:par>
                        <p:par>
                          <p:cTn id="14" fill="hold">
                            <p:stCondLst>
                              <p:cond delay="2250"/>
                            </p:stCondLst>
                            <p:childTnLst>
                              <p:par>
                                <p:cTn id="15" presetID="12" presetClass="entr" presetSubtype="4" fill="hold" grpId="0" nodeType="afterEffect">
                                  <p:stCondLst>
                                    <p:cond delay="0"/>
                                  </p:stCondLst>
                                  <p:iterate type="lt">
                                    <p:tmPct val="14000"/>
                                  </p:iterate>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p:tgtEl>
                                          <p:spTgt spid="4"/>
                                        </p:tgtEl>
                                        <p:attrNameLst>
                                          <p:attrName>ppt_y</p:attrName>
                                        </p:attrNameLst>
                                      </p:cBhvr>
                                      <p:tavLst>
                                        <p:tav tm="0">
                                          <p:val>
                                            <p:strVal val="#ppt_y+#ppt_h*1.125000"/>
                                          </p:val>
                                        </p:tav>
                                        <p:tav tm="100000">
                                          <p:val>
                                            <p:strVal val="#ppt_y"/>
                                          </p:val>
                                        </p:tav>
                                      </p:tavLst>
                                    </p:anim>
                                    <p:animEffect transition="in" filter="wipe(up)">
                                      <p:cBhvr>
                                        <p:cTn id="18" dur="1000"/>
                                        <p:tgtEl>
                                          <p:spTgt spid="4"/>
                                        </p:tgtEl>
                                      </p:cBhvr>
                                    </p:animEffect>
                                  </p:childTnLst>
                                </p:cTn>
                              </p:par>
                            </p:childTnLst>
                          </p:cTn>
                        </p:par>
                        <p:par>
                          <p:cTn id="19" fill="hold">
                            <p:stCondLst>
                              <p:cond delay="4650"/>
                            </p:stCondLst>
                            <p:childTnLst>
                              <p:par>
                                <p:cTn id="20" presetID="16" presetClass="entr" presetSubtype="21"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par>
                          <p:cTn id="23" fill="hold">
                            <p:stCondLst>
                              <p:cond delay="5150"/>
                            </p:stCondLst>
                            <p:childTnLst>
                              <p:par>
                                <p:cTn id="24" presetID="47" presetClass="entr" presetSubtype="0"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洁ios风格"/>
</p:tagLst>
</file>

<file path=ppt/theme/theme1.xml><?xml version="1.0" encoding="utf-8"?>
<a:theme xmlns:a="http://schemas.openxmlformats.org/drawingml/2006/main" name="PPT家园">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211</TotalTime>
  <Words>2827</Words>
  <Application>Microsoft Office PowerPoint</Application>
  <PresentationFormat>全屏显示(16:9)</PresentationFormat>
  <Paragraphs>217</Paragraphs>
  <Slides>27</Slides>
  <Notes>7</Notes>
  <HiddenSlides>0</HiddenSlides>
  <MMClips>0</MMClips>
  <ScaleCrop>false</ScaleCrop>
  <HeadingPairs>
    <vt:vector size="6" baseType="variant">
      <vt:variant>
        <vt:lpstr>主题</vt:lpstr>
      </vt:variant>
      <vt:variant>
        <vt:i4>1</vt:i4>
      </vt:variant>
      <vt:variant>
        <vt:lpstr>嵌入 OLE 服务器</vt:lpstr>
      </vt:variant>
      <vt:variant>
        <vt:i4>1</vt:i4>
      </vt:variant>
      <vt:variant>
        <vt:lpstr>幻灯片标题</vt:lpstr>
      </vt:variant>
      <vt:variant>
        <vt:i4>27</vt:i4>
      </vt:variant>
    </vt:vector>
  </HeadingPairs>
  <TitlesOfParts>
    <vt:vector size="29" baseType="lpstr">
      <vt:lpstr>PPT家园</vt:lpstr>
      <vt:lpstr>Microsoft Office Excel 97-2003 工作表</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简洁ios风格</dc:title>
  <dc:creator>PPT</dc:creator>
  <cp:keywords>PPT</cp:keywords>
  <dc:description>www.1ppt.com</dc:description>
  <cp:lastModifiedBy>User</cp:lastModifiedBy>
  <cp:revision>37</cp:revision>
  <dcterms:created xsi:type="dcterms:W3CDTF">2017-03-04T06:55:50Z</dcterms:created>
  <dcterms:modified xsi:type="dcterms:W3CDTF">2020-07-19T03:39:39Z</dcterms:modified>
</cp:coreProperties>
</file>