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432" r:id="rId2"/>
    <p:sldId id="430" r:id="rId3"/>
    <p:sldId id="368" r:id="rId4"/>
    <p:sldId id="369" r:id="rId5"/>
    <p:sldId id="394" r:id="rId6"/>
    <p:sldId id="396" r:id="rId7"/>
    <p:sldId id="370" r:id="rId8"/>
    <p:sldId id="395" r:id="rId9"/>
    <p:sldId id="371" r:id="rId10"/>
    <p:sldId id="406" r:id="rId11"/>
    <p:sldId id="407" r:id="rId12"/>
    <p:sldId id="399" r:id="rId13"/>
    <p:sldId id="373" r:id="rId14"/>
    <p:sldId id="376" r:id="rId15"/>
    <p:sldId id="374" r:id="rId16"/>
    <p:sldId id="375" r:id="rId17"/>
    <p:sldId id="377" r:id="rId18"/>
    <p:sldId id="408" r:id="rId19"/>
    <p:sldId id="400" r:id="rId20"/>
    <p:sldId id="409" r:id="rId21"/>
    <p:sldId id="410" r:id="rId22"/>
    <p:sldId id="411" r:id="rId23"/>
    <p:sldId id="412" r:id="rId24"/>
    <p:sldId id="413" r:id="rId25"/>
    <p:sldId id="414" r:id="rId26"/>
    <p:sldId id="415" r:id="rId27"/>
    <p:sldId id="401" r:id="rId28"/>
    <p:sldId id="416" r:id="rId29"/>
    <p:sldId id="417" r:id="rId30"/>
    <p:sldId id="418" r:id="rId31"/>
    <p:sldId id="419" r:id="rId32"/>
    <p:sldId id="420" r:id="rId33"/>
    <p:sldId id="421" r:id="rId34"/>
    <p:sldId id="422" r:id="rId35"/>
    <p:sldId id="423" r:id="rId36"/>
    <p:sldId id="424" r:id="rId37"/>
    <p:sldId id="425" r:id="rId38"/>
    <p:sldId id="426" r:id="rId39"/>
    <p:sldId id="427" r:id="rId40"/>
    <p:sldId id="428" r:id="rId41"/>
    <p:sldId id="429" r:id="rId42"/>
    <p:sldId id="405" r:id="rId43"/>
  </p:sldIdLst>
  <p:sldSz cx="9144000" cy="5143500" type="screen16x9"/>
  <p:notesSz cx="6858000" cy="9144000"/>
  <p:custDataLst>
    <p:tags r:id="rId45"/>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3428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685617"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028426"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37123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1714043" algn="l" defTabSz="685617" rtl="0" eaLnBrk="1" latinLnBrk="0" hangingPunct="1">
      <a:defRPr kern="1200">
        <a:solidFill>
          <a:schemeClr val="tx1"/>
        </a:solidFill>
        <a:latin typeface="Arial" pitchFamily="34" charset="0"/>
        <a:ea typeface="宋体" pitchFamily="2" charset="-122"/>
        <a:cs typeface="+mn-cs"/>
      </a:defRPr>
    </a:lvl6pPr>
    <a:lvl7pPr marL="2056851" algn="l" defTabSz="685617" rtl="0" eaLnBrk="1" latinLnBrk="0" hangingPunct="1">
      <a:defRPr kern="1200">
        <a:solidFill>
          <a:schemeClr val="tx1"/>
        </a:solidFill>
        <a:latin typeface="Arial" pitchFamily="34" charset="0"/>
        <a:ea typeface="宋体" pitchFamily="2" charset="-122"/>
        <a:cs typeface="+mn-cs"/>
      </a:defRPr>
    </a:lvl7pPr>
    <a:lvl8pPr marL="2399660" algn="l" defTabSz="685617" rtl="0" eaLnBrk="1" latinLnBrk="0" hangingPunct="1">
      <a:defRPr kern="1200">
        <a:solidFill>
          <a:schemeClr val="tx1"/>
        </a:solidFill>
        <a:latin typeface="Arial" pitchFamily="34" charset="0"/>
        <a:ea typeface="宋体" pitchFamily="2" charset="-122"/>
        <a:cs typeface="+mn-cs"/>
      </a:defRPr>
    </a:lvl8pPr>
    <a:lvl9pPr marL="2742468" algn="l" defTabSz="685617"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619">
          <p15:clr>
            <a:srgbClr val="A4A3A4"/>
          </p15:clr>
        </p15:guide>
        <p15:guide id="2" pos="28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DC"/>
    <a:srgbClr val="21A3D0"/>
    <a:srgbClr val="A9BECB"/>
    <a:srgbClr val="F8F8F8"/>
    <a:srgbClr val="D01C63"/>
    <a:srgbClr val="0067AC"/>
    <a:srgbClr val="DDDDD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115" d="100"/>
          <a:sy n="115" d="100"/>
        </p:scale>
        <p:origin x="684" y="96"/>
      </p:cViewPr>
      <p:guideLst>
        <p:guide orient="horz" pos="1619"/>
        <p:guide pos="2894"/>
      </p:guideLst>
    </p:cSldViewPr>
  </p:slideViewPr>
  <p:notesTextViewPr>
    <p:cViewPr>
      <p:scale>
        <a:sx n="1" d="1"/>
        <a:sy n="1" d="1"/>
      </p:scale>
      <p:origin x="0" y="0"/>
    </p:cViewPr>
  </p:notesTextViewPr>
  <p:sorterViewPr>
    <p:cViewPr>
      <p:scale>
        <a:sx n="151" d="100"/>
        <a:sy n="15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3A93C214-0B12-46AB-8A79-327EE726E8C2}" type="datetimeFigureOut">
              <a:rPr lang="zh-CN" altLang="en-US"/>
              <a:pPr/>
              <a:t>2018/8/15</a:t>
            </a:fld>
            <a:endParaRPr lang="en-US"/>
          </a:p>
        </p:txBody>
      </p:sp>
      <p:sp>
        <p:nvSpPr>
          <p:cNvPr id="4100"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B36EE78B-84D8-412F-BC69-ACC7C447BAFC}" type="slidenum">
              <a:rPr lang="zh-CN" altLang="en-US"/>
              <a:pPr/>
              <a:t>‹#›</a:t>
            </a:fld>
            <a:endParaRPr lang="en-US"/>
          </a:p>
        </p:txBody>
      </p:sp>
    </p:spTree>
    <p:extLst>
      <p:ext uri="{BB962C8B-B14F-4D97-AF65-F5344CB8AC3E}">
        <p14:creationId xmlns:p14="http://schemas.microsoft.com/office/powerpoint/2010/main" val="3960598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1pPr>
    <a:lvl2pPr marL="342809"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2pPr>
    <a:lvl3pPr marL="685617"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3pPr>
    <a:lvl4pPr marL="1028426"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4pPr>
    <a:lvl5pPr marL="1371234"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5pPr>
    <a:lvl6pPr marL="1714043" algn="l" defTabSz="685617" rtl="0" eaLnBrk="1" latinLnBrk="0" hangingPunct="1">
      <a:defRPr sz="900" kern="1200">
        <a:solidFill>
          <a:schemeClr val="tx1"/>
        </a:solidFill>
        <a:latin typeface="+mn-lt"/>
        <a:ea typeface="+mn-ea"/>
        <a:cs typeface="+mn-cs"/>
      </a:defRPr>
    </a:lvl6pPr>
    <a:lvl7pPr marL="2056851" algn="l" defTabSz="685617" rtl="0" eaLnBrk="1" latinLnBrk="0" hangingPunct="1">
      <a:defRPr sz="900" kern="1200">
        <a:solidFill>
          <a:schemeClr val="tx1"/>
        </a:solidFill>
        <a:latin typeface="+mn-lt"/>
        <a:ea typeface="+mn-ea"/>
        <a:cs typeface="+mn-cs"/>
      </a:defRPr>
    </a:lvl7pPr>
    <a:lvl8pPr marL="2399660" algn="l" defTabSz="685617" rtl="0" eaLnBrk="1" latinLnBrk="0" hangingPunct="1">
      <a:defRPr sz="900" kern="1200">
        <a:solidFill>
          <a:schemeClr val="tx1"/>
        </a:solidFill>
        <a:latin typeface="+mn-lt"/>
        <a:ea typeface="+mn-ea"/>
        <a:cs typeface="+mn-cs"/>
      </a:defRPr>
    </a:lvl8pPr>
    <a:lvl9pPr marL="2742468" algn="l" defTabSz="68561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pPr/>
              <a:t>1</a:t>
            </a:fld>
            <a:endParaRPr lang="zh-CN" altLang="en-US"/>
          </a:p>
        </p:txBody>
      </p:sp>
    </p:spTree>
    <p:extLst>
      <p:ext uri="{BB962C8B-B14F-4D97-AF65-F5344CB8AC3E}">
        <p14:creationId xmlns:p14="http://schemas.microsoft.com/office/powerpoint/2010/main" val="4189617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a:t>
            </a:fld>
            <a:endParaRPr lang="en-US"/>
          </a:p>
        </p:txBody>
      </p:sp>
    </p:spTree>
    <p:extLst>
      <p:ext uri="{BB962C8B-B14F-4D97-AF65-F5344CB8AC3E}">
        <p14:creationId xmlns:p14="http://schemas.microsoft.com/office/powerpoint/2010/main" val="375250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a:t>
            </a:fld>
            <a:endParaRPr lang="en-US"/>
          </a:p>
        </p:txBody>
      </p:sp>
    </p:spTree>
    <p:extLst>
      <p:ext uri="{BB962C8B-B14F-4D97-AF65-F5344CB8AC3E}">
        <p14:creationId xmlns:p14="http://schemas.microsoft.com/office/powerpoint/2010/main" val="1172663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1100910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5</a:t>
            </a:fld>
            <a:endParaRPr lang="en-US"/>
          </a:p>
        </p:txBody>
      </p:sp>
    </p:spTree>
    <p:extLst>
      <p:ext uri="{BB962C8B-B14F-4D97-AF65-F5344CB8AC3E}">
        <p14:creationId xmlns:p14="http://schemas.microsoft.com/office/powerpoint/2010/main" val="510312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6</a:t>
            </a:fld>
            <a:endParaRPr lang="en-US"/>
          </a:p>
        </p:txBody>
      </p:sp>
    </p:spTree>
    <p:extLst>
      <p:ext uri="{BB962C8B-B14F-4D97-AF65-F5344CB8AC3E}">
        <p14:creationId xmlns:p14="http://schemas.microsoft.com/office/powerpoint/2010/main" val="2820765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7</a:t>
            </a:fld>
            <a:endParaRPr lang="en-US"/>
          </a:p>
        </p:txBody>
      </p:sp>
    </p:spTree>
    <p:extLst>
      <p:ext uri="{BB962C8B-B14F-4D97-AF65-F5344CB8AC3E}">
        <p14:creationId xmlns:p14="http://schemas.microsoft.com/office/powerpoint/2010/main" val="2165715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8</a:t>
            </a:fld>
            <a:endParaRPr lang="en-US"/>
          </a:p>
        </p:txBody>
      </p:sp>
    </p:spTree>
    <p:extLst>
      <p:ext uri="{BB962C8B-B14F-4D97-AF65-F5344CB8AC3E}">
        <p14:creationId xmlns:p14="http://schemas.microsoft.com/office/powerpoint/2010/main" val="805268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9</a:t>
            </a:fld>
            <a:endParaRPr lang="en-US"/>
          </a:p>
        </p:txBody>
      </p:sp>
    </p:spTree>
    <p:extLst>
      <p:ext uri="{BB962C8B-B14F-4D97-AF65-F5344CB8AC3E}">
        <p14:creationId xmlns:p14="http://schemas.microsoft.com/office/powerpoint/2010/main" val="3056403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10</a:t>
            </a:fld>
            <a:endParaRPr lang="en-US"/>
          </a:p>
        </p:txBody>
      </p:sp>
    </p:spTree>
    <p:extLst>
      <p:ext uri="{BB962C8B-B14F-4D97-AF65-F5344CB8AC3E}">
        <p14:creationId xmlns:p14="http://schemas.microsoft.com/office/powerpoint/2010/main" val="1982318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11</a:t>
            </a:fld>
            <a:endParaRPr lang="en-US"/>
          </a:p>
        </p:txBody>
      </p:sp>
    </p:spTree>
    <p:extLst>
      <p:ext uri="{BB962C8B-B14F-4D97-AF65-F5344CB8AC3E}">
        <p14:creationId xmlns:p14="http://schemas.microsoft.com/office/powerpoint/2010/main" val="877930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12</a:t>
            </a:fld>
            <a:endParaRPr lang="en-US"/>
          </a:p>
        </p:txBody>
      </p:sp>
    </p:spTree>
    <p:extLst>
      <p:ext uri="{BB962C8B-B14F-4D97-AF65-F5344CB8AC3E}">
        <p14:creationId xmlns:p14="http://schemas.microsoft.com/office/powerpoint/2010/main" val="1415565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13</a:t>
            </a:fld>
            <a:endParaRPr lang="en-US"/>
          </a:p>
        </p:txBody>
      </p:sp>
    </p:spTree>
    <p:extLst>
      <p:ext uri="{BB962C8B-B14F-4D97-AF65-F5344CB8AC3E}">
        <p14:creationId xmlns:p14="http://schemas.microsoft.com/office/powerpoint/2010/main" val="3587300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14</a:t>
            </a:fld>
            <a:endParaRPr lang="en-US"/>
          </a:p>
        </p:txBody>
      </p:sp>
    </p:spTree>
    <p:extLst>
      <p:ext uri="{BB962C8B-B14F-4D97-AF65-F5344CB8AC3E}">
        <p14:creationId xmlns:p14="http://schemas.microsoft.com/office/powerpoint/2010/main" val="599388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15</a:t>
            </a:fld>
            <a:endParaRPr lang="en-US"/>
          </a:p>
        </p:txBody>
      </p:sp>
    </p:spTree>
    <p:extLst>
      <p:ext uri="{BB962C8B-B14F-4D97-AF65-F5344CB8AC3E}">
        <p14:creationId xmlns:p14="http://schemas.microsoft.com/office/powerpoint/2010/main" val="690254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16</a:t>
            </a:fld>
            <a:endParaRPr lang="en-US"/>
          </a:p>
        </p:txBody>
      </p:sp>
    </p:spTree>
    <p:extLst>
      <p:ext uri="{BB962C8B-B14F-4D97-AF65-F5344CB8AC3E}">
        <p14:creationId xmlns:p14="http://schemas.microsoft.com/office/powerpoint/2010/main" val="2923652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val="3272778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1692153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19</a:t>
            </a:fld>
            <a:endParaRPr lang="en-US"/>
          </a:p>
        </p:txBody>
      </p:sp>
    </p:spTree>
    <p:extLst>
      <p:ext uri="{BB962C8B-B14F-4D97-AF65-F5344CB8AC3E}">
        <p14:creationId xmlns:p14="http://schemas.microsoft.com/office/powerpoint/2010/main" val="1476097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20</a:t>
            </a:fld>
            <a:endParaRPr lang="zh-CN" altLang="en-US"/>
          </a:p>
        </p:txBody>
      </p:sp>
    </p:spTree>
    <p:extLst>
      <p:ext uri="{BB962C8B-B14F-4D97-AF65-F5344CB8AC3E}">
        <p14:creationId xmlns:p14="http://schemas.microsoft.com/office/powerpoint/2010/main" val="3651389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21</a:t>
            </a:fld>
            <a:endParaRPr lang="zh-CN" altLang="en-US"/>
          </a:p>
        </p:txBody>
      </p:sp>
    </p:spTree>
    <p:extLst>
      <p:ext uri="{BB962C8B-B14F-4D97-AF65-F5344CB8AC3E}">
        <p14:creationId xmlns:p14="http://schemas.microsoft.com/office/powerpoint/2010/main" val="2279726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22</a:t>
            </a:fld>
            <a:endParaRPr lang="zh-CN" altLang="en-US"/>
          </a:p>
        </p:txBody>
      </p:sp>
    </p:spTree>
    <p:extLst>
      <p:ext uri="{BB962C8B-B14F-4D97-AF65-F5344CB8AC3E}">
        <p14:creationId xmlns:p14="http://schemas.microsoft.com/office/powerpoint/2010/main" val="955071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23</a:t>
            </a:fld>
            <a:endParaRPr lang="zh-CN" altLang="en-US"/>
          </a:p>
        </p:txBody>
      </p:sp>
    </p:spTree>
    <p:extLst>
      <p:ext uri="{BB962C8B-B14F-4D97-AF65-F5344CB8AC3E}">
        <p14:creationId xmlns:p14="http://schemas.microsoft.com/office/powerpoint/2010/main" val="656504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24</a:t>
            </a:fld>
            <a:endParaRPr lang="zh-CN" altLang="en-US"/>
          </a:p>
        </p:txBody>
      </p:sp>
    </p:spTree>
    <p:extLst>
      <p:ext uri="{BB962C8B-B14F-4D97-AF65-F5344CB8AC3E}">
        <p14:creationId xmlns:p14="http://schemas.microsoft.com/office/powerpoint/2010/main" val="2600846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25</a:t>
            </a:fld>
            <a:endParaRPr lang="zh-CN" altLang="en-US"/>
          </a:p>
        </p:txBody>
      </p:sp>
    </p:spTree>
    <p:extLst>
      <p:ext uri="{BB962C8B-B14F-4D97-AF65-F5344CB8AC3E}">
        <p14:creationId xmlns:p14="http://schemas.microsoft.com/office/powerpoint/2010/main" val="604425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26</a:t>
            </a:fld>
            <a:endParaRPr lang="zh-CN" altLang="en-US"/>
          </a:p>
        </p:txBody>
      </p:sp>
    </p:spTree>
    <p:extLst>
      <p:ext uri="{BB962C8B-B14F-4D97-AF65-F5344CB8AC3E}">
        <p14:creationId xmlns:p14="http://schemas.microsoft.com/office/powerpoint/2010/main" val="2766563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27</a:t>
            </a:fld>
            <a:endParaRPr lang="en-US"/>
          </a:p>
        </p:txBody>
      </p:sp>
    </p:spTree>
    <p:extLst>
      <p:ext uri="{BB962C8B-B14F-4D97-AF65-F5344CB8AC3E}">
        <p14:creationId xmlns:p14="http://schemas.microsoft.com/office/powerpoint/2010/main" val="12298662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28</a:t>
            </a:fld>
            <a:endParaRPr lang="zh-CN" altLang="en-US"/>
          </a:p>
        </p:txBody>
      </p:sp>
    </p:spTree>
    <p:extLst>
      <p:ext uri="{BB962C8B-B14F-4D97-AF65-F5344CB8AC3E}">
        <p14:creationId xmlns:p14="http://schemas.microsoft.com/office/powerpoint/2010/main" val="3553705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29</a:t>
            </a:fld>
            <a:endParaRPr lang="zh-CN" altLang="en-US"/>
          </a:p>
        </p:txBody>
      </p:sp>
    </p:spTree>
    <p:extLst>
      <p:ext uri="{BB962C8B-B14F-4D97-AF65-F5344CB8AC3E}">
        <p14:creationId xmlns:p14="http://schemas.microsoft.com/office/powerpoint/2010/main" val="15704534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30</a:t>
            </a:fld>
            <a:endParaRPr lang="zh-CN" altLang="en-US"/>
          </a:p>
        </p:txBody>
      </p:sp>
    </p:spTree>
    <p:extLst>
      <p:ext uri="{BB962C8B-B14F-4D97-AF65-F5344CB8AC3E}">
        <p14:creationId xmlns:p14="http://schemas.microsoft.com/office/powerpoint/2010/main" val="34579414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31</a:t>
            </a:fld>
            <a:endParaRPr lang="zh-CN" altLang="en-US"/>
          </a:p>
        </p:txBody>
      </p:sp>
    </p:spTree>
    <p:extLst>
      <p:ext uri="{BB962C8B-B14F-4D97-AF65-F5344CB8AC3E}">
        <p14:creationId xmlns:p14="http://schemas.microsoft.com/office/powerpoint/2010/main" val="15229475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32</a:t>
            </a:fld>
            <a:endParaRPr lang="zh-CN" altLang="en-US"/>
          </a:p>
        </p:txBody>
      </p:sp>
    </p:spTree>
    <p:extLst>
      <p:ext uri="{BB962C8B-B14F-4D97-AF65-F5344CB8AC3E}">
        <p14:creationId xmlns:p14="http://schemas.microsoft.com/office/powerpoint/2010/main" val="32375054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33</a:t>
            </a:fld>
            <a:endParaRPr lang="zh-CN" altLang="en-US"/>
          </a:p>
        </p:txBody>
      </p:sp>
    </p:spTree>
    <p:extLst>
      <p:ext uri="{BB962C8B-B14F-4D97-AF65-F5344CB8AC3E}">
        <p14:creationId xmlns:p14="http://schemas.microsoft.com/office/powerpoint/2010/main" val="3112928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34</a:t>
            </a:fld>
            <a:endParaRPr lang="zh-CN" altLang="en-US"/>
          </a:p>
        </p:txBody>
      </p:sp>
    </p:spTree>
    <p:extLst>
      <p:ext uri="{BB962C8B-B14F-4D97-AF65-F5344CB8AC3E}">
        <p14:creationId xmlns:p14="http://schemas.microsoft.com/office/powerpoint/2010/main" val="219607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35</a:t>
            </a:fld>
            <a:endParaRPr lang="en-US"/>
          </a:p>
        </p:txBody>
      </p:sp>
    </p:spTree>
    <p:extLst>
      <p:ext uri="{BB962C8B-B14F-4D97-AF65-F5344CB8AC3E}">
        <p14:creationId xmlns:p14="http://schemas.microsoft.com/office/powerpoint/2010/main" val="356840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36</a:t>
            </a:fld>
            <a:endParaRPr lang="zh-CN" altLang="en-US"/>
          </a:p>
        </p:txBody>
      </p:sp>
    </p:spTree>
    <p:extLst>
      <p:ext uri="{BB962C8B-B14F-4D97-AF65-F5344CB8AC3E}">
        <p14:creationId xmlns:p14="http://schemas.microsoft.com/office/powerpoint/2010/main" val="2668320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37</a:t>
            </a:fld>
            <a:endParaRPr lang="zh-CN" altLang="en-US"/>
          </a:p>
        </p:txBody>
      </p:sp>
    </p:spTree>
    <p:extLst>
      <p:ext uri="{BB962C8B-B14F-4D97-AF65-F5344CB8AC3E}">
        <p14:creationId xmlns:p14="http://schemas.microsoft.com/office/powerpoint/2010/main" val="5729002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38</a:t>
            </a:fld>
            <a:endParaRPr lang="zh-CN" altLang="en-US"/>
          </a:p>
        </p:txBody>
      </p:sp>
    </p:spTree>
    <p:extLst>
      <p:ext uri="{BB962C8B-B14F-4D97-AF65-F5344CB8AC3E}">
        <p14:creationId xmlns:p14="http://schemas.microsoft.com/office/powerpoint/2010/main" val="8541477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39</a:t>
            </a:fld>
            <a:endParaRPr lang="zh-CN" altLang="en-US"/>
          </a:p>
        </p:txBody>
      </p:sp>
    </p:spTree>
    <p:extLst>
      <p:ext uri="{BB962C8B-B14F-4D97-AF65-F5344CB8AC3E}">
        <p14:creationId xmlns:p14="http://schemas.microsoft.com/office/powerpoint/2010/main" val="33294273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40</a:t>
            </a:fld>
            <a:endParaRPr lang="zh-CN" altLang="en-US"/>
          </a:p>
        </p:txBody>
      </p:sp>
    </p:spTree>
    <p:extLst>
      <p:ext uri="{BB962C8B-B14F-4D97-AF65-F5344CB8AC3E}">
        <p14:creationId xmlns:p14="http://schemas.microsoft.com/office/powerpoint/2010/main" val="1046835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41</a:t>
            </a:fld>
            <a:endParaRPr lang="zh-CN" altLang="en-US"/>
          </a:p>
        </p:txBody>
      </p:sp>
    </p:spTree>
    <p:extLst>
      <p:ext uri="{BB962C8B-B14F-4D97-AF65-F5344CB8AC3E}">
        <p14:creationId xmlns:p14="http://schemas.microsoft.com/office/powerpoint/2010/main" val="22884620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42</a:t>
            </a:fld>
            <a:endParaRPr lang="en-US"/>
          </a:p>
        </p:txBody>
      </p:sp>
    </p:spTree>
    <p:extLst>
      <p:ext uri="{BB962C8B-B14F-4D97-AF65-F5344CB8AC3E}">
        <p14:creationId xmlns:p14="http://schemas.microsoft.com/office/powerpoint/2010/main" val="699883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532" y="1597819"/>
            <a:ext cx="7772936"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065" y="2914650"/>
            <a:ext cx="6401871" cy="1314450"/>
          </a:xfrm>
        </p:spPr>
        <p:txBody>
          <a:bodyPr/>
          <a:lstStyle>
            <a:lvl1pPr marL="0" indent="0" algn="ctr">
              <a:buNone/>
              <a:defRPr/>
            </a:lvl1pPr>
            <a:lvl2pPr marL="342809" indent="0" algn="ctr">
              <a:buNone/>
              <a:defRPr/>
            </a:lvl2pPr>
            <a:lvl3pPr marL="685617" indent="0" algn="ctr">
              <a:buNone/>
              <a:defRPr/>
            </a:lvl3pPr>
            <a:lvl4pPr marL="1028426" indent="0" algn="ctr">
              <a:buNone/>
              <a:defRPr/>
            </a:lvl4pPr>
            <a:lvl5pPr marL="1371234" indent="0" algn="ctr">
              <a:buNone/>
              <a:defRPr/>
            </a:lvl5pPr>
            <a:lvl6pPr marL="1714043" indent="0" algn="ctr">
              <a:buNone/>
              <a:defRPr/>
            </a:lvl6pPr>
            <a:lvl7pPr marL="2056851" indent="0" algn="ctr">
              <a:buNone/>
              <a:defRPr/>
            </a:lvl7pPr>
            <a:lvl8pPr marL="2399660" indent="0" algn="ctr">
              <a:buNone/>
              <a:defRPr/>
            </a:lvl8pPr>
            <a:lvl9pPr marL="2742468"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7500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044340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28" y="3305176"/>
            <a:ext cx="7771745" cy="1021556"/>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28" y="2180035"/>
            <a:ext cx="7771745" cy="1125140"/>
          </a:xfrm>
        </p:spPr>
        <p:txBody>
          <a:bodyPr anchor="b"/>
          <a:lstStyle>
            <a:lvl1pPr marL="0" indent="0">
              <a:buNone/>
              <a:defRPr sz="1500"/>
            </a:lvl1pPr>
            <a:lvl2pPr marL="342809" indent="0">
              <a:buNone/>
              <a:defRPr sz="1300"/>
            </a:lvl2pPr>
            <a:lvl3pPr marL="685617" indent="0">
              <a:buNone/>
              <a:defRPr sz="1200"/>
            </a:lvl3pPr>
            <a:lvl4pPr marL="1028426" indent="0">
              <a:buNone/>
              <a:defRPr sz="1000"/>
            </a:lvl4pPr>
            <a:lvl5pPr marL="1371234" indent="0">
              <a:buNone/>
              <a:defRPr sz="1000"/>
            </a:lvl5pPr>
            <a:lvl6pPr marL="1714043" indent="0">
              <a:buNone/>
              <a:defRPr sz="1000"/>
            </a:lvl6pPr>
            <a:lvl7pPr marL="2056851" indent="0">
              <a:buNone/>
              <a:defRPr sz="1000"/>
            </a:lvl7pPr>
            <a:lvl8pPr marL="2399660" indent="0">
              <a:buNone/>
              <a:defRPr sz="1000"/>
            </a:lvl8pPr>
            <a:lvl9pPr marL="2742468" indent="0">
              <a:buNone/>
              <a:defRPr sz="1000"/>
            </a:lvl9pPr>
          </a:lstStyle>
          <a:p>
            <a:pPr lvl="0"/>
            <a:r>
              <a:rPr lang="zh-CN" altLang="en-US" smtClean="0"/>
              <a:t>单击此处编辑母版文本样式</a:t>
            </a:r>
          </a:p>
        </p:txBody>
      </p:sp>
    </p:spTree>
    <p:extLst>
      <p:ext uri="{BB962C8B-B14F-4D97-AF65-F5344CB8AC3E}">
        <p14:creationId xmlns:p14="http://schemas.microsoft.com/office/powerpoint/2010/main" val="351675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021" y="1200151"/>
            <a:ext cx="4057256" cy="3394472"/>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8533" y="1200151"/>
            <a:ext cx="4058446" cy="3394472"/>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310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022" y="205979"/>
            <a:ext cx="8229957"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022" y="1151335"/>
            <a:ext cx="4040594" cy="479822"/>
          </a:xfrm>
        </p:spPr>
        <p:txBody>
          <a:bodyPr anchor="b"/>
          <a:lstStyle>
            <a:lvl1pPr marL="0" indent="0">
              <a:buNone/>
              <a:defRPr sz="1800" b="1"/>
            </a:lvl1pPr>
            <a:lvl2pPr marL="342809" indent="0">
              <a:buNone/>
              <a:defRPr sz="1500" b="1"/>
            </a:lvl2pPr>
            <a:lvl3pPr marL="685617" indent="0">
              <a:buNone/>
              <a:defRPr sz="130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022" y="1631156"/>
            <a:ext cx="4040594" cy="2963466"/>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195" y="1151335"/>
            <a:ext cx="4041784" cy="479822"/>
          </a:xfrm>
        </p:spPr>
        <p:txBody>
          <a:bodyPr anchor="b"/>
          <a:lstStyle>
            <a:lvl1pPr marL="0" indent="0">
              <a:buNone/>
              <a:defRPr sz="1800" b="1"/>
            </a:lvl1pPr>
            <a:lvl2pPr marL="342809" indent="0">
              <a:buNone/>
              <a:defRPr sz="1500" b="1"/>
            </a:lvl2pPr>
            <a:lvl3pPr marL="685617" indent="0">
              <a:buNone/>
              <a:defRPr sz="130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195" y="1631156"/>
            <a:ext cx="4041784" cy="2963466"/>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72899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320767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 name="矩形 1"/>
          <p:cNvSpPr/>
          <p:nvPr userDrawn="1"/>
        </p:nvSpPr>
        <p:spPr>
          <a:xfrm>
            <a:off x="360040" y="195486"/>
            <a:ext cx="360040" cy="360040"/>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535190" y="342518"/>
            <a:ext cx="290264" cy="290264"/>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4" name="直接连接符 3"/>
          <p:cNvCxnSpPr/>
          <p:nvPr userDrawn="1"/>
        </p:nvCxnSpPr>
        <p:spPr>
          <a:xfrm>
            <a:off x="897462" y="608534"/>
            <a:ext cx="6986906" cy="0"/>
          </a:xfrm>
          <a:prstGeom prst="line">
            <a:avLst/>
          </a:prstGeom>
          <a:ln w="15875">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Picture 6" descr="I:\14优设\我图网资料\PPT\01\首页-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98755" y="17453"/>
            <a:ext cx="1545245" cy="697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38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 calcmode="lin" valueType="num">
                                      <p:cBhvr>
                                        <p:cTn id="9" dur="300" fill="hold"/>
                                        <p:tgtEl>
                                          <p:spTgt spid="2"/>
                                        </p:tgtEl>
                                        <p:attrNameLst>
                                          <p:attrName>style.rotation</p:attrName>
                                        </p:attrNameLst>
                                      </p:cBhvr>
                                      <p:tavLst>
                                        <p:tav tm="0">
                                          <p:val>
                                            <p:fltVal val="90"/>
                                          </p:val>
                                        </p:tav>
                                        <p:tav tm="100000">
                                          <p:val>
                                            <p:fltVal val="0"/>
                                          </p:val>
                                        </p:tav>
                                      </p:tavLst>
                                    </p:anim>
                                    <p:animEffect transition="in" filter="fade">
                                      <p:cBhvr>
                                        <p:cTn id="10" dur="3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300" fill="hold"/>
                                        <p:tgtEl>
                                          <p:spTgt spid="3"/>
                                        </p:tgtEl>
                                        <p:attrNameLst>
                                          <p:attrName>ppt_w</p:attrName>
                                        </p:attrNameLst>
                                      </p:cBhvr>
                                      <p:tavLst>
                                        <p:tav tm="0">
                                          <p:val>
                                            <p:fltVal val="0"/>
                                          </p:val>
                                        </p:tav>
                                        <p:tav tm="100000">
                                          <p:val>
                                            <p:strVal val="#ppt_w"/>
                                          </p:val>
                                        </p:tav>
                                      </p:tavLst>
                                    </p:anim>
                                    <p:anim calcmode="lin" valueType="num">
                                      <p:cBhvr>
                                        <p:cTn id="14" dur="300" fill="hold"/>
                                        <p:tgtEl>
                                          <p:spTgt spid="3"/>
                                        </p:tgtEl>
                                        <p:attrNameLst>
                                          <p:attrName>ppt_h</p:attrName>
                                        </p:attrNameLst>
                                      </p:cBhvr>
                                      <p:tavLst>
                                        <p:tav tm="0">
                                          <p:val>
                                            <p:fltVal val="0"/>
                                          </p:val>
                                        </p:tav>
                                        <p:tav tm="100000">
                                          <p:val>
                                            <p:strVal val="#ppt_h"/>
                                          </p:val>
                                        </p:tav>
                                      </p:tavLst>
                                    </p:anim>
                                    <p:anim calcmode="lin" valueType="num">
                                      <p:cBhvr>
                                        <p:cTn id="15" dur="300" fill="hold"/>
                                        <p:tgtEl>
                                          <p:spTgt spid="3"/>
                                        </p:tgtEl>
                                        <p:attrNameLst>
                                          <p:attrName>style.rotation</p:attrName>
                                        </p:attrNameLst>
                                      </p:cBhvr>
                                      <p:tavLst>
                                        <p:tav tm="0">
                                          <p:val>
                                            <p:fltVal val="90"/>
                                          </p:val>
                                        </p:tav>
                                        <p:tav tm="100000">
                                          <p:val>
                                            <p:fltVal val="0"/>
                                          </p:val>
                                        </p:tav>
                                      </p:tavLst>
                                    </p:anim>
                                    <p:animEffect transition="in" filter="fade">
                                      <p:cBhvr>
                                        <p:cTn id="16" dur="300"/>
                                        <p:tgtEl>
                                          <p:spTgt spid="3"/>
                                        </p:tgtEl>
                                      </p:cBhvr>
                                    </p:animEffect>
                                  </p:childTnLst>
                                </p:cTn>
                              </p:par>
                              <p:par>
                                <p:cTn id="17" presetID="2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300"/>
                                        <p:tgtEl>
                                          <p:spTgt spid="4"/>
                                        </p:tgtEl>
                                      </p:cBhvr>
                                    </p:animEffect>
                                  </p:childTnLst>
                                </p:cTn>
                              </p:par>
                            </p:childTnLst>
                          </p:cTn>
                        </p:par>
                        <p:par>
                          <p:cTn id="20" fill="hold">
                            <p:stCondLst>
                              <p:cond delay="300"/>
                            </p:stCondLst>
                            <p:childTnLst>
                              <p:par>
                                <p:cTn id="21" presetID="14" presetClass="entr" presetSubtype="1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82762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381" y="3600450"/>
            <a:ext cx="5486638" cy="425054"/>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381" y="459581"/>
            <a:ext cx="5486638" cy="3086100"/>
          </a:xfrm>
        </p:spPr>
        <p:txBody>
          <a:bodyPr/>
          <a:lstStyle>
            <a:lvl1pPr marL="0" indent="0">
              <a:buNone/>
              <a:defRPr sz="2400"/>
            </a:lvl1pPr>
            <a:lvl2pPr marL="342809" indent="0">
              <a:buNone/>
              <a:defRPr sz="2100"/>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381" y="4025503"/>
            <a:ext cx="5486638" cy="603647"/>
          </a:xfrm>
        </p:spPr>
        <p:txBody>
          <a:bodyPr/>
          <a:lstStyle>
            <a:lvl1pPr marL="0" indent="0">
              <a:buNone/>
              <a:defRPr sz="1000"/>
            </a:lvl1pPr>
            <a:lvl2pPr marL="342809" indent="0">
              <a:buNone/>
              <a:defRPr sz="900"/>
            </a:lvl2pPr>
            <a:lvl3pPr marL="685617" indent="0">
              <a:buNone/>
              <a:defRPr sz="700"/>
            </a:lvl3pPr>
            <a:lvl4pPr marL="1028426" indent="0">
              <a:buNone/>
              <a:defRPr sz="700"/>
            </a:lvl4pPr>
            <a:lvl5pPr marL="1371234" indent="0">
              <a:buNone/>
              <a:defRPr sz="700"/>
            </a:lvl5pPr>
            <a:lvl6pPr marL="1714043" indent="0">
              <a:buNone/>
              <a:defRPr sz="700"/>
            </a:lvl6pPr>
            <a:lvl7pPr marL="2056851" indent="0">
              <a:buNone/>
              <a:defRPr sz="700"/>
            </a:lvl7pPr>
            <a:lvl8pPr marL="2399660" indent="0">
              <a:buNone/>
              <a:defRPr sz="700"/>
            </a:lvl8pPr>
            <a:lvl9pPr marL="2742468" indent="0">
              <a:buNone/>
              <a:defRPr sz="700"/>
            </a:lvl9pPr>
          </a:lstStyle>
          <a:p>
            <a:pPr lvl="0"/>
            <a:r>
              <a:rPr lang="zh-CN" altLang="en-US" smtClean="0"/>
              <a:t>单击此处编辑母版文本样式</a:t>
            </a:r>
          </a:p>
        </p:txBody>
      </p:sp>
    </p:spTree>
    <p:extLst>
      <p:ext uri="{BB962C8B-B14F-4D97-AF65-F5344CB8AC3E}">
        <p14:creationId xmlns:p14="http://schemas.microsoft.com/office/powerpoint/2010/main" val="3592941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92634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382" y="681038"/>
            <a:ext cx="2056597" cy="391358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022" y="681038"/>
            <a:ext cx="6059105" cy="391358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937526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63050" cy="5340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等腰三角形 3"/>
          <p:cNvSpPr/>
          <p:nvPr userDrawn="1"/>
        </p:nvSpPr>
        <p:spPr bwMode="auto">
          <a:xfrm flipH="1">
            <a:off x="-1624170" y="531268"/>
            <a:ext cx="8114653" cy="2577429"/>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0 w 8032745"/>
              <a:gd name="connsiteY0" fmla="*/ 1804667 h 3341367"/>
              <a:gd name="connsiteX1" fmla="*/ 8032745 w 8032745"/>
              <a:gd name="connsiteY1" fmla="*/ 0 h 3341367"/>
              <a:gd name="connsiteX2" fmla="*/ 2017652 w 8032745"/>
              <a:gd name="connsiteY2" fmla="*/ 3341367 h 3341367"/>
              <a:gd name="connsiteX3" fmla="*/ 0 w 8032745"/>
              <a:gd name="connsiteY3" fmla="*/ 1804667 h 3341367"/>
              <a:gd name="connsiteX0" fmla="*/ 0 w 7825390"/>
              <a:gd name="connsiteY0" fmla="*/ 1347467 h 3341367"/>
              <a:gd name="connsiteX1" fmla="*/ 7825390 w 7825390"/>
              <a:gd name="connsiteY1" fmla="*/ 0 h 3341367"/>
              <a:gd name="connsiteX2" fmla="*/ 1810297 w 7825390"/>
              <a:gd name="connsiteY2" fmla="*/ 3341367 h 3341367"/>
              <a:gd name="connsiteX3" fmla="*/ 0 w 7825390"/>
              <a:gd name="connsiteY3" fmla="*/ 1347467 h 3341367"/>
              <a:gd name="connsiteX0" fmla="*/ 0 w 7595496"/>
              <a:gd name="connsiteY0" fmla="*/ 356867 h 3341367"/>
              <a:gd name="connsiteX1" fmla="*/ 7595496 w 7595496"/>
              <a:gd name="connsiteY1" fmla="*/ 0 h 3341367"/>
              <a:gd name="connsiteX2" fmla="*/ 1580403 w 7595496"/>
              <a:gd name="connsiteY2" fmla="*/ 3341367 h 3341367"/>
              <a:gd name="connsiteX3" fmla="*/ 0 w 7595496"/>
              <a:gd name="connsiteY3" fmla="*/ 356867 h 3341367"/>
              <a:gd name="connsiteX0" fmla="*/ 0 w 7595496"/>
              <a:gd name="connsiteY0" fmla="*/ 356867 h 3398517"/>
              <a:gd name="connsiteX1" fmla="*/ 7595496 w 7595496"/>
              <a:gd name="connsiteY1" fmla="*/ 0 h 3398517"/>
              <a:gd name="connsiteX2" fmla="*/ 2527025 w 7595496"/>
              <a:gd name="connsiteY2" fmla="*/ 3398517 h 3398517"/>
              <a:gd name="connsiteX3" fmla="*/ 0 w 7595496"/>
              <a:gd name="connsiteY3" fmla="*/ 356867 h 3398517"/>
            </a:gdLst>
            <a:ahLst/>
            <a:cxnLst>
              <a:cxn ang="0">
                <a:pos x="connsiteX0" y="connsiteY0"/>
              </a:cxn>
              <a:cxn ang="0">
                <a:pos x="connsiteX1" y="connsiteY1"/>
              </a:cxn>
              <a:cxn ang="0">
                <a:pos x="connsiteX2" y="connsiteY2"/>
              </a:cxn>
              <a:cxn ang="0">
                <a:pos x="connsiteX3" y="connsiteY3"/>
              </a:cxn>
            </a:cxnLst>
            <a:rect l="l" t="t" r="r" b="b"/>
            <a:pathLst>
              <a:path w="7595496" h="3398517">
                <a:moveTo>
                  <a:pt x="0" y="356867"/>
                </a:moveTo>
                <a:lnTo>
                  <a:pt x="7595496" y="0"/>
                </a:lnTo>
                <a:lnTo>
                  <a:pt x="2527025" y="3398517"/>
                </a:lnTo>
                <a:lnTo>
                  <a:pt x="0" y="356867"/>
                </a:lnTo>
                <a:close/>
              </a:path>
            </a:pathLst>
          </a:custGeom>
          <a:gradFill>
            <a:gsLst>
              <a:gs pos="0">
                <a:schemeClr val="tx1">
                  <a:alpha val="0"/>
                </a:schemeClr>
              </a:gs>
              <a:gs pos="100000">
                <a:srgbClr val="00B0F0">
                  <a:alpha val="66000"/>
                </a:srgb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4" name="等腰三角形 3"/>
          <p:cNvSpPr/>
          <p:nvPr userDrawn="1"/>
        </p:nvSpPr>
        <p:spPr bwMode="auto">
          <a:xfrm>
            <a:off x="2738955" y="-26858"/>
            <a:ext cx="5978135" cy="2619458"/>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158755 w 8178800"/>
              <a:gd name="connsiteY0" fmla="*/ 864867 h 3442967"/>
              <a:gd name="connsiteX1" fmla="*/ 8178800 w 8178800"/>
              <a:gd name="connsiteY1" fmla="*/ 0 h 3442967"/>
              <a:gd name="connsiteX2" fmla="*/ 0 w 8178800"/>
              <a:gd name="connsiteY2" fmla="*/ 3442967 h 3442967"/>
              <a:gd name="connsiteX3" fmla="*/ 158755 w 8178800"/>
              <a:gd name="connsiteY3" fmla="*/ 864867 h 3442967"/>
              <a:gd name="connsiteX0" fmla="*/ 158755 w 6959600"/>
              <a:gd name="connsiteY0" fmla="*/ 0 h 2578100"/>
              <a:gd name="connsiteX1" fmla="*/ 6959600 w 6959600"/>
              <a:gd name="connsiteY1" fmla="*/ 494033 h 2578100"/>
              <a:gd name="connsiteX2" fmla="*/ 0 w 6959600"/>
              <a:gd name="connsiteY2" fmla="*/ 2578100 h 2578100"/>
              <a:gd name="connsiteX3" fmla="*/ 158755 w 6959600"/>
              <a:gd name="connsiteY3" fmla="*/ 0 h 2578100"/>
              <a:gd name="connsiteX0" fmla="*/ 0 w 6800845"/>
              <a:gd name="connsiteY0" fmla="*/ 0 h 1295400"/>
              <a:gd name="connsiteX1" fmla="*/ 6800845 w 6800845"/>
              <a:gd name="connsiteY1" fmla="*/ 494033 h 1295400"/>
              <a:gd name="connsiteX2" fmla="*/ 463545 w 6800845"/>
              <a:gd name="connsiteY2" fmla="*/ 1295400 h 1295400"/>
              <a:gd name="connsiteX3" fmla="*/ 0 w 6800845"/>
              <a:gd name="connsiteY3" fmla="*/ 0 h 1295400"/>
              <a:gd name="connsiteX0" fmla="*/ 0 w 6800845"/>
              <a:gd name="connsiteY0" fmla="*/ 0 h 1905000"/>
              <a:gd name="connsiteX1" fmla="*/ 6800845 w 6800845"/>
              <a:gd name="connsiteY1" fmla="*/ 494033 h 1905000"/>
              <a:gd name="connsiteX2" fmla="*/ 1009645 w 6800845"/>
              <a:gd name="connsiteY2" fmla="*/ 1905000 h 1905000"/>
              <a:gd name="connsiteX3" fmla="*/ 0 w 6800845"/>
              <a:gd name="connsiteY3" fmla="*/ 0 h 1905000"/>
              <a:gd name="connsiteX0" fmla="*/ 0 w 6089645"/>
              <a:gd name="connsiteY0" fmla="*/ 0 h 4648200"/>
              <a:gd name="connsiteX1" fmla="*/ 6089645 w 6089645"/>
              <a:gd name="connsiteY1" fmla="*/ 3237233 h 4648200"/>
              <a:gd name="connsiteX2" fmla="*/ 298445 w 6089645"/>
              <a:gd name="connsiteY2" fmla="*/ 4648200 h 4648200"/>
              <a:gd name="connsiteX3" fmla="*/ 0 w 6089645"/>
              <a:gd name="connsiteY3" fmla="*/ 0 h 4648200"/>
              <a:gd name="connsiteX0" fmla="*/ 806455 w 6896100"/>
              <a:gd name="connsiteY0" fmla="*/ 0 h 4749800"/>
              <a:gd name="connsiteX1" fmla="*/ 6896100 w 6896100"/>
              <a:gd name="connsiteY1" fmla="*/ 3237233 h 4749800"/>
              <a:gd name="connsiteX2" fmla="*/ 0 w 6896100"/>
              <a:gd name="connsiteY2" fmla="*/ 4749800 h 4749800"/>
              <a:gd name="connsiteX3" fmla="*/ 806455 w 6896100"/>
              <a:gd name="connsiteY3" fmla="*/ 0 h 4749800"/>
              <a:gd name="connsiteX0" fmla="*/ 806455 w 6896100"/>
              <a:gd name="connsiteY0" fmla="*/ 0 h 4749800"/>
              <a:gd name="connsiteX1" fmla="*/ 2199269 w 6896100"/>
              <a:gd name="connsiteY1" fmla="*/ 771345 h 4749800"/>
              <a:gd name="connsiteX2" fmla="*/ 6896100 w 6896100"/>
              <a:gd name="connsiteY2" fmla="*/ 3237233 h 4749800"/>
              <a:gd name="connsiteX3" fmla="*/ 0 w 6896100"/>
              <a:gd name="connsiteY3" fmla="*/ 4749800 h 4749800"/>
              <a:gd name="connsiteX4" fmla="*/ 806455 w 6896100"/>
              <a:gd name="connsiteY4" fmla="*/ 0 h 4749800"/>
              <a:gd name="connsiteX0" fmla="*/ 806455 w 6896100"/>
              <a:gd name="connsiteY0" fmla="*/ 0 h 4749800"/>
              <a:gd name="connsiteX1" fmla="*/ 6785783 w 6896100"/>
              <a:gd name="connsiteY1" fmla="*/ 1743802 h 4749800"/>
              <a:gd name="connsiteX2" fmla="*/ 6896100 w 6896100"/>
              <a:gd name="connsiteY2" fmla="*/ 3237233 h 4749800"/>
              <a:gd name="connsiteX3" fmla="*/ 0 w 6896100"/>
              <a:gd name="connsiteY3" fmla="*/ 4749800 h 4749800"/>
              <a:gd name="connsiteX4" fmla="*/ 806455 w 6896100"/>
              <a:gd name="connsiteY4" fmla="*/ 0 h 4749800"/>
              <a:gd name="connsiteX0" fmla="*/ 806455 w 6896100"/>
              <a:gd name="connsiteY0" fmla="*/ 0 h 4749800"/>
              <a:gd name="connsiteX1" fmla="*/ 6655154 w 6896100"/>
              <a:gd name="connsiteY1" fmla="*/ 1569630 h 4749800"/>
              <a:gd name="connsiteX2" fmla="*/ 6896100 w 6896100"/>
              <a:gd name="connsiteY2" fmla="*/ 3237233 h 4749800"/>
              <a:gd name="connsiteX3" fmla="*/ 0 w 6896100"/>
              <a:gd name="connsiteY3" fmla="*/ 4749800 h 4749800"/>
              <a:gd name="connsiteX4" fmla="*/ 806455 w 6896100"/>
              <a:gd name="connsiteY4" fmla="*/ 0 h 4749800"/>
              <a:gd name="connsiteX0" fmla="*/ 690341 w 6896100"/>
              <a:gd name="connsiteY0" fmla="*/ 0 h 4546600"/>
              <a:gd name="connsiteX1" fmla="*/ 6655154 w 6896100"/>
              <a:gd name="connsiteY1" fmla="*/ 1366430 h 4546600"/>
              <a:gd name="connsiteX2" fmla="*/ 6896100 w 6896100"/>
              <a:gd name="connsiteY2" fmla="*/ 3034033 h 4546600"/>
              <a:gd name="connsiteX3" fmla="*/ 0 w 6896100"/>
              <a:gd name="connsiteY3" fmla="*/ 4546600 h 4546600"/>
              <a:gd name="connsiteX4" fmla="*/ 690341 w 6896100"/>
              <a:gd name="connsiteY4" fmla="*/ 0 h 4546600"/>
              <a:gd name="connsiteX0" fmla="*/ 2235142 w 6896100"/>
              <a:gd name="connsiteY0" fmla="*/ 0 h 4697312"/>
              <a:gd name="connsiteX1" fmla="*/ 6655154 w 6896100"/>
              <a:gd name="connsiteY1" fmla="*/ 1517142 h 4697312"/>
              <a:gd name="connsiteX2" fmla="*/ 6896100 w 6896100"/>
              <a:gd name="connsiteY2" fmla="*/ 3184745 h 4697312"/>
              <a:gd name="connsiteX3" fmla="*/ 0 w 6896100"/>
              <a:gd name="connsiteY3" fmla="*/ 4697312 h 4697312"/>
              <a:gd name="connsiteX4" fmla="*/ 2235142 w 6896100"/>
              <a:gd name="connsiteY4" fmla="*/ 0 h 4697312"/>
              <a:gd name="connsiteX0" fmla="*/ 2235142 w 6896100"/>
              <a:gd name="connsiteY0" fmla="*/ 0 h 4697312"/>
              <a:gd name="connsiteX1" fmla="*/ 6165339 w 6896100"/>
              <a:gd name="connsiteY1" fmla="*/ 1630177 h 4697312"/>
              <a:gd name="connsiteX2" fmla="*/ 6896100 w 6896100"/>
              <a:gd name="connsiteY2" fmla="*/ 3184745 h 4697312"/>
              <a:gd name="connsiteX3" fmla="*/ 0 w 6896100"/>
              <a:gd name="connsiteY3" fmla="*/ 4697312 h 4697312"/>
              <a:gd name="connsiteX4" fmla="*/ 2235142 w 6896100"/>
              <a:gd name="connsiteY4" fmla="*/ 0 h 4697312"/>
              <a:gd name="connsiteX0" fmla="*/ 1481580 w 6896100"/>
              <a:gd name="connsiteY0" fmla="*/ 0 h 4546600"/>
              <a:gd name="connsiteX1" fmla="*/ 6165339 w 6896100"/>
              <a:gd name="connsiteY1" fmla="*/ 1479465 h 4546600"/>
              <a:gd name="connsiteX2" fmla="*/ 6896100 w 6896100"/>
              <a:gd name="connsiteY2" fmla="*/ 3034033 h 4546600"/>
              <a:gd name="connsiteX3" fmla="*/ 0 w 6896100"/>
              <a:gd name="connsiteY3" fmla="*/ 4546600 h 4546600"/>
              <a:gd name="connsiteX4" fmla="*/ 1481580 w 6896100"/>
              <a:gd name="connsiteY4" fmla="*/ 0 h 4546600"/>
              <a:gd name="connsiteX0" fmla="*/ 1481580 w 6165339"/>
              <a:gd name="connsiteY0" fmla="*/ 0 h 4546600"/>
              <a:gd name="connsiteX1" fmla="*/ 6165339 w 6165339"/>
              <a:gd name="connsiteY1" fmla="*/ 1479465 h 4546600"/>
              <a:gd name="connsiteX2" fmla="*/ 5991826 w 6165339"/>
              <a:gd name="connsiteY2" fmla="*/ 4164376 h 4546600"/>
              <a:gd name="connsiteX3" fmla="*/ 0 w 6165339"/>
              <a:gd name="connsiteY3" fmla="*/ 4546600 h 4546600"/>
              <a:gd name="connsiteX4" fmla="*/ 1481580 w 6165339"/>
              <a:gd name="connsiteY4" fmla="*/ 0 h 4546600"/>
              <a:gd name="connsiteX0" fmla="*/ 1481580 w 5991826"/>
              <a:gd name="connsiteY0" fmla="*/ 0 h 4546600"/>
              <a:gd name="connsiteX1" fmla="*/ 4658215 w 5991826"/>
              <a:gd name="connsiteY1" fmla="*/ 1517144 h 4546600"/>
              <a:gd name="connsiteX2" fmla="*/ 5991826 w 5991826"/>
              <a:gd name="connsiteY2" fmla="*/ 4164376 h 4546600"/>
              <a:gd name="connsiteX3" fmla="*/ 0 w 5991826"/>
              <a:gd name="connsiteY3" fmla="*/ 4546600 h 4546600"/>
              <a:gd name="connsiteX4" fmla="*/ 1481580 w 5991826"/>
              <a:gd name="connsiteY4" fmla="*/ 0 h 4546600"/>
              <a:gd name="connsiteX0" fmla="*/ 954087 w 5991826"/>
              <a:gd name="connsiteY0" fmla="*/ 0 h 3680004"/>
              <a:gd name="connsiteX1" fmla="*/ 4658215 w 5991826"/>
              <a:gd name="connsiteY1" fmla="*/ 650548 h 3680004"/>
              <a:gd name="connsiteX2" fmla="*/ 5991826 w 5991826"/>
              <a:gd name="connsiteY2" fmla="*/ 3297780 h 3680004"/>
              <a:gd name="connsiteX3" fmla="*/ 0 w 5991826"/>
              <a:gd name="connsiteY3" fmla="*/ 3680004 h 3680004"/>
              <a:gd name="connsiteX4" fmla="*/ 954087 w 5991826"/>
              <a:gd name="connsiteY4" fmla="*/ 0 h 3680004"/>
              <a:gd name="connsiteX0" fmla="*/ 539628 w 5991826"/>
              <a:gd name="connsiteY0" fmla="*/ 0 h 3453935"/>
              <a:gd name="connsiteX1" fmla="*/ 4658215 w 5991826"/>
              <a:gd name="connsiteY1" fmla="*/ 424479 h 3453935"/>
              <a:gd name="connsiteX2" fmla="*/ 5991826 w 5991826"/>
              <a:gd name="connsiteY2" fmla="*/ 3071711 h 3453935"/>
              <a:gd name="connsiteX3" fmla="*/ 0 w 5991826"/>
              <a:gd name="connsiteY3" fmla="*/ 3453935 h 3453935"/>
              <a:gd name="connsiteX4" fmla="*/ 539628 w 5991826"/>
              <a:gd name="connsiteY4" fmla="*/ 0 h 3453935"/>
              <a:gd name="connsiteX0" fmla="*/ 539628 w 5991826"/>
              <a:gd name="connsiteY0" fmla="*/ 0 h 3453935"/>
              <a:gd name="connsiteX1" fmla="*/ 5713202 w 5991826"/>
              <a:gd name="connsiteY1" fmla="*/ 1441787 h 3453935"/>
              <a:gd name="connsiteX2" fmla="*/ 5991826 w 5991826"/>
              <a:gd name="connsiteY2" fmla="*/ 3071711 h 3453935"/>
              <a:gd name="connsiteX3" fmla="*/ 0 w 5991826"/>
              <a:gd name="connsiteY3" fmla="*/ 3453935 h 3453935"/>
              <a:gd name="connsiteX4" fmla="*/ 539628 w 5991826"/>
              <a:gd name="connsiteY4" fmla="*/ 0 h 3453935"/>
              <a:gd name="connsiteX0" fmla="*/ 539628 w 7882581"/>
              <a:gd name="connsiteY0" fmla="*/ 0 h 3453935"/>
              <a:gd name="connsiteX1" fmla="*/ 5713202 w 7882581"/>
              <a:gd name="connsiteY1" fmla="*/ 1441787 h 3453935"/>
              <a:gd name="connsiteX2" fmla="*/ 7882581 w 7882581"/>
              <a:gd name="connsiteY2" fmla="*/ 3386837 h 3453935"/>
              <a:gd name="connsiteX3" fmla="*/ 0 w 7882581"/>
              <a:gd name="connsiteY3" fmla="*/ 3453935 h 3453935"/>
              <a:gd name="connsiteX4" fmla="*/ 539628 w 7882581"/>
              <a:gd name="connsiteY4" fmla="*/ 0 h 3453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82581" h="3453935">
                <a:moveTo>
                  <a:pt x="539628" y="0"/>
                </a:moveTo>
                <a:lnTo>
                  <a:pt x="5713202" y="1441787"/>
                </a:lnTo>
                <a:lnTo>
                  <a:pt x="7882581" y="3386837"/>
                </a:lnTo>
                <a:lnTo>
                  <a:pt x="0" y="3453935"/>
                </a:lnTo>
                <a:lnTo>
                  <a:pt x="539628" y="0"/>
                </a:lnTo>
                <a:close/>
              </a:path>
            </a:pathLst>
          </a:custGeom>
          <a:gradFill>
            <a:gsLst>
              <a:gs pos="0">
                <a:schemeClr val="tx2">
                  <a:lumMod val="60000"/>
                  <a:lumOff val="40000"/>
                  <a:alpha val="44000"/>
                </a:schemeClr>
              </a:gs>
              <a:gs pos="45000">
                <a:schemeClr val="bg1">
                  <a:alpha val="7000"/>
                </a:schemeClr>
              </a:gs>
              <a:gs pos="100000">
                <a:srgbClr val="005FFA">
                  <a:alpha val="59000"/>
                </a:srgbClr>
              </a:gs>
            </a:gsLst>
            <a:lin ang="54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等腰三角形 3"/>
          <p:cNvSpPr/>
          <p:nvPr userDrawn="1"/>
        </p:nvSpPr>
        <p:spPr bwMode="auto">
          <a:xfrm flipH="1">
            <a:off x="5404282" y="557384"/>
            <a:ext cx="3407677" cy="3617649"/>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0 w 8032745"/>
              <a:gd name="connsiteY0" fmla="*/ 1804667 h 3341367"/>
              <a:gd name="connsiteX1" fmla="*/ 8032745 w 8032745"/>
              <a:gd name="connsiteY1" fmla="*/ 0 h 3341367"/>
              <a:gd name="connsiteX2" fmla="*/ 2017652 w 8032745"/>
              <a:gd name="connsiteY2" fmla="*/ 3341367 h 3341367"/>
              <a:gd name="connsiteX3" fmla="*/ 0 w 8032745"/>
              <a:gd name="connsiteY3" fmla="*/ 1804667 h 3341367"/>
              <a:gd name="connsiteX0" fmla="*/ 0 w 7825390"/>
              <a:gd name="connsiteY0" fmla="*/ 1347467 h 3341367"/>
              <a:gd name="connsiteX1" fmla="*/ 7825390 w 7825390"/>
              <a:gd name="connsiteY1" fmla="*/ 0 h 3341367"/>
              <a:gd name="connsiteX2" fmla="*/ 1810297 w 7825390"/>
              <a:gd name="connsiteY2" fmla="*/ 3341367 h 3341367"/>
              <a:gd name="connsiteX3" fmla="*/ 0 w 7825390"/>
              <a:gd name="connsiteY3" fmla="*/ 1347467 h 3341367"/>
              <a:gd name="connsiteX0" fmla="*/ 0 w 7825390"/>
              <a:gd name="connsiteY0" fmla="*/ 1347467 h 2998467"/>
              <a:gd name="connsiteX1" fmla="*/ 7825390 w 7825390"/>
              <a:gd name="connsiteY1" fmla="*/ 0 h 2998467"/>
              <a:gd name="connsiteX2" fmla="*/ 3690017 w 7825390"/>
              <a:gd name="connsiteY2" fmla="*/ 2998467 h 2998467"/>
              <a:gd name="connsiteX3" fmla="*/ 0 w 7825390"/>
              <a:gd name="connsiteY3" fmla="*/ 1347467 h 2998467"/>
              <a:gd name="connsiteX0" fmla="*/ 0 w 3690017"/>
              <a:gd name="connsiteY0" fmla="*/ 3023867 h 4674867"/>
              <a:gd name="connsiteX1" fmla="*/ 2321461 w 3690017"/>
              <a:gd name="connsiteY1" fmla="*/ 0 h 4674867"/>
              <a:gd name="connsiteX2" fmla="*/ 3690017 w 3690017"/>
              <a:gd name="connsiteY2" fmla="*/ 4674867 h 4674867"/>
              <a:gd name="connsiteX3" fmla="*/ 0 w 3690017"/>
              <a:gd name="connsiteY3" fmla="*/ 3023867 h 4674867"/>
              <a:gd name="connsiteX0" fmla="*/ 0 w 4460838"/>
              <a:gd name="connsiteY0" fmla="*/ 3023867 h 4160517"/>
              <a:gd name="connsiteX1" fmla="*/ 2321461 w 4460838"/>
              <a:gd name="connsiteY1" fmla="*/ 0 h 4160517"/>
              <a:gd name="connsiteX2" fmla="*/ 4460838 w 4460838"/>
              <a:gd name="connsiteY2" fmla="*/ 4160517 h 4160517"/>
              <a:gd name="connsiteX3" fmla="*/ 0 w 4460838"/>
              <a:gd name="connsiteY3" fmla="*/ 3023867 h 4160517"/>
              <a:gd name="connsiteX0" fmla="*/ 0 w 4460838"/>
              <a:gd name="connsiteY0" fmla="*/ 2833367 h 3970017"/>
              <a:gd name="connsiteX1" fmla="*/ 2727157 w 4460838"/>
              <a:gd name="connsiteY1" fmla="*/ 0 h 3970017"/>
              <a:gd name="connsiteX2" fmla="*/ 4460838 w 4460838"/>
              <a:gd name="connsiteY2" fmla="*/ 3970017 h 3970017"/>
              <a:gd name="connsiteX3" fmla="*/ 0 w 4460838"/>
              <a:gd name="connsiteY3" fmla="*/ 2833367 h 3970017"/>
              <a:gd name="connsiteX0" fmla="*/ 0 w 4366177"/>
              <a:gd name="connsiteY0" fmla="*/ 2833367 h 4331967"/>
              <a:gd name="connsiteX1" fmla="*/ 2727157 w 4366177"/>
              <a:gd name="connsiteY1" fmla="*/ 0 h 4331967"/>
              <a:gd name="connsiteX2" fmla="*/ 4366177 w 4366177"/>
              <a:gd name="connsiteY2" fmla="*/ 4331967 h 4331967"/>
              <a:gd name="connsiteX3" fmla="*/ 0 w 4366177"/>
              <a:gd name="connsiteY3" fmla="*/ 2833367 h 4331967"/>
              <a:gd name="connsiteX0" fmla="*/ 0 w 3189661"/>
              <a:gd name="connsiteY0" fmla="*/ 1042667 h 4331967"/>
              <a:gd name="connsiteX1" fmla="*/ 1550641 w 3189661"/>
              <a:gd name="connsiteY1" fmla="*/ 0 h 4331967"/>
              <a:gd name="connsiteX2" fmla="*/ 3189661 w 3189661"/>
              <a:gd name="connsiteY2" fmla="*/ 4331967 h 4331967"/>
              <a:gd name="connsiteX3" fmla="*/ 0 w 3189661"/>
              <a:gd name="connsiteY3" fmla="*/ 1042667 h 4331967"/>
              <a:gd name="connsiteX0" fmla="*/ 0 w 3189661"/>
              <a:gd name="connsiteY0" fmla="*/ 1480817 h 4770117"/>
              <a:gd name="connsiteX1" fmla="*/ 2186230 w 3189661"/>
              <a:gd name="connsiteY1" fmla="*/ 0 h 4770117"/>
              <a:gd name="connsiteX2" fmla="*/ 3189661 w 3189661"/>
              <a:gd name="connsiteY2" fmla="*/ 4770117 h 4770117"/>
              <a:gd name="connsiteX3" fmla="*/ 0 w 3189661"/>
              <a:gd name="connsiteY3" fmla="*/ 1480817 h 4770117"/>
            </a:gdLst>
            <a:ahLst/>
            <a:cxnLst>
              <a:cxn ang="0">
                <a:pos x="connsiteX0" y="connsiteY0"/>
              </a:cxn>
              <a:cxn ang="0">
                <a:pos x="connsiteX1" y="connsiteY1"/>
              </a:cxn>
              <a:cxn ang="0">
                <a:pos x="connsiteX2" y="connsiteY2"/>
              </a:cxn>
              <a:cxn ang="0">
                <a:pos x="connsiteX3" y="connsiteY3"/>
              </a:cxn>
            </a:cxnLst>
            <a:rect l="l" t="t" r="r" b="b"/>
            <a:pathLst>
              <a:path w="3189661" h="4770117">
                <a:moveTo>
                  <a:pt x="0" y="1480817"/>
                </a:moveTo>
                <a:lnTo>
                  <a:pt x="2186230" y="0"/>
                </a:lnTo>
                <a:lnTo>
                  <a:pt x="3189661" y="4770117"/>
                </a:lnTo>
                <a:lnTo>
                  <a:pt x="0" y="1480817"/>
                </a:lnTo>
                <a:close/>
              </a:path>
            </a:pathLst>
          </a:custGeom>
          <a:gradFill>
            <a:gsLst>
              <a:gs pos="0">
                <a:schemeClr val="tx2">
                  <a:alpha val="48000"/>
                </a:schemeClr>
              </a:gs>
              <a:gs pos="100000">
                <a:schemeClr val="bg1">
                  <a:alpha val="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6" name="等腰三角形 3"/>
          <p:cNvSpPr/>
          <p:nvPr userDrawn="1"/>
        </p:nvSpPr>
        <p:spPr bwMode="auto">
          <a:xfrm rot="10412591" flipH="1">
            <a:off x="1411232" y="982778"/>
            <a:ext cx="4183122" cy="2544581"/>
          </a:xfrm>
          <a:custGeom>
            <a:avLst/>
            <a:gdLst>
              <a:gd name="connsiteX0" fmla="*/ 0 w 3600445"/>
              <a:gd name="connsiteY0" fmla="*/ 2160267 h 2160267"/>
              <a:gd name="connsiteX1" fmla="*/ 3600445 w 3600445"/>
              <a:gd name="connsiteY1" fmla="*/ 0 h 2160267"/>
              <a:gd name="connsiteX2" fmla="*/ 3600445 w 3600445"/>
              <a:gd name="connsiteY2" fmla="*/ 2160267 h 2160267"/>
              <a:gd name="connsiteX3" fmla="*/ 0 w 3600445"/>
              <a:gd name="connsiteY3" fmla="*/ 2160267 h 2160267"/>
              <a:gd name="connsiteX0" fmla="*/ 0 w 3600445"/>
              <a:gd name="connsiteY0" fmla="*/ 2160267 h 2934967"/>
              <a:gd name="connsiteX1" fmla="*/ 3600445 w 3600445"/>
              <a:gd name="connsiteY1" fmla="*/ 0 h 2934967"/>
              <a:gd name="connsiteX2" fmla="*/ 742945 w 3600445"/>
              <a:gd name="connsiteY2" fmla="*/ 2934967 h 2934967"/>
              <a:gd name="connsiteX3" fmla="*/ 0 w 3600445"/>
              <a:gd name="connsiteY3" fmla="*/ 2160267 h 2934967"/>
              <a:gd name="connsiteX0" fmla="*/ 0 w 7956545"/>
              <a:gd name="connsiteY0" fmla="*/ 2236467 h 3011167"/>
              <a:gd name="connsiteX1" fmla="*/ 7956545 w 7956545"/>
              <a:gd name="connsiteY1" fmla="*/ 0 h 3011167"/>
              <a:gd name="connsiteX2" fmla="*/ 742945 w 7956545"/>
              <a:gd name="connsiteY2" fmla="*/ 3011167 h 3011167"/>
              <a:gd name="connsiteX3" fmla="*/ 0 w 7956545"/>
              <a:gd name="connsiteY3" fmla="*/ 2236467 h 3011167"/>
              <a:gd name="connsiteX0" fmla="*/ 0 w 8032745"/>
              <a:gd name="connsiteY0" fmla="*/ 1804667 h 3011167"/>
              <a:gd name="connsiteX1" fmla="*/ 8032745 w 8032745"/>
              <a:gd name="connsiteY1" fmla="*/ 0 h 3011167"/>
              <a:gd name="connsiteX2" fmla="*/ 819145 w 8032745"/>
              <a:gd name="connsiteY2" fmla="*/ 3011167 h 3011167"/>
              <a:gd name="connsiteX3" fmla="*/ 0 w 8032745"/>
              <a:gd name="connsiteY3" fmla="*/ 1804667 h 3011167"/>
              <a:gd name="connsiteX0" fmla="*/ 146055 w 8178800"/>
              <a:gd name="connsiteY0" fmla="*/ 1804667 h 3442967"/>
              <a:gd name="connsiteX1" fmla="*/ 8178800 w 8178800"/>
              <a:gd name="connsiteY1" fmla="*/ 0 h 3442967"/>
              <a:gd name="connsiteX2" fmla="*/ 0 w 8178800"/>
              <a:gd name="connsiteY2" fmla="*/ 3442967 h 3442967"/>
              <a:gd name="connsiteX3" fmla="*/ 146055 w 8178800"/>
              <a:gd name="connsiteY3" fmla="*/ 1804667 h 3442967"/>
              <a:gd name="connsiteX0" fmla="*/ 0 w 8032745"/>
              <a:gd name="connsiteY0" fmla="*/ 1804667 h 3341367"/>
              <a:gd name="connsiteX1" fmla="*/ 8032745 w 8032745"/>
              <a:gd name="connsiteY1" fmla="*/ 0 h 3341367"/>
              <a:gd name="connsiteX2" fmla="*/ 2017652 w 8032745"/>
              <a:gd name="connsiteY2" fmla="*/ 3341367 h 3341367"/>
              <a:gd name="connsiteX3" fmla="*/ 0 w 8032745"/>
              <a:gd name="connsiteY3" fmla="*/ 1804667 h 3341367"/>
              <a:gd name="connsiteX0" fmla="*/ 0 w 7825390"/>
              <a:gd name="connsiteY0" fmla="*/ 1347467 h 3341367"/>
              <a:gd name="connsiteX1" fmla="*/ 7825390 w 7825390"/>
              <a:gd name="connsiteY1" fmla="*/ 0 h 3341367"/>
              <a:gd name="connsiteX2" fmla="*/ 1810297 w 7825390"/>
              <a:gd name="connsiteY2" fmla="*/ 3341367 h 3341367"/>
              <a:gd name="connsiteX3" fmla="*/ 0 w 7825390"/>
              <a:gd name="connsiteY3" fmla="*/ 1347467 h 3341367"/>
              <a:gd name="connsiteX0" fmla="*/ 0 w 7825390"/>
              <a:gd name="connsiteY0" fmla="*/ 1347467 h 2998467"/>
              <a:gd name="connsiteX1" fmla="*/ 7825390 w 7825390"/>
              <a:gd name="connsiteY1" fmla="*/ 0 h 2998467"/>
              <a:gd name="connsiteX2" fmla="*/ 3690017 w 7825390"/>
              <a:gd name="connsiteY2" fmla="*/ 2998467 h 2998467"/>
              <a:gd name="connsiteX3" fmla="*/ 0 w 7825390"/>
              <a:gd name="connsiteY3" fmla="*/ 1347467 h 2998467"/>
              <a:gd name="connsiteX0" fmla="*/ 0 w 3690017"/>
              <a:gd name="connsiteY0" fmla="*/ 3023867 h 4674867"/>
              <a:gd name="connsiteX1" fmla="*/ 2321461 w 3690017"/>
              <a:gd name="connsiteY1" fmla="*/ 0 h 4674867"/>
              <a:gd name="connsiteX2" fmla="*/ 3690017 w 3690017"/>
              <a:gd name="connsiteY2" fmla="*/ 4674867 h 4674867"/>
              <a:gd name="connsiteX3" fmla="*/ 0 w 3690017"/>
              <a:gd name="connsiteY3" fmla="*/ 3023867 h 4674867"/>
              <a:gd name="connsiteX0" fmla="*/ 0 w 4460838"/>
              <a:gd name="connsiteY0" fmla="*/ 3023867 h 4160517"/>
              <a:gd name="connsiteX1" fmla="*/ 2321461 w 4460838"/>
              <a:gd name="connsiteY1" fmla="*/ 0 h 4160517"/>
              <a:gd name="connsiteX2" fmla="*/ 4460838 w 4460838"/>
              <a:gd name="connsiteY2" fmla="*/ 4160517 h 4160517"/>
              <a:gd name="connsiteX3" fmla="*/ 0 w 4460838"/>
              <a:gd name="connsiteY3" fmla="*/ 3023867 h 4160517"/>
              <a:gd name="connsiteX0" fmla="*/ 0 w 4460838"/>
              <a:gd name="connsiteY0" fmla="*/ 2833367 h 3970017"/>
              <a:gd name="connsiteX1" fmla="*/ 2727157 w 4460838"/>
              <a:gd name="connsiteY1" fmla="*/ 0 h 3970017"/>
              <a:gd name="connsiteX2" fmla="*/ 4460838 w 4460838"/>
              <a:gd name="connsiteY2" fmla="*/ 3970017 h 3970017"/>
              <a:gd name="connsiteX3" fmla="*/ 0 w 4460838"/>
              <a:gd name="connsiteY3" fmla="*/ 2833367 h 3970017"/>
              <a:gd name="connsiteX0" fmla="*/ 0 w 4366177"/>
              <a:gd name="connsiteY0" fmla="*/ 2833367 h 4331967"/>
              <a:gd name="connsiteX1" fmla="*/ 2727157 w 4366177"/>
              <a:gd name="connsiteY1" fmla="*/ 0 h 4331967"/>
              <a:gd name="connsiteX2" fmla="*/ 4366177 w 4366177"/>
              <a:gd name="connsiteY2" fmla="*/ 4331967 h 4331967"/>
              <a:gd name="connsiteX3" fmla="*/ 0 w 4366177"/>
              <a:gd name="connsiteY3" fmla="*/ 2833367 h 4331967"/>
              <a:gd name="connsiteX0" fmla="*/ 0 w 3189661"/>
              <a:gd name="connsiteY0" fmla="*/ 1042667 h 4331967"/>
              <a:gd name="connsiteX1" fmla="*/ 1550641 w 3189661"/>
              <a:gd name="connsiteY1" fmla="*/ 0 h 4331967"/>
              <a:gd name="connsiteX2" fmla="*/ 3189661 w 3189661"/>
              <a:gd name="connsiteY2" fmla="*/ 4331967 h 4331967"/>
              <a:gd name="connsiteX3" fmla="*/ 0 w 3189661"/>
              <a:gd name="connsiteY3" fmla="*/ 1042667 h 4331967"/>
              <a:gd name="connsiteX0" fmla="*/ 0 w 3189661"/>
              <a:gd name="connsiteY0" fmla="*/ 1480817 h 4770117"/>
              <a:gd name="connsiteX1" fmla="*/ 2186230 w 3189661"/>
              <a:gd name="connsiteY1" fmla="*/ 0 h 4770117"/>
              <a:gd name="connsiteX2" fmla="*/ 3189661 w 3189661"/>
              <a:gd name="connsiteY2" fmla="*/ 4770117 h 4770117"/>
              <a:gd name="connsiteX3" fmla="*/ 0 w 3189661"/>
              <a:gd name="connsiteY3" fmla="*/ 1480817 h 4770117"/>
              <a:gd name="connsiteX0" fmla="*/ 0 w 3465684"/>
              <a:gd name="connsiteY0" fmla="*/ 2275556 h 4770117"/>
              <a:gd name="connsiteX1" fmla="*/ 2462253 w 3465684"/>
              <a:gd name="connsiteY1" fmla="*/ 0 h 4770117"/>
              <a:gd name="connsiteX2" fmla="*/ 3465684 w 3465684"/>
              <a:gd name="connsiteY2" fmla="*/ 4770117 h 4770117"/>
              <a:gd name="connsiteX3" fmla="*/ 0 w 3465684"/>
              <a:gd name="connsiteY3" fmla="*/ 2275556 h 4770117"/>
              <a:gd name="connsiteX0" fmla="*/ 0 w 3465684"/>
              <a:gd name="connsiteY0" fmla="*/ 3335258 h 5829819"/>
              <a:gd name="connsiteX1" fmla="*/ 2211489 w 3465684"/>
              <a:gd name="connsiteY1" fmla="*/ 0 h 5829819"/>
              <a:gd name="connsiteX2" fmla="*/ 3465684 w 3465684"/>
              <a:gd name="connsiteY2" fmla="*/ 5829819 h 5829819"/>
              <a:gd name="connsiteX3" fmla="*/ 0 w 3465684"/>
              <a:gd name="connsiteY3" fmla="*/ 3335258 h 5829819"/>
              <a:gd name="connsiteX0" fmla="*/ 0 w 3364993"/>
              <a:gd name="connsiteY0" fmla="*/ 4192888 h 5829819"/>
              <a:gd name="connsiteX1" fmla="*/ 2110798 w 3364993"/>
              <a:gd name="connsiteY1" fmla="*/ 0 h 5829819"/>
              <a:gd name="connsiteX2" fmla="*/ 3364993 w 3364993"/>
              <a:gd name="connsiteY2" fmla="*/ 5829819 h 5829819"/>
              <a:gd name="connsiteX3" fmla="*/ 0 w 3364993"/>
              <a:gd name="connsiteY3" fmla="*/ 4192888 h 5829819"/>
              <a:gd name="connsiteX0" fmla="*/ 0 w 3364993"/>
              <a:gd name="connsiteY0" fmla="*/ 4192888 h 5829819"/>
              <a:gd name="connsiteX1" fmla="*/ 2110798 w 3364993"/>
              <a:gd name="connsiteY1" fmla="*/ 0 h 5829819"/>
              <a:gd name="connsiteX2" fmla="*/ 2940591 w 3364993"/>
              <a:gd name="connsiteY2" fmla="*/ 3840272 h 5829819"/>
              <a:gd name="connsiteX3" fmla="*/ 3364993 w 3364993"/>
              <a:gd name="connsiteY3" fmla="*/ 5829819 h 5829819"/>
              <a:gd name="connsiteX4" fmla="*/ 0 w 3364993"/>
              <a:gd name="connsiteY4" fmla="*/ 4192888 h 5829819"/>
              <a:gd name="connsiteX0" fmla="*/ 0 w 3364993"/>
              <a:gd name="connsiteY0" fmla="*/ 4192888 h 5829819"/>
              <a:gd name="connsiteX1" fmla="*/ 2110798 w 3364993"/>
              <a:gd name="connsiteY1" fmla="*/ 0 h 5829819"/>
              <a:gd name="connsiteX2" fmla="*/ 3359030 w 3364993"/>
              <a:gd name="connsiteY2" fmla="*/ 3486796 h 5829819"/>
              <a:gd name="connsiteX3" fmla="*/ 3364993 w 3364993"/>
              <a:gd name="connsiteY3" fmla="*/ 5829819 h 5829819"/>
              <a:gd name="connsiteX4" fmla="*/ 0 w 3364993"/>
              <a:gd name="connsiteY4" fmla="*/ 4192888 h 5829819"/>
              <a:gd name="connsiteX0" fmla="*/ 0 w 3359040"/>
              <a:gd name="connsiteY0" fmla="*/ 4192888 h 5719182"/>
              <a:gd name="connsiteX1" fmla="*/ 2110798 w 3359040"/>
              <a:gd name="connsiteY1" fmla="*/ 0 h 5719182"/>
              <a:gd name="connsiteX2" fmla="*/ 3359030 w 3359040"/>
              <a:gd name="connsiteY2" fmla="*/ 3486796 h 5719182"/>
              <a:gd name="connsiteX3" fmla="*/ 3083774 w 3359040"/>
              <a:gd name="connsiteY3" fmla="*/ 5719182 h 5719182"/>
              <a:gd name="connsiteX4" fmla="*/ 0 w 3359040"/>
              <a:gd name="connsiteY4" fmla="*/ 4192888 h 5719182"/>
              <a:gd name="connsiteX0" fmla="*/ 0 w 3359040"/>
              <a:gd name="connsiteY0" fmla="*/ 3160600 h 4686894"/>
              <a:gd name="connsiteX1" fmla="*/ 649496 w 3359040"/>
              <a:gd name="connsiteY1" fmla="*/ 0 h 4686894"/>
              <a:gd name="connsiteX2" fmla="*/ 3359030 w 3359040"/>
              <a:gd name="connsiteY2" fmla="*/ 2454508 h 4686894"/>
              <a:gd name="connsiteX3" fmla="*/ 3083774 w 3359040"/>
              <a:gd name="connsiteY3" fmla="*/ 4686894 h 4686894"/>
              <a:gd name="connsiteX4" fmla="*/ 0 w 3359040"/>
              <a:gd name="connsiteY4" fmla="*/ 3160600 h 4686894"/>
              <a:gd name="connsiteX0" fmla="*/ 0 w 3359045"/>
              <a:gd name="connsiteY0" fmla="*/ 3160600 h 4686894"/>
              <a:gd name="connsiteX1" fmla="*/ 649496 w 3359045"/>
              <a:gd name="connsiteY1" fmla="*/ 0 h 4686894"/>
              <a:gd name="connsiteX2" fmla="*/ 3359030 w 3359045"/>
              <a:gd name="connsiteY2" fmla="*/ 2454508 h 4686894"/>
              <a:gd name="connsiteX3" fmla="*/ 3083774 w 3359045"/>
              <a:gd name="connsiteY3" fmla="*/ 4686894 h 4686894"/>
              <a:gd name="connsiteX4" fmla="*/ 0 w 3359045"/>
              <a:gd name="connsiteY4" fmla="*/ 3160600 h 4686894"/>
              <a:gd name="connsiteX0" fmla="*/ 0 w 3359030"/>
              <a:gd name="connsiteY0" fmla="*/ 3160600 h 4686894"/>
              <a:gd name="connsiteX1" fmla="*/ 649496 w 3359030"/>
              <a:gd name="connsiteY1" fmla="*/ 0 h 4686894"/>
              <a:gd name="connsiteX2" fmla="*/ 3359030 w 3359030"/>
              <a:gd name="connsiteY2" fmla="*/ 2454508 h 4686894"/>
              <a:gd name="connsiteX3" fmla="*/ 3083774 w 3359030"/>
              <a:gd name="connsiteY3" fmla="*/ 4686894 h 4686894"/>
              <a:gd name="connsiteX4" fmla="*/ 0 w 3359030"/>
              <a:gd name="connsiteY4" fmla="*/ 3160600 h 4686894"/>
              <a:gd name="connsiteX0" fmla="*/ 0 w 3359030"/>
              <a:gd name="connsiteY0" fmla="*/ 3160600 h 4686894"/>
              <a:gd name="connsiteX1" fmla="*/ 649496 w 3359030"/>
              <a:gd name="connsiteY1" fmla="*/ 0 h 4686894"/>
              <a:gd name="connsiteX2" fmla="*/ 3359030 w 3359030"/>
              <a:gd name="connsiteY2" fmla="*/ 2454508 h 4686894"/>
              <a:gd name="connsiteX3" fmla="*/ 3083774 w 3359030"/>
              <a:gd name="connsiteY3" fmla="*/ 4686894 h 4686894"/>
              <a:gd name="connsiteX4" fmla="*/ 0 w 3359030"/>
              <a:gd name="connsiteY4" fmla="*/ 3160600 h 4686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9030" h="4686894">
                <a:moveTo>
                  <a:pt x="0" y="3160600"/>
                </a:moveTo>
                <a:lnTo>
                  <a:pt x="649496" y="0"/>
                </a:lnTo>
                <a:lnTo>
                  <a:pt x="3359030" y="2454508"/>
                </a:lnTo>
                <a:cubicBezTo>
                  <a:pt x="3188829" y="3892352"/>
                  <a:pt x="3364521" y="2424580"/>
                  <a:pt x="3083774" y="4686894"/>
                </a:cubicBezTo>
                <a:lnTo>
                  <a:pt x="0" y="3160600"/>
                </a:lnTo>
                <a:close/>
              </a:path>
            </a:pathLst>
          </a:custGeom>
          <a:gradFill flip="none" rotWithShape="1">
            <a:gsLst>
              <a:gs pos="7000">
                <a:srgbClr val="0099FF">
                  <a:alpha val="43000"/>
                </a:srgbClr>
              </a:gs>
              <a:gs pos="44000">
                <a:schemeClr val="tx1">
                  <a:alpha val="0"/>
                </a:schemeClr>
              </a:gs>
              <a:gs pos="83000">
                <a:srgbClr val="0099FF">
                  <a:alpha val="45000"/>
                </a:srgbClr>
              </a:gs>
            </a:gsLst>
            <a:path path="circle">
              <a:fillToRect l="50000" t="50000" r="50000" b="50000"/>
            </a:path>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7"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688281" y="1345207"/>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322242" y="987574"/>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660232" y="1207609"/>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583905" y="94594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628529" y="1275028"/>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2283" y="1471539"/>
            <a:ext cx="736947" cy="6188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PPECLOGO-eff2-1-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480720" y="190597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839431" y="913114"/>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69612" y="749007"/>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129974" y="48250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13567" y="2248050"/>
            <a:ext cx="1305733" cy="109655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010000" y="203387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306726" y="1604664"/>
            <a:ext cx="1217602" cy="102254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58100" y="1777278"/>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2901" y="252025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07171" y="2232059"/>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246916" y="3344113"/>
            <a:ext cx="1244964" cy="10455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5" descr="PPECLOGO-eff2-1-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62461" y="2379588"/>
            <a:ext cx="860362" cy="722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166317"/>
      </p:ext>
    </p:extLst>
  </p:cSld>
  <p:clrMapOvr>
    <a:masterClrMapping/>
  </p:clrMapOvr>
  <p:transition spd="med" advClick="0" advTm="1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9500" fill="hold"/>
                                        <p:tgtEl>
                                          <p:spTgt spid="4"/>
                                        </p:tgtEl>
                                        <p:attrNameLst>
                                          <p:attrName>ppt_w</p:attrName>
                                        </p:attrNameLst>
                                      </p:cBhvr>
                                      <p:tavLst>
                                        <p:tav tm="0">
                                          <p:val>
                                            <p:fltVal val="0"/>
                                          </p:val>
                                        </p:tav>
                                        <p:tav tm="100000">
                                          <p:val>
                                            <p:strVal val="#ppt_w"/>
                                          </p:val>
                                        </p:tav>
                                      </p:tavLst>
                                    </p:anim>
                                    <p:anim calcmode="lin" valueType="num">
                                      <p:cBhvr>
                                        <p:cTn id="8" dur="9500" fill="hold"/>
                                        <p:tgtEl>
                                          <p:spTgt spid="4"/>
                                        </p:tgtEl>
                                        <p:attrNameLst>
                                          <p:attrName>ppt_h</p:attrName>
                                        </p:attrNameLst>
                                      </p:cBhvr>
                                      <p:tavLst>
                                        <p:tav tm="0">
                                          <p:val>
                                            <p:fltVal val="0"/>
                                          </p:val>
                                        </p:tav>
                                        <p:tav tm="100000">
                                          <p:val>
                                            <p:strVal val="#ppt_h"/>
                                          </p:val>
                                        </p:tav>
                                      </p:tavLst>
                                    </p:anim>
                                    <p:anim calcmode="lin" valueType="num">
                                      <p:cBhvr>
                                        <p:cTn id="9" dur="9500" fill="hold"/>
                                        <p:tgtEl>
                                          <p:spTgt spid="4"/>
                                        </p:tgtEl>
                                        <p:attrNameLst>
                                          <p:attrName>style.rotation</p:attrName>
                                        </p:attrNameLst>
                                      </p:cBhvr>
                                      <p:tavLst>
                                        <p:tav tm="0">
                                          <p:val>
                                            <p:fltVal val="90"/>
                                          </p:val>
                                        </p:tav>
                                        <p:tav tm="100000">
                                          <p:val>
                                            <p:fltVal val="0"/>
                                          </p:val>
                                        </p:tav>
                                      </p:tavLst>
                                    </p:anim>
                                    <p:animEffect transition="in" filter="fade">
                                      <p:cBhvr>
                                        <p:cTn id="10" dur="95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9500" fill="hold"/>
                                        <p:tgtEl>
                                          <p:spTgt spid="5"/>
                                        </p:tgtEl>
                                        <p:attrNameLst>
                                          <p:attrName>ppt_w</p:attrName>
                                        </p:attrNameLst>
                                      </p:cBhvr>
                                      <p:tavLst>
                                        <p:tav tm="0">
                                          <p:val>
                                            <p:fltVal val="0"/>
                                          </p:val>
                                        </p:tav>
                                        <p:tav tm="100000">
                                          <p:val>
                                            <p:strVal val="#ppt_w"/>
                                          </p:val>
                                        </p:tav>
                                      </p:tavLst>
                                    </p:anim>
                                    <p:anim calcmode="lin" valueType="num">
                                      <p:cBhvr>
                                        <p:cTn id="14" dur="9500" fill="hold"/>
                                        <p:tgtEl>
                                          <p:spTgt spid="5"/>
                                        </p:tgtEl>
                                        <p:attrNameLst>
                                          <p:attrName>ppt_h</p:attrName>
                                        </p:attrNameLst>
                                      </p:cBhvr>
                                      <p:tavLst>
                                        <p:tav tm="0">
                                          <p:val>
                                            <p:fltVal val="0"/>
                                          </p:val>
                                        </p:tav>
                                        <p:tav tm="100000">
                                          <p:val>
                                            <p:strVal val="#ppt_h"/>
                                          </p:val>
                                        </p:tav>
                                      </p:tavLst>
                                    </p:anim>
                                    <p:anim calcmode="lin" valueType="num">
                                      <p:cBhvr>
                                        <p:cTn id="15" dur="9500" fill="hold"/>
                                        <p:tgtEl>
                                          <p:spTgt spid="5"/>
                                        </p:tgtEl>
                                        <p:attrNameLst>
                                          <p:attrName>style.rotation</p:attrName>
                                        </p:attrNameLst>
                                      </p:cBhvr>
                                      <p:tavLst>
                                        <p:tav tm="0">
                                          <p:val>
                                            <p:fltVal val="90"/>
                                          </p:val>
                                        </p:tav>
                                        <p:tav tm="100000">
                                          <p:val>
                                            <p:fltVal val="0"/>
                                          </p:val>
                                        </p:tav>
                                      </p:tavLst>
                                    </p:anim>
                                    <p:animEffect transition="in" filter="fade">
                                      <p:cBhvr>
                                        <p:cTn id="16" dur="9500"/>
                                        <p:tgtEl>
                                          <p:spTgt spid="5"/>
                                        </p:tgtEl>
                                      </p:cBhvr>
                                    </p:animEffect>
                                  </p:childTnLst>
                                </p:cTn>
                              </p:par>
                              <p:par>
                                <p:cTn id="17" presetID="45" presetClass="entr"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500"/>
                                        <p:tgtEl>
                                          <p:spTgt spid="5"/>
                                        </p:tgtEl>
                                      </p:cBhvr>
                                    </p:animEffect>
                                    <p:anim calcmode="lin" valueType="num">
                                      <p:cBhvr>
                                        <p:cTn id="20" dur="9500" fill="hold"/>
                                        <p:tgtEl>
                                          <p:spTgt spid="5"/>
                                        </p:tgtEl>
                                        <p:attrNameLst>
                                          <p:attrName>ppt_w</p:attrName>
                                        </p:attrNameLst>
                                      </p:cBhvr>
                                      <p:tavLst>
                                        <p:tav tm="0" fmla="#ppt_w*sin(2.5*pi*$)">
                                          <p:val>
                                            <p:fltVal val="0"/>
                                          </p:val>
                                        </p:tav>
                                        <p:tav tm="100000">
                                          <p:val>
                                            <p:fltVal val="1"/>
                                          </p:val>
                                        </p:tav>
                                      </p:tavLst>
                                    </p:anim>
                                    <p:anim calcmode="lin" valueType="num">
                                      <p:cBhvr>
                                        <p:cTn id="21" dur="9500" fill="hold"/>
                                        <p:tgtEl>
                                          <p:spTgt spid="5"/>
                                        </p:tgtEl>
                                        <p:attrNameLst>
                                          <p:attrName>ppt_h</p:attrName>
                                        </p:attrNameLst>
                                      </p:cBhvr>
                                      <p:tavLst>
                                        <p:tav tm="0">
                                          <p:val>
                                            <p:strVal val="#ppt_h"/>
                                          </p:val>
                                        </p:tav>
                                        <p:tav tm="100000">
                                          <p:val>
                                            <p:strVal val="#ppt_h"/>
                                          </p:val>
                                        </p:tav>
                                      </p:tavLst>
                                    </p:anim>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9500" fill="hold"/>
                                        <p:tgtEl>
                                          <p:spTgt spid="6"/>
                                        </p:tgtEl>
                                        <p:attrNameLst>
                                          <p:attrName>ppt_w</p:attrName>
                                        </p:attrNameLst>
                                      </p:cBhvr>
                                      <p:tavLst>
                                        <p:tav tm="0">
                                          <p:val>
                                            <p:fltVal val="0"/>
                                          </p:val>
                                        </p:tav>
                                        <p:tav tm="100000">
                                          <p:val>
                                            <p:strVal val="#ppt_w"/>
                                          </p:val>
                                        </p:tav>
                                      </p:tavLst>
                                    </p:anim>
                                    <p:anim calcmode="lin" valueType="num">
                                      <p:cBhvr>
                                        <p:cTn id="25" dur="9500" fill="hold"/>
                                        <p:tgtEl>
                                          <p:spTgt spid="6"/>
                                        </p:tgtEl>
                                        <p:attrNameLst>
                                          <p:attrName>ppt_h</p:attrName>
                                        </p:attrNameLst>
                                      </p:cBhvr>
                                      <p:tavLst>
                                        <p:tav tm="0">
                                          <p:val>
                                            <p:fltVal val="0"/>
                                          </p:val>
                                        </p:tav>
                                        <p:tav tm="100000">
                                          <p:val>
                                            <p:strVal val="#ppt_h"/>
                                          </p:val>
                                        </p:tav>
                                      </p:tavLst>
                                    </p:anim>
                                    <p:anim calcmode="lin" valueType="num">
                                      <p:cBhvr>
                                        <p:cTn id="26" dur="9500" fill="hold"/>
                                        <p:tgtEl>
                                          <p:spTgt spid="6"/>
                                        </p:tgtEl>
                                        <p:attrNameLst>
                                          <p:attrName>style.rotation</p:attrName>
                                        </p:attrNameLst>
                                      </p:cBhvr>
                                      <p:tavLst>
                                        <p:tav tm="0">
                                          <p:val>
                                            <p:fltVal val="90"/>
                                          </p:val>
                                        </p:tav>
                                        <p:tav tm="100000">
                                          <p:val>
                                            <p:fltVal val="0"/>
                                          </p:val>
                                        </p:tav>
                                      </p:tavLst>
                                    </p:anim>
                                    <p:animEffect transition="in" filter="fade">
                                      <p:cBhvr>
                                        <p:cTn id="27" dur="9500"/>
                                        <p:tgtEl>
                                          <p:spTgt spid="6"/>
                                        </p:tgtEl>
                                      </p:cBhvr>
                                    </p:animEffect>
                                  </p:childTnLst>
                                </p:cTn>
                              </p:par>
                              <p:par>
                                <p:cTn id="28" presetID="45" presetClass="entr" presetSubtype="0" fill="hold" grpId="1"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9500"/>
                                        <p:tgtEl>
                                          <p:spTgt spid="6"/>
                                        </p:tgtEl>
                                      </p:cBhvr>
                                    </p:animEffect>
                                    <p:anim calcmode="lin" valueType="num">
                                      <p:cBhvr>
                                        <p:cTn id="31" dur="9500" fill="hold"/>
                                        <p:tgtEl>
                                          <p:spTgt spid="6"/>
                                        </p:tgtEl>
                                        <p:attrNameLst>
                                          <p:attrName>ppt_w</p:attrName>
                                        </p:attrNameLst>
                                      </p:cBhvr>
                                      <p:tavLst>
                                        <p:tav tm="0" fmla="#ppt_w*sin(2.5*pi*$)">
                                          <p:val>
                                            <p:fltVal val="0"/>
                                          </p:val>
                                        </p:tav>
                                        <p:tav tm="100000">
                                          <p:val>
                                            <p:fltVal val="1"/>
                                          </p:val>
                                        </p:tav>
                                      </p:tavLst>
                                    </p:anim>
                                    <p:anim calcmode="lin" valueType="num">
                                      <p:cBhvr>
                                        <p:cTn id="32" dur="9500" fill="hold"/>
                                        <p:tgtEl>
                                          <p:spTgt spid="6"/>
                                        </p:tgtEl>
                                        <p:attrNameLst>
                                          <p:attrName>ppt_h</p:attrName>
                                        </p:attrNameLst>
                                      </p:cBhvr>
                                      <p:tavLst>
                                        <p:tav tm="0">
                                          <p:val>
                                            <p:strVal val="#ppt_h"/>
                                          </p:val>
                                        </p:tav>
                                        <p:tav tm="100000">
                                          <p:val>
                                            <p:strVal val="#ppt_h"/>
                                          </p:val>
                                        </p:tav>
                                      </p:tavLst>
                                    </p:anim>
                                  </p:childTnLst>
                                </p:cTn>
                              </p:par>
                              <p:par>
                                <p:cTn id="33" presetID="3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9500" fill="hold"/>
                                        <p:tgtEl>
                                          <p:spTgt spid="3"/>
                                        </p:tgtEl>
                                        <p:attrNameLst>
                                          <p:attrName>ppt_w</p:attrName>
                                        </p:attrNameLst>
                                      </p:cBhvr>
                                      <p:tavLst>
                                        <p:tav tm="0">
                                          <p:val>
                                            <p:fltVal val="0"/>
                                          </p:val>
                                        </p:tav>
                                        <p:tav tm="100000">
                                          <p:val>
                                            <p:strVal val="#ppt_w"/>
                                          </p:val>
                                        </p:tav>
                                      </p:tavLst>
                                    </p:anim>
                                    <p:anim calcmode="lin" valueType="num">
                                      <p:cBhvr>
                                        <p:cTn id="36" dur="9500" fill="hold"/>
                                        <p:tgtEl>
                                          <p:spTgt spid="3"/>
                                        </p:tgtEl>
                                        <p:attrNameLst>
                                          <p:attrName>ppt_h</p:attrName>
                                        </p:attrNameLst>
                                      </p:cBhvr>
                                      <p:tavLst>
                                        <p:tav tm="0">
                                          <p:val>
                                            <p:fltVal val="0"/>
                                          </p:val>
                                        </p:tav>
                                        <p:tav tm="100000">
                                          <p:val>
                                            <p:strVal val="#ppt_h"/>
                                          </p:val>
                                        </p:tav>
                                      </p:tavLst>
                                    </p:anim>
                                    <p:anim calcmode="lin" valueType="num">
                                      <p:cBhvr>
                                        <p:cTn id="37" dur="9500" fill="hold"/>
                                        <p:tgtEl>
                                          <p:spTgt spid="3"/>
                                        </p:tgtEl>
                                        <p:attrNameLst>
                                          <p:attrName>style.rotation</p:attrName>
                                        </p:attrNameLst>
                                      </p:cBhvr>
                                      <p:tavLst>
                                        <p:tav tm="0">
                                          <p:val>
                                            <p:fltVal val="90"/>
                                          </p:val>
                                        </p:tav>
                                        <p:tav tm="100000">
                                          <p:val>
                                            <p:fltVal val="0"/>
                                          </p:val>
                                        </p:tav>
                                      </p:tavLst>
                                    </p:anim>
                                    <p:animEffect transition="in" filter="fade">
                                      <p:cBhvr>
                                        <p:cTn id="38" dur="9500"/>
                                        <p:tgtEl>
                                          <p:spTgt spid="3"/>
                                        </p:tgtEl>
                                      </p:cBhvr>
                                    </p:animEffect>
                                  </p:childTnLst>
                                </p:cTn>
                              </p:par>
                              <p:par>
                                <p:cTn id="39" presetID="45" presetClass="entr" presetSubtype="0" fill="hold" grpId="1"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9500"/>
                                        <p:tgtEl>
                                          <p:spTgt spid="4"/>
                                        </p:tgtEl>
                                      </p:cBhvr>
                                    </p:animEffect>
                                    <p:anim calcmode="lin" valueType="num">
                                      <p:cBhvr>
                                        <p:cTn id="42" dur="9500" fill="hold"/>
                                        <p:tgtEl>
                                          <p:spTgt spid="4"/>
                                        </p:tgtEl>
                                        <p:attrNameLst>
                                          <p:attrName>ppt_w</p:attrName>
                                        </p:attrNameLst>
                                      </p:cBhvr>
                                      <p:tavLst>
                                        <p:tav tm="0" fmla="#ppt_w*sin(2.5*pi*$)">
                                          <p:val>
                                            <p:fltVal val="0"/>
                                          </p:val>
                                        </p:tav>
                                        <p:tav tm="100000">
                                          <p:val>
                                            <p:fltVal val="1"/>
                                          </p:val>
                                        </p:tav>
                                      </p:tavLst>
                                    </p:anim>
                                    <p:anim calcmode="lin" valueType="num">
                                      <p:cBhvr>
                                        <p:cTn id="43" dur="9500" fill="hold"/>
                                        <p:tgtEl>
                                          <p:spTgt spid="4"/>
                                        </p:tgtEl>
                                        <p:attrNameLst>
                                          <p:attrName>ppt_h</p:attrName>
                                        </p:attrNameLst>
                                      </p:cBhvr>
                                      <p:tavLst>
                                        <p:tav tm="0">
                                          <p:val>
                                            <p:strVal val="#ppt_h"/>
                                          </p:val>
                                        </p:tav>
                                        <p:tav tm="100000">
                                          <p:val>
                                            <p:strVal val="#ppt_h"/>
                                          </p:val>
                                        </p:tav>
                                      </p:tavLst>
                                    </p:anim>
                                  </p:childTnLst>
                                </p:cTn>
                              </p:par>
                              <p:par>
                                <p:cTn id="44" presetID="49" presetClass="entr" presetSubtype="0" decel="100000" fill="hold" grpId="1"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9500" fill="hold"/>
                                        <p:tgtEl>
                                          <p:spTgt spid="3"/>
                                        </p:tgtEl>
                                        <p:attrNameLst>
                                          <p:attrName>ppt_w</p:attrName>
                                        </p:attrNameLst>
                                      </p:cBhvr>
                                      <p:tavLst>
                                        <p:tav tm="0">
                                          <p:val>
                                            <p:fltVal val="0"/>
                                          </p:val>
                                        </p:tav>
                                        <p:tav tm="100000">
                                          <p:val>
                                            <p:strVal val="#ppt_w"/>
                                          </p:val>
                                        </p:tav>
                                      </p:tavLst>
                                    </p:anim>
                                    <p:anim calcmode="lin" valueType="num">
                                      <p:cBhvr>
                                        <p:cTn id="47" dur="9500" fill="hold"/>
                                        <p:tgtEl>
                                          <p:spTgt spid="3"/>
                                        </p:tgtEl>
                                        <p:attrNameLst>
                                          <p:attrName>ppt_h</p:attrName>
                                        </p:attrNameLst>
                                      </p:cBhvr>
                                      <p:tavLst>
                                        <p:tav tm="0">
                                          <p:val>
                                            <p:fltVal val="0"/>
                                          </p:val>
                                        </p:tav>
                                        <p:tav tm="100000">
                                          <p:val>
                                            <p:strVal val="#ppt_h"/>
                                          </p:val>
                                        </p:tav>
                                      </p:tavLst>
                                    </p:anim>
                                    <p:anim calcmode="lin" valueType="num">
                                      <p:cBhvr>
                                        <p:cTn id="48" dur="9500" fill="hold"/>
                                        <p:tgtEl>
                                          <p:spTgt spid="3"/>
                                        </p:tgtEl>
                                        <p:attrNameLst>
                                          <p:attrName>style.rotation</p:attrName>
                                        </p:attrNameLst>
                                      </p:cBhvr>
                                      <p:tavLst>
                                        <p:tav tm="0">
                                          <p:val>
                                            <p:fltVal val="360"/>
                                          </p:val>
                                        </p:tav>
                                        <p:tav tm="100000">
                                          <p:val>
                                            <p:fltVal val="0"/>
                                          </p:val>
                                        </p:tav>
                                      </p:tavLst>
                                    </p:anim>
                                    <p:animEffect transition="in" filter="fade">
                                      <p:cBhvr>
                                        <p:cTn id="49" dur="9500"/>
                                        <p:tgtEl>
                                          <p:spTgt spid="3"/>
                                        </p:tgtEl>
                                      </p:cBhvr>
                                    </p:animEffect>
                                  </p:childTnLst>
                                </p:cTn>
                              </p:par>
                              <p:par>
                                <p:cTn id="50" presetID="6" presetClass="emph" presetSubtype="0" fill="hold" grpId="2" nodeType="withEffect">
                                  <p:stCondLst>
                                    <p:cond delay="0"/>
                                  </p:stCondLst>
                                  <p:childTnLst>
                                    <p:animScale>
                                      <p:cBhvr>
                                        <p:cTn id="51" dur="9500" fill="hold"/>
                                        <p:tgtEl>
                                          <p:spTgt spid="4"/>
                                        </p:tgtEl>
                                      </p:cBhvr>
                                      <p:by x="300000" y="300000"/>
                                    </p:animScale>
                                  </p:childTnLst>
                                </p:cTn>
                              </p:par>
                              <p:par>
                                <p:cTn id="52" presetID="6" presetClass="emph" presetSubtype="0" fill="hold" grpId="2" nodeType="withEffect">
                                  <p:stCondLst>
                                    <p:cond delay="0"/>
                                  </p:stCondLst>
                                  <p:childTnLst>
                                    <p:animScale>
                                      <p:cBhvr>
                                        <p:cTn id="53" dur="9500" fill="hold"/>
                                        <p:tgtEl>
                                          <p:spTgt spid="5"/>
                                        </p:tgtEl>
                                      </p:cBhvr>
                                      <p:by x="300000" y="300000"/>
                                    </p:animScale>
                                  </p:childTnLst>
                                </p:cTn>
                              </p:par>
                              <p:par>
                                <p:cTn id="54" presetID="6" presetClass="emph" presetSubtype="0" fill="hold" grpId="2" nodeType="withEffect">
                                  <p:stCondLst>
                                    <p:cond delay="0"/>
                                  </p:stCondLst>
                                  <p:childTnLst>
                                    <p:animScale>
                                      <p:cBhvr>
                                        <p:cTn id="55" dur="9500" fill="hold"/>
                                        <p:tgtEl>
                                          <p:spTgt spid="6"/>
                                        </p:tgtEl>
                                      </p:cBhvr>
                                      <p:by x="300000" y="300000"/>
                                    </p:animScale>
                                  </p:childTnLst>
                                </p:cTn>
                              </p:par>
                              <p:par>
                                <p:cTn id="56" presetID="6" presetClass="emph" presetSubtype="0" fill="hold" grpId="2" nodeType="withEffect">
                                  <p:stCondLst>
                                    <p:cond delay="0"/>
                                  </p:stCondLst>
                                  <p:childTnLst>
                                    <p:animScale>
                                      <p:cBhvr>
                                        <p:cTn id="57" dur="9500" fill="hold"/>
                                        <p:tgtEl>
                                          <p:spTgt spid="3"/>
                                        </p:tgtEl>
                                      </p:cBhvr>
                                      <p:by x="300000" y="300000"/>
                                    </p:animScale>
                                  </p:childTnLst>
                                </p:cTn>
                              </p:par>
                              <p:par>
                                <p:cTn id="58" presetID="10" presetClass="exit" presetSubtype="0" fill="hold" grpId="3" nodeType="withEffect">
                                  <p:stCondLst>
                                    <p:cond delay="9500"/>
                                  </p:stCondLst>
                                  <p:childTnLst>
                                    <p:animEffect transition="out" filter="fade">
                                      <p:cBhvr>
                                        <p:cTn id="59" dur="1000"/>
                                        <p:tgtEl>
                                          <p:spTgt spid="4"/>
                                        </p:tgtEl>
                                      </p:cBhvr>
                                    </p:animEffect>
                                    <p:set>
                                      <p:cBhvr>
                                        <p:cTn id="60" dur="1" fill="hold">
                                          <p:stCondLst>
                                            <p:cond delay="999"/>
                                          </p:stCondLst>
                                        </p:cTn>
                                        <p:tgtEl>
                                          <p:spTgt spid="4"/>
                                        </p:tgtEl>
                                        <p:attrNameLst>
                                          <p:attrName>style.visibility</p:attrName>
                                        </p:attrNameLst>
                                      </p:cBhvr>
                                      <p:to>
                                        <p:strVal val="hidden"/>
                                      </p:to>
                                    </p:set>
                                  </p:childTnLst>
                                </p:cTn>
                              </p:par>
                              <p:par>
                                <p:cTn id="61" presetID="10" presetClass="exit" presetSubtype="0" fill="hold" grpId="3" nodeType="withEffect">
                                  <p:stCondLst>
                                    <p:cond delay="9500"/>
                                  </p:stCondLst>
                                  <p:childTnLst>
                                    <p:animEffect transition="out" filter="fade">
                                      <p:cBhvr>
                                        <p:cTn id="62" dur="1000"/>
                                        <p:tgtEl>
                                          <p:spTgt spid="5"/>
                                        </p:tgtEl>
                                      </p:cBhvr>
                                    </p:animEffect>
                                    <p:set>
                                      <p:cBhvr>
                                        <p:cTn id="63" dur="1" fill="hold">
                                          <p:stCondLst>
                                            <p:cond delay="999"/>
                                          </p:stCondLst>
                                        </p:cTn>
                                        <p:tgtEl>
                                          <p:spTgt spid="5"/>
                                        </p:tgtEl>
                                        <p:attrNameLst>
                                          <p:attrName>style.visibility</p:attrName>
                                        </p:attrNameLst>
                                      </p:cBhvr>
                                      <p:to>
                                        <p:strVal val="hidden"/>
                                      </p:to>
                                    </p:set>
                                  </p:childTnLst>
                                </p:cTn>
                              </p:par>
                              <p:par>
                                <p:cTn id="64" presetID="10" presetClass="exit" presetSubtype="0" fill="hold" grpId="3" nodeType="withEffect">
                                  <p:stCondLst>
                                    <p:cond delay="9500"/>
                                  </p:stCondLst>
                                  <p:childTnLst>
                                    <p:animEffect transition="out" filter="fade">
                                      <p:cBhvr>
                                        <p:cTn id="65" dur="1000"/>
                                        <p:tgtEl>
                                          <p:spTgt spid="6"/>
                                        </p:tgtEl>
                                      </p:cBhvr>
                                    </p:animEffect>
                                    <p:set>
                                      <p:cBhvr>
                                        <p:cTn id="66" dur="1" fill="hold">
                                          <p:stCondLst>
                                            <p:cond delay="999"/>
                                          </p:stCondLst>
                                        </p:cTn>
                                        <p:tgtEl>
                                          <p:spTgt spid="6"/>
                                        </p:tgtEl>
                                        <p:attrNameLst>
                                          <p:attrName>style.visibility</p:attrName>
                                        </p:attrNameLst>
                                      </p:cBhvr>
                                      <p:to>
                                        <p:strVal val="hidden"/>
                                      </p:to>
                                    </p:set>
                                  </p:childTnLst>
                                </p:cTn>
                              </p:par>
                              <p:par>
                                <p:cTn id="67" presetID="10" presetClass="exit" presetSubtype="0" fill="hold" grpId="3" nodeType="withEffect">
                                  <p:stCondLst>
                                    <p:cond delay="9500"/>
                                  </p:stCondLst>
                                  <p:childTnLst>
                                    <p:animEffect transition="out" filter="fade">
                                      <p:cBhvr>
                                        <p:cTn id="68" dur="1000"/>
                                        <p:tgtEl>
                                          <p:spTgt spid="3"/>
                                        </p:tgtEl>
                                      </p:cBhvr>
                                    </p:animEffect>
                                    <p:set>
                                      <p:cBhvr>
                                        <p:cTn id="69" dur="1" fill="hold">
                                          <p:stCondLst>
                                            <p:cond delay="999"/>
                                          </p:stCondLst>
                                        </p:cTn>
                                        <p:tgtEl>
                                          <p:spTgt spid="3"/>
                                        </p:tgtEl>
                                        <p:attrNameLst>
                                          <p:attrName>style.visibility</p:attrName>
                                        </p:attrNameLst>
                                      </p:cBhvr>
                                      <p:to>
                                        <p:strVal val="hidden"/>
                                      </p:to>
                                    </p:set>
                                  </p:childTnLst>
                                </p:cTn>
                              </p:par>
                              <p:par>
                                <p:cTn id="70" presetID="10" presetClass="entr" presetSubtype="0"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100"/>
                                        <p:tgtEl>
                                          <p:spTgt spid="7"/>
                                        </p:tgtEl>
                                      </p:cBhvr>
                                    </p:animEffect>
                                  </p:childTnLst>
                                </p:cTn>
                              </p:par>
                              <p:par>
                                <p:cTn id="73" presetID="10" presetClass="entr" presetSubtype="0" fill="hold" nodeType="withEffect">
                                  <p:stCondLst>
                                    <p:cond delay="60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100"/>
                                        <p:tgtEl>
                                          <p:spTgt spid="8"/>
                                        </p:tgtEl>
                                      </p:cBhvr>
                                    </p:animEffect>
                                  </p:childTnLst>
                                </p:cTn>
                              </p:par>
                              <p:par>
                                <p:cTn id="76" presetID="53" presetClass="exit" presetSubtype="0" fill="hold" nodeType="withEffect">
                                  <p:stCondLst>
                                    <p:cond delay="100"/>
                                  </p:stCondLst>
                                  <p:childTnLst>
                                    <p:anim calcmode="lin" valueType="num">
                                      <p:cBhvr>
                                        <p:cTn id="77" dur="1000"/>
                                        <p:tgtEl>
                                          <p:spTgt spid="7"/>
                                        </p:tgtEl>
                                        <p:attrNameLst>
                                          <p:attrName>ppt_w</p:attrName>
                                        </p:attrNameLst>
                                      </p:cBhvr>
                                      <p:tavLst>
                                        <p:tav tm="0">
                                          <p:val>
                                            <p:strVal val="ppt_w"/>
                                          </p:val>
                                        </p:tav>
                                        <p:tav tm="100000">
                                          <p:val>
                                            <p:fltVal val="0"/>
                                          </p:val>
                                        </p:tav>
                                      </p:tavLst>
                                    </p:anim>
                                    <p:anim calcmode="lin" valueType="num">
                                      <p:cBhvr>
                                        <p:cTn id="78" dur="1000"/>
                                        <p:tgtEl>
                                          <p:spTgt spid="7"/>
                                        </p:tgtEl>
                                        <p:attrNameLst>
                                          <p:attrName>ppt_h</p:attrName>
                                        </p:attrNameLst>
                                      </p:cBhvr>
                                      <p:tavLst>
                                        <p:tav tm="0">
                                          <p:val>
                                            <p:strVal val="ppt_h"/>
                                          </p:val>
                                        </p:tav>
                                        <p:tav tm="100000">
                                          <p:val>
                                            <p:fltVal val="0"/>
                                          </p:val>
                                        </p:tav>
                                      </p:tavLst>
                                    </p:anim>
                                    <p:animEffect transition="out" filter="fade">
                                      <p:cBhvr>
                                        <p:cTn id="79" dur="1000"/>
                                        <p:tgtEl>
                                          <p:spTgt spid="7"/>
                                        </p:tgtEl>
                                      </p:cBhvr>
                                    </p:animEffect>
                                    <p:set>
                                      <p:cBhvr>
                                        <p:cTn id="80" dur="1" fill="hold">
                                          <p:stCondLst>
                                            <p:cond delay="999"/>
                                          </p:stCondLst>
                                        </p:cTn>
                                        <p:tgtEl>
                                          <p:spTgt spid="7"/>
                                        </p:tgtEl>
                                        <p:attrNameLst>
                                          <p:attrName>style.visibility</p:attrName>
                                        </p:attrNameLst>
                                      </p:cBhvr>
                                      <p:to>
                                        <p:strVal val="hidden"/>
                                      </p:to>
                                    </p:set>
                                  </p:childTnLst>
                                </p:cTn>
                              </p:par>
                              <p:par>
                                <p:cTn id="81" presetID="53" presetClass="exit" presetSubtype="0" fill="hold" nodeType="withEffect">
                                  <p:stCondLst>
                                    <p:cond delay="700"/>
                                  </p:stCondLst>
                                  <p:childTnLst>
                                    <p:anim calcmode="lin" valueType="num">
                                      <p:cBhvr>
                                        <p:cTn id="82" dur="500"/>
                                        <p:tgtEl>
                                          <p:spTgt spid="8"/>
                                        </p:tgtEl>
                                        <p:attrNameLst>
                                          <p:attrName>ppt_w</p:attrName>
                                        </p:attrNameLst>
                                      </p:cBhvr>
                                      <p:tavLst>
                                        <p:tav tm="0">
                                          <p:val>
                                            <p:strVal val="ppt_w"/>
                                          </p:val>
                                        </p:tav>
                                        <p:tav tm="100000">
                                          <p:val>
                                            <p:fltVal val="0"/>
                                          </p:val>
                                        </p:tav>
                                      </p:tavLst>
                                    </p:anim>
                                    <p:anim calcmode="lin" valueType="num">
                                      <p:cBhvr>
                                        <p:cTn id="83" dur="500"/>
                                        <p:tgtEl>
                                          <p:spTgt spid="8"/>
                                        </p:tgtEl>
                                        <p:attrNameLst>
                                          <p:attrName>ppt_h</p:attrName>
                                        </p:attrNameLst>
                                      </p:cBhvr>
                                      <p:tavLst>
                                        <p:tav tm="0">
                                          <p:val>
                                            <p:strVal val="ppt_h"/>
                                          </p:val>
                                        </p:tav>
                                        <p:tav tm="100000">
                                          <p:val>
                                            <p:fltVal val="0"/>
                                          </p:val>
                                        </p:tav>
                                      </p:tavLst>
                                    </p:anim>
                                    <p:animEffect transition="out" filter="fade">
                                      <p:cBhvr>
                                        <p:cTn id="84" dur="500"/>
                                        <p:tgtEl>
                                          <p:spTgt spid="8"/>
                                        </p:tgtEl>
                                      </p:cBhvr>
                                    </p:animEffect>
                                    <p:set>
                                      <p:cBhvr>
                                        <p:cTn id="85" dur="1" fill="hold">
                                          <p:stCondLst>
                                            <p:cond delay="499"/>
                                          </p:stCondLst>
                                        </p:cTn>
                                        <p:tgtEl>
                                          <p:spTgt spid="8"/>
                                        </p:tgtEl>
                                        <p:attrNameLst>
                                          <p:attrName>style.visibility</p:attrName>
                                        </p:attrNameLst>
                                      </p:cBhvr>
                                      <p:to>
                                        <p:strVal val="hidden"/>
                                      </p:to>
                                    </p:set>
                                  </p:childTnLst>
                                </p:cTn>
                              </p:par>
                              <p:par>
                                <p:cTn id="86" presetID="10" presetClass="entr" presetSubtype="0" fill="hold" nodeType="withEffect">
                                  <p:stCondLst>
                                    <p:cond delay="100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
                                        <p:tgtEl>
                                          <p:spTgt spid="19"/>
                                        </p:tgtEl>
                                      </p:cBhvr>
                                    </p:animEffect>
                                  </p:childTnLst>
                                </p:cTn>
                              </p:par>
                              <p:par>
                                <p:cTn id="89" presetID="53" presetClass="exit" presetSubtype="0" fill="hold" nodeType="withEffect">
                                  <p:stCondLst>
                                    <p:cond delay="1000"/>
                                  </p:stCondLst>
                                  <p:childTnLst>
                                    <p:anim calcmode="lin" valueType="num">
                                      <p:cBhvr>
                                        <p:cTn id="90" dur="500"/>
                                        <p:tgtEl>
                                          <p:spTgt spid="19"/>
                                        </p:tgtEl>
                                        <p:attrNameLst>
                                          <p:attrName>ppt_w</p:attrName>
                                        </p:attrNameLst>
                                      </p:cBhvr>
                                      <p:tavLst>
                                        <p:tav tm="0">
                                          <p:val>
                                            <p:strVal val="ppt_w"/>
                                          </p:val>
                                        </p:tav>
                                        <p:tav tm="100000">
                                          <p:val>
                                            <p:fltVal val="0"/>
                                          </p:val>
                                        </p:tav>
                                      </p:tavLst>
                                    </p:anim>
                                    <p:anim calcmode="lin" valueType="num">
                                      <p:cBhvr>
                                        <p:cTn id="91" dur="500"/>
                                        <p:tgtEl>
                                          <p:spTgt spid="19"/>
                                        </p:tgtEl>
                                        <p:attrNameLst>
                                          <p:attrName>ppt_h</p:attrName>
                                        </p:attrNameLst>
                                      </p:cBhvr>
                                      <p:tavLst>
                                        <p:tav tm="0">
                                          <p:val>
                                            <p:strVal val="ppt_h"/>
                                          </p:val>
                                        </p:tav>
                                        <p:tav tm="100000">
                                          <p:val>
                                            <p:fltVal val="0"/>
                                          </p:val>
                                        </p:tav>
                                      </p:tavLst>
                                    </p:anim>
                                    <p:animEffect transition="out" filter="fade">
                                      <p:cBhvr>
                                        <p:cTn id="92" dur="500"/>
                                        <p:tgtEl>
                                          <p:spTgt spid="19"/>
                                        </p:tgtEl>
                                      </p:cBhvr>
                                    </p:animEffect>
                                    <p:set>
                                      <p:cBhvr>
                                        <p:cTn id="93" dur="1" fill="hold">
                                          <p:stCondLst>
                                            <p:cond delay="499"/>
                                          </p:stCondLst>
                                        </p:cTn>
                                        <p:tgtEl>
                                          <p:spTgt spid="19"/>
                                        </p:tgtEl>
                                        <p:attrNameLst>
                                          <p:attrName>style.visibility</p:attrName>
                                        </p:attrNameLst>
                                      </p:cBhvr>
                                      <p:to>
                                        <p:strVal val="hidden"/>
                                      </p:to>
                                    </p:set>
                                  </p:childTnLst>
                                </p:cTn>
                              </p:par>
                              <p:par>
                                <p:cTn id="94" presetID="10" presetClass="entr" presetSubtype="0" fill="hold" nodeType="withEffect">
                                  <p:stCondLst>
                                    <p:cond delay="150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
                                        <p:tgtEl>
                                          <p:spTgt spid="20"/>
                                        </p:tgtEl>
                                      </p:cBhvr>
                                    </p:animEffect>
                                  </p:childTnLst>
                                </p:cTn>
                              </p:par>
                              <p:par>
                                <p:cTn id="97" presetID="53" presetClass="exit" presetSubtype="0" fill="hold" nodeType="withEffect">
                                  <p:stCondLst>
                                    <p:cond delay="1500"/>
                                  </p:stCondLst>
                                  <p:childTnLst>
                                    <p:anim calcmode="lin" valueType="num">
                                      <p:cBhvr>
                                        <p:cTn id="98" dur="500"/>
                                        <p:tgtEl>
                                          <p:spTgt spid="20"/>
                                        </p:tgtEl>
                                        <p:attrNameLst>
                                          <p:attrName>ppt_w</p:attrName>
                                        </p:attrNameLst>
                                      </p:cBhvr>
                                      <p:tavLst>
                                        <p:tav tm="0">
                                          <p:val>
                                            <p:strVal val="ppt_w"/>
                                          </p:val>
                                        </p:tav>
                                        <p:tav tm="100000">
                                          <p:val>
                                            <p:fltVal val="0"/>
                                          </p:val>
                                        </p:tav>
                                      </p:tavLst>
                                    </p:anim>
                                    <p:anim calcmode="lin" valueType="num">
                                      <p:cBhvr>
                                        <p:cTn id="99" dur="500"/>
                                        <p:tgtEl>
                                          <p:spTgt spid="20"/>
                                        </p:tgtEl>
                                        <p:attrNameLst>
                                          <p:attrName>ppt_h</p:attrName>
                                        </p:attrNameLst>
                                      </p:cBhvr>
                                      <p:tavLst>
                                        <p:tav tm="0">
                                          <p:val>
                                            <p:strVal val="ppt_h"/>
                                          </p:val>
                                        </p:tav>
                                        <p:tav tm="100000">
                                          <p:val>
                                            <p:fltVal val="0"/>
                                          </p:val>
                                        </p:tav>
                                      </p:tavLst>
                                    </p:anim>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ntr" presetSubtype="0" fill="hold" nodeType="withEffect">
                                  <p:stCondLst>
                                    <p:cond delay="60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100"/>
                                        <p:tgtEl>
                                          <p:spTgt spid="21"/>
                                        </p:tgtEl>
                                      </p:cBhvr>
                                    </p:animEffect>
                                  </p:childTnLst>
                                </p:cTn>
                              </p:par>
                              <p:par>
                                <p:cTn id="105" presetID="53" presetClass="exit" presetSubtype="0" fill="hold" nodeType="withEffect">
                                  <p:stCondLst>
                                    <p:cond delay="700"/>
                                  </p:stCondLst>
                                  <p:childTnLst>
                                    <p:anim calcmode="lin" valueType="num">
                                      <p:cBhvr>
                                        <p:cTn id="106" dur="500"/>
                                        <p:tgtEl>
                                          <p:spTgt spid="21"/>
                                        </p:tgtEl>
                                        <p:attrNameLst>
                                          <p:attrName>ppt_w</p:attrName>
                                        </p:attrNameLst>
                                      </p:cBhvr>
                                      <p:tavLst>
                                        <p:tav tm="0">
                                          <p:val>
                                            <p:strVal val="ppt_w"/>
                                          </p:val>
                                        </p:tav>
                                        <p:tav tm="100000">
                                          <p:val>
                                            <p:fltVal val="0"/>
                                          </p:val>
                                        </p:tav>
                                      </p:tavLst>
                                    </p:anim>
                                    <p:anim calcmode="lin" valueType="num">
                                      <p:cBhvr>
                                        <p:cTn id="107" dur="500"/>
                                        <p:tgtEl>
                                          <p:spTgt spid="21"/>
                                        </p:tgtEl>
                                        <p:attrNameLst>
                                          <p:attrName>ppt_h</p:attrName>
                                        </p:attrNameLst>
                                      </p:cBhvr>
                                      <p:tavLst>
                                        <p:tav tm="0">
                                          <p:val>
                                            <p:strVal val="ppt_h"/>
                                          </p:val>
                                        </p:tav>
                                        <p:tav tm="100000">
                                          <p:val>
                                            <p:fltVal val="0"/>
                                          </p:val>
                                        </p:tav>
                                      </p:tavLst>
                                    </p:anim>
                                    <p:animEffect transition="out" filter="fade">
                                      <p:cBhvr>
                                        <p:cTn id="108" dur="500"/>
                                        <p:tgtEl>
                                          <p:spTgt spid="21"/>
                                        </p:tgtEl>
                                      </p:cBhvr>
                                    </p:animEffect>
                                    <p:set>
                                      <p:cBhvr>
                                        <p:cTn id="109" dur="1" fill="hold">
                                          <p:stCondLst>
                                            <p:cond delay="499"/>
                                          </p:stCondLst>
                                        </p:cTn>
                                        <p:tgtEl>
                                          <p:spTgt spid="21"/>
                                        </p:tgtEl>
                                        <p:attrNameLst>
                                          <p:attrName>style.visibility</p:attrName>
                                        </p:attrNameLst>
                                      </p:cBhvr>
                                      <p:to>
                                        <p:strVal val="hidden"/>
                                      </p:to>
                                    </p:set>
                                  </p:childTnLst>
                                </p:cTn>
                              </p:par>
                              <p:par>
                                <p:cTn id="110" presetID="10" presetClass="entr" presetSubtype="0" fill="hold" nodeType="withEffect">
                                  <p:stCondLst>
                                    <p:cond delay="2000"/>
                                  </p:stCondLst>
                                  <p:childTnLst>
                                    <p:set>
                                      <p:cBhvr>
                                        <p:cTn id="111" dur="1" fill="hold">
                                          <p:stCondLst>
                                            <p:cond delay="0"/>
                                          </p:stCondLst>
                                        </p:cTn>
                                        <p:tgtEl>
                                          <p:spTgt spid="22"/>
                                        </p:tgtEl>
                                        <p:attrNameLst>
                                          <p:attrName>style.visibility</p:attrName>
                                        </p:attrNameLst>
                                      </p:cBhvr>
                                      <p:to>
                                        <p:strVal val="visible"/>
                                      </p:to>
                                    </p:set>
                                    <p:animEffect transition="in" filter="fade">
                                      <p:cBhvr>
                                        <p:cTn id="112" dur="100"/>
                                        <p:tgtEl>
                                          <p:spTgt spid="22"/>
                                        </p:tgtEl>
                                      </p:cBhvr>
                                    </p:animEffect>
                                  </p:childTnLst>
                                </p:cTn>
                              </p:par>
                              <p:par>
                                <p:cTn id="113" presetID="10" presetClass="entr" presetSubtype="0" fill="hold" nodeType="withEffect">
                                  <p:stCondLst>
                                    <p:cond delay="250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100"/>
                                        <p:tgtEl>
                                          <p:spTgt spid="23"/>
                                        </p:tgtEl>
                                      </p:cBhvr>
                                    </p:animEffect>
                                  </p:childTnLst>
                                </p:cTn>
                              </p:par>
                              <p:par>
                                <p:cTn id="116" presetID="53" presetClass="exit" presetSubtype="0" fill="hold" nodeType="withEffect">
                                  <p:stCondLst>
                                    <p:cond delay="2500"/>
                                  </p:stCondLst>
                                  <p:childTnLst>
                                    <p:anim calcmode="lin" valueType="num">
                                      <p:cBhvr>
                                        <p:cTn id="117" dur="500"/>
                                        <p:tgtEl>
                                          <p:spTgt spid="23"/>
                                        </p:tgtEl>
                                        <p:attrNameLst>
                                          <p:attrName>ppt_w</p:attrName>
                                        </p:attrNameLst>
                                      </p:cBhvr>
                                      <p:tavLst>
                                        <p:tav tm="0">
                                          <p:val>
                                            <p:strVal val="ppt_w"/>
                                          </p:val>
                                        </p:tav>
                                        <p:tav tm="100000">
                                          <p:val>
                                            <p:fltVal val="0"/>
                                          </p:val>
                                        </p:tav>
                                      </p:tavLst>
                                    </p:anim>
                                    <p:anim calcmode="lin" valueType="num">
                                      <p:cBhvr>
                                        <p:cTn id="118" dur="500"/>
                                        <p:tgtEl>
                                          <p:spTgt spid="23"/>
                                        </p:tgtEl>
                                        <p:attrNameLst>
                                          <p:attrName>ppt_h</p:attrName>
                                        </p:attrNameLst>
                                      </p:cBhvr>
                                      <p:tavLst>
                                        <p:tav tm="0">
                                          <p:val>
                                            <p:strVal val="ppt_h"/>
                                          </p:val>
                                        </p:tav>
                                        <p:tav tm="100000">
                                          <p:val>
                                            <p:fltVal val="0"/>
                                          </p:val>
                                        </p:tav>
                                      </p:tavLst>
                                    </p:anim>
                                    <p:animEffect transition="out" filter="fade">
                                      <p:cBhvr>
                                        <p:cTn id="119" dur="500"/>
                                        <p:tgtEl>
                                          <p:spTgt spid="23"/>
                                        </p:tgtEl>
                                      </p:cBhvr>
                                    </p:animEffect>
                                    <p:set>
                                      <p:cBhvr>
                                        <p:cTn id="120" dur="1" fill="hold">
                                          <p:stCondLst>
                                            <p:cond delay="499"/>
                                          </p:stCondLst>
                                        </p:cTn>
                                        <p:tgtEl>
                                          <p:spTgt spid="23"/>
                                        </p:tgtEl>
                                        <p:attrNameLst>
                                          <p:attrName>style.visibility</p:attrName>
                                        </p:attrNameLst>
                                      </p:cBhvr>
                                      <p:to>
                                        <p:strVal val="hidden"/>
                                      </p:to>
                                    </p:set>
                                  </p:childTnLst>
                                </p:cTn>
                              </p:par>
                              <p:par>
                                <p:cTn id="121" presetID="10" presetClass="entr" presetSubtype="0" fill="hold" nodeType="withEffect">
                                  <p:stCondLst>
                                    <p:cond delay="275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100"/>
                                        <p:tgtEl>
                                          <p:spTgt spid="24"/>
                                        </p:tgtEl>
                                      </p:cBhvr>
                                    </p:animEffect>
                                  </p:childTnLst>
                                </p:cTn>
                              </p:par>
                              <p:par>
                                <p:cTn id="124" presetID="53" presetClass="exit" presetSubtype="0" fill="hold" nodeType="withEffect">
                                  <p:stCondLst>
                                    <p:cond delay="2750"/>
                                  </p:stCondLst>
                                  <p:childTnLst>
                                    <p:anim calcmode="lin" valueType="num">
                                      <p:cBhvr>
                                        <p:cTn id="125" dur="500"/>
                                        <p:tgtEl>
                                          <p:spTgt spid="24"/>
                                        </p:tgtEl>
                                        <p:attrNameLst>
                                          <p:attrName>ppt_w</p:attrName>
                                        </p:attrNameLst>
                                      </p:cBhvr>
                                      <p:tavLst>
                                        <p:tav tm="0">
                                          <p:val>
                                            <p:strVal val="ppt_w"/>
                                          </p:val>
                                        </p:tav>
                                        <p:tav tm="100000">
                                          <p:val>
                                            <p:fltVal val="0"/>
                                          </p:val>
                                        </p:tav>
                                      </p:tavLst>
                                    </p:anim>
                                    <p:anim calcmode="lin" valueType="num">
                                      <p:cBhvr>
                                        <p:cTn id="126" dur="500"/>
                                        <p:tgtEl>
                                          <p:spTgt spid="24"/>
                                        </p:tgtEl>
                                        <p:attrNameLst>
                                          <p:attrName>ppt_h</p:attrName>
                                        </p:attrNameLst>
                                      </p:cBhvr>
                                      <p:tavLst>
                                        <p:tav tm="0">
                                          <p:val>
                                            <p:strVal val="ppt_h"/>
                                          </p:val>
                                        </p:tav>
                                        <p:tav tm="100000">
                                          <p:val>
                                            <p:fltVal val="0"/>
                                          </p:val>
                                        </p:tav>
                                      </p:tavLst>
                                    </p:anim>
                                    <p:animEffect transition="out" filter="fade">
                                      <p:cBhvr>
                                        <p:cTn id="127" dur="500"/>
                                        <p:tgtEl>
                                          <p:spTgt spid="24"/>
                                        </p:tgtEl>
                                      </p:cBhvr>
                                    </p:animEffect>
                                    <p:set>
                                      <p:cBhvr>
                                        <p:cTn id="128" dur="1" fill="hold">
                                          <p:stCondLst>
                                            <p:cond delay="499"/>
                                          </p:stCondLst>
                                        </p:cTn>
                                        <p:tgtEl>
                                          <p:spTgt spid="24"/>
                                        </p:tgtEl>
                                        <p:attrNameLst>
                                          <p:attrName>style.visibility</p:attrName>
                                        </p:attrNameLst>
                                      </p:cBhvr>
                                      <p:to>
                                        <p:strVal val="hidden"/>
                                      </p:to>
                                    </p:set>
                                  </p:childTnLst>
                                </p:cTn>
                              </p:par>
                              <p:par>
                                <p:cTn id="129" presetID="53" presetClass="exit" presetSubtype="0" fill="hold" nodeType="withEffect">
                                  <p:stCondLst>
                                    <p:cond delay="2000"/>
                                  </p:stCondLst>
                                  <p:childTnLst>
                                    <p:anim calcmode="lin" valueType="num">
                                      <p:cBhvr>
                                        <p:cTn id="130" dur="500"/>
                                        <p:tgtEl>
                                          <p:spTgt spid="22"/>
                                        </p:tgtEl>
                                        <p:attrNameLst>
                                          <p:attrName>ppt_w</p:attrName>
                                        </p:attrNameLst>
                                      </p:cBhvr>
                                      <p:tavLst>
                                        <p:tav tm="0">
                                          <p:val>
                                            <p:strVal val="ppt_w"/>
                                          </p:val>
                                        </p:tav>
                                        <p:tav tm="100000">
                                          <p:val>
                                            <p:fltVal val="0"/>
                                          </p:val>
                                        </p:tav>
                                      </p:tavLst>
                                    </p:anim>
                                    <p:anim calcmode="lin" valueType="num">
                                      <p:cBhvr>
                                        <p:cTn id="131" dur="500"/>
                                        <p:tgtEl>
                                          <p:spTgt spid="22"/>
                                        </p:tgtEl>
                                        <p:attrNameLst>
                                          <p:attrName>ppt_h</p:attrName>
                                        </p:attrNameLst>
                                      </p:cBhvr>
                                      <p:tavLst>
                                        <p:tav tm="0">
                                          <p:val>
                                            <p:strVal val="ppt_h"/>
                                          </p:val>
                                        </p:tav>
                                        <p:tav tm="100000">
                                          <p:val>
                                            <p:fltVal val="0"/>
                                          </p:val>
                                        </p:tav>
                                      </p:tavLst>
                                    </p:anim>
                                    <p:animEffect transition="out" filter="fade">
                                      <p:cBhvr>
                                        <p:cTn id="132" dur="500"/>
                                        <p:tgtEl>
                                          <p:spTgt spid="22"/>
                                        </p:tgtEl>
                                      </p:cBhvr>
                                    </p:animEffect>
                                    <p:set>
                                      <p:cBhvr>
                                        <p:cTn id="133" dur="1" fill="hold">
                                          <p:stCondLst>
                                            <p:cond delay="499"/>
                                          </p:stCondLst>
                                        </p:cTn>
                                        <p:tgtEl>
                                          <p:spTgt spid="22"/>
                                        </p:tgtEl>
                                        <p:attrNameLst>
                                          <p:attrName>style.visibility</p:attrName>
                                        </p:attrNameLst>
                                      </p:cBhvr>
                                      <p:to>
                                        <p:strVal val="hidden"/>
                                      </p:to>
                                    </p:set>
                                  </p:childTnLst>
                                </p:cTn>
                              </p:par>
                              <p:par>
                                <p:cTn id="134" presetID="10" presetClass="entr" presetSubtype="0" fill="hold" nodeType="withEffect">
                                  <p:stCondLst>
                                    <p:cond delay="750"/>
                                  </p:stCondLst>
                                  <p:childTnLst>
                                    <p:set>
                                      <p:cBhvr>
                                        <p:cTn id="135" dur="1" fill="hold">
                                          <p:stCondLst>
                                            <p:cond delay="0"/>
                                          </p:stCondLst>
                                        </p:cTn>
                                        <p:tgtEl>
                                          <p:spTgt spid="9"/>
                                        </p:tgtEl>
                                        <p:attrNameLst>
                                          <p:attrName>style.visibility</p:attrName>
                                        </p:attrNameLst>
                                      </p:cBhvr>
                                      <p:to>
                                        <p:strVal val="visible"/>
                                      </p:to>
                                    </p:set>
                                    <p:animEffect transition="in" filter="fade">
                                      <p:cBhvr>
                                        <p:cTn id="136" dur="100"/>
                                        <p:tgtEl>
                                          <p:spTgt spid="9"/>
                                        </p:tgtEl>
                                      </p:cBhvr>
                                    </p:animEffect>
                                  </p:childTnLst>
                                </p:cTn>
                              </p:par>
                              <p:par>
                                <p:cTn id="137" presetID="53" presetClass="exit" presetSubtype="0" fill="hold" nodeType="withEffect">
                                  <p:stCondLst>
                                    <p:cond delay="750"/>
                                  </p:stCondLst>
                                  <p:childTnLst>
                                    <p:anim calcmode="lin" valueType="num">
                                      <p:cBhvr>
                                        <p:cTn id="138" dur="1000"/>
                                        <p:tgtEl>
                                          <p:spTgt spid="9"/>
                                        </p:tgtEl>
                                        <p:attrNameLst>
                                          <p:attrName>ppt_w</p:attrName>
                                        </p:attrNameLst>
                                      </p:cBhvr>
                                      <p:tavLst>
                                        <p:tav tm="0">
                                          <p:val>
                                            <p:strVal val="ppt_w"/>
                                          </p:val>
                                        </p:tav>
                                        <p:tav tm="100000">
                                          <p:val>
                                            <p:fltVal val="0"/>
                                          </p:val>
                                        </p:tav>
                                      </p:tavLst>
                                    </p:anim>
                                    <p:anim calcmode="lin" valueType="num">
                                      <p:cBhvr>
                                        <p:cTn id="139" dur="1000"/>
                                        <p:tgtEl>
                                          <p:spTgt spid="9"/>
                                        </p:tgtEl>
                                        <p:attrNameLst>
                                          <p:attrName>ppt_h</p:attrName>
                                        </p:attrNameLst>
                                      </p:cBhvr>
                                      <p:tavLst>
                                        <p:tav tm="0">
                                          <p:val>
                                            <p:strVal val="ppt_h"/>
                                          </p:val>
                                        </p:tav>
                                        <p:tav tm="100000">
                                          <p:val>
                                            <p:fltVal val="0"/>
                                          </p:val>
                                        </p:tav>
                                      </p:tavLst>
                                    </p:anim>
                                    <p:animEffect transition="out" filter="fade">
                                      <p:cBhvr>
                                        <p:cTn id="140" dur="1000"/>
                                        <p:tgtEl>
                                          <p:spTgt spid="9"/>
                                        </p:tgtEl>
                                      </p:cBhvr>
                                    </p:animEffect>
                                    <p:set>
                                      <p:cBhvr>
                                        <p:cTn id="141" dur="1" fill="hold">
                                          <p:stCondLst>
                                            <p:cond delay="999"/>
                                          </p:stCondLst>
                                        </p:cTn>
                                        <p:tgtEl>
                                          <p:spTgt spid="9"/>
                                        </p:tgtEl>
                                        <p:attrNameLst>
                                          <p:attrName>style.visibility</p:attrName>
                                        </p:attrNameLst>
                                      </p:cBhvr>
                                      <p:to>
                                        <p:strVal val="hidden"/>
                                      </p:to>
                                    </p:set>
                                  </p:childTnLst>
                                </p:cTn>
                              </p:par>
                              <p:par>
                                <p:cTn id="142" presetID="10" presetClass="entr" presetSubtype="0" fill="hold" nodeType="withEffect">
                                  <p:stCondLst>
                                    <p:cond delay="0"/>
                                  </p:stCondLst>
                                  <p:childTnLst>
                                    <p:set>
                                      <p:cBhvr>
                                        <p:cTn id="143" dur="1" fill="hold">
                                          <p:stCondLst>
                                            <p:cond delay="0"/>
                                          </p:stCondLst>
                                        </p:cTn>
                                        <p:tgtEl>
                                          <p:spTgt spid="10"/>
                                        </p:tgtEl>
                                        <p:attrNameLst>
                                          <p:attrName>style.visibility</p:attrName>
                                        </p:attrNameLst>
                                      </p:cBhvr>
                                      <p:to>
                                        <p:strVal val="visible"/>
                                      </p:to>
                                    </p:set>
                                    <p:animEffect transition="in" filter="fade">
                                      <p:cBhvr>
                                        <p:cTn id="144" dur="100"/>
                                        <p:tgtEl>
                                          <p:spTgt spid="10"/>
                                        </p:tgtEl>
                                      </p:cBhvr>
                                    </p:animEffect>
                                  </p:childTnLst>
                                </p:cTn>
                              </p:par>
                              <p:par>
                                <p:cTn id="145" presetID="53" presetClass="exit" presetSubtype="0" fill="hold" nodeType="withEffect">
                                  <p:stCondLst>
                                    <p:cond delay="100"/>
                                  </p:stCondLst>
                                  <p:childTnLst>
                                    <p:anim calcmode="lin" valueType="num">
                                      <p:cBhvr>
                                        <p:cTn id="146" dur="1000"/>
                                        <p:tgtEl>
                                          <p:spTgt spid="10"/>
                                        </p:tgtEl>
                                        <p:attrNameLst>
                                          <p:attrName>ppt_w</p:attrName>
                                        </p:attrNameLst>
                                      </p:cBhvr>
                                      <p:tavLst>
                                        <p:tav tm="0">
                                          <p:val>
                                            <p:strVal val="ppt_w"/>
                                          </p:val>
                                        </p:tav>
                                        <p:tav tm="100000">
                                          <p:val>
                                            <p:fltVal val="0"/>
                                          </p:val>
                                        </p:tav>
                                      </p:tavLst>
                                    </p:anim>
                                    <p:anim calcmode="lin" valueType="num">
                                      <p:cBhvr>
                                        <p:cTn id="147" dur="1000"/>
                                        <p:tgtEl>
                                          <p:spTgt spid="10"/>
                                        </p:tgtEl>
                                        <p:attrNameLst>
                                          <p:attrName>ppt_h</p:attrName>
                                        </p:attrNameLst>
                                      </p:cBhvr>
                                      <p:tavLst>
                                        <p:tav tm="0">
                                          <p:val>
                                            <p:strVal val="ppt_h"/>
                                          </p:val>
                                        </p:tav>
                                        <p:tav tm="100000">
                                          <p:val>
                                            <p:fltVal val="0"/>
                                          </p:val>
                                        </p:tav>
                                      </p:tavLst>
                                    </p:anim>
                                    <p:animEffect transition="out" filter="fade">
                                      <p:cBhvr>
                                        <p:cTn id="148" dur="1000"/>
                                        <p:tgtEl>
                                          <p:spTgt spid="10"/>
                                        </p:tgtEl>
                                      </p:cBhvr>
                                    </p:animEffect>
                                    <p:set>
                                      <p:cBhvr>
                                        <p:cTn id="149" dur="1" fill="hold">
                                          <p:stCondLst>
                                            <p:cond delay="999"/>
                                          </p:stCondLst>
                                        </p:cTn>
                                        <p:tgtEl>
                                          <p:spTgt spid="10"/>
                                        </p:tgtEl>
                                        <p:attrNameLst>
                                          <p:attrName>style.visibility</p:attrName>
                                        </p:attrNameLst>
                                      </p:cBhvr>
                                      <p:to>
                                        <p:strVal val="hidden"/>
                                      </p:to>
                                    </p:set>
                                  </p:childTnLst>
                                </p:cTn>
                              </p:par>
                              <p:par>
                                <p:cTn id="150" presetID="10" presetClass="entr" presetSubtype="0" fill="hold" nodeType="withEffect">
                                  <p:stCondLst>
                                    <p:cond delay="250"/>
                                  </p:stCondLst>
                                  <p:childTnLst>
                                    <p:set>
                                      <p:cBhvr>
                                        <p:cTn id="151" dur="1" fill="hold">
                                          <p:stCondLst>
                                            <p:cond delay="0"/>
                                          </p:stCondLst>
                                        </p:cTn>
                                        <p:tgtEl>
                                          <p:spTgt spid="11"/>
                                        </p:tgtEl>
                                        <p:attrNameLst>
                                          <p:attrName>style.visibility</p:attrName>
                                        </p:attrNameLst>
                                      </p:cBhvr>
                                      <p:to>
                                        <p:strVal val="visible"/>
                                      </p:to>
                                    </p:set>
                                    <p:animEffect transition="in" filter="fade">
                                      <p:cBhvr>
                                        <p:cTn id="152" dur="100"/>
                                        <p:tgtEl>
                                          <p:spTgt spid="11"/>
                                        </p:tgtEl>
                                      </p:cBhvr>
                                    </p:animEffect>
                                  </p:childTnLst>
                                </p:cTn>
                              </p:par>
                              <p:par>
                                <p:cTn id="153" presetID="53" presetClass="exit" presetSubtype="0" fill="hold" nodeType="withEffect">
                                  <p:stCondLst>
                                    <p:cond delay="250"/>
                                  </p:stCondLst>
                                  <p:childTnLst>
                                    <p:anim calcmode="lin" valueType="num">
                                      <p:cBhvr>
                                        <p:cTn id="154" dur="1000"/>
                                        <p:tgtEl>
                                          <p:spTgt spid="11"/>
                                        </p:tgtEl>
                                        <p:attrNameLst>
                                          <p:attrName>ppt_w</p:attrName>
                                        </p:attrNameLst>
                                      </p:cBhvr>
                                      <p:tavLst>
                                        <p:tav tm="0">
                                          <p:val>
                                            <p:strVal val="ppt_w"/>
                                          </p:val>
                                        </p:tav>
                                        <p:tav tm="100000">
                                          <p:val>
                                            <p:fltVal val="0"/>
                                          </p:val>
                                        </p:tav>
                                      </p:tavLst>
                                    </p:anim>
                                    <p:anim calcmode="lin" valueType="num">
                                      <p:cBhvr>
                                        <p:cTn id="155" dur="1000"/>
                                        <p:tgtEl>
                                          <p:spTgt spid="11"/>
                                        </p:tgtEl>
                                        <p:attrNameLst>
                                          <p:attrName>ppt_h</p:attrName>
                                        </p:attrNameLst>
                                      </p:cBhvr>
                                      <p:tavLst>
                                        <p:tav tm="0">
                                          <p:val>
                                            <p:strVal val="ppt_h"/>
                                          </p:val>
                                        </p:tav>
                                        <p:tav tm="100000">
                                          <p:val>
                                            <p:fltVal val="0"/>
                                          </p:val>
                                        </p:tav>
                                      </p:tavLst>
                                    </p:anim>
                                    <p:animEffect transition="out" filter="fade">
                                      <p:cBhvr>
                                        <p:cTn id="156" dur="1000"/>
                                        <p:tgtEl>
                                          <p:spTgt spid="11"/>
                                        </p:tgtEl>
                                      </p:cBhvr>
                                    </p:animEffect>
                                    <p:set>
                                      <p:cBhvr>
                                        <p:cTn id="157" dur="1" fill="hold">
                                          <p:stCondLst>
                                            <p:cond delay="999"/>
                                          </p:stCondLst>
                                        </p:cTn>
                                        <p:tgtEl>
                                          <p:spTgt spid="11"/>
                                        </p:tgtEl>
                                        <p:attrNameLst>
                                          <p:attrName>style.visibility</p:attrName>
                                        </p:attrNameLst>
                                      </p:cBhvr>
                                      <p:to>
                                        <p:strVal val="hidden"/>
                                      </p:to>
                                    </p:set>
                                  </p:childTnLst>
                                </p:cTn>
                              </p:par>
                              <p:par>
                                <p:cTn id="158" presetID="10" presetClass="entr" presetSubtype="0" fill="hold" nodeType="withEffect">
                                  <p:stCondLst>
                                    <p:cond delay="600"/>
                                  </p:stCondLst>
                                  <p:childTnLst>
                                    <p:set>
                                      <p:cBhvr>
                                        <p:cTn id="159" dur="1" fill="hold">
                                          <p:stCondLst>
                                            <p:cond delay="0"/>
                                          </p:stCondLst>
                                        </p:cTn>
                                        <p:tgtEl>
                                          <p:spTgt spid="12"/>
                                        </p:tgtEl>
                                        <p:attrNameLst>
                                          <p:attrName>style.visibility</p:attrName>
                                        </p:attrNameLst>
                                      </p:cBhvr>
                                      <p:to>
                                        <p:strVal val="visible"/>
                                      </p:to>
                                    </p:set>
                                    <p:animEffect transition="in" filter="fade">
                                      <p:cBhvr>
                                        <p:cTn id="160" dur="100"/>
                                        <p:tgtEl>
                                          <p:spTgt spid="12"/>
                                        </p:tgtEl>
                                      </p:cBhvr>
                                    </p:animEffect>
                                  </p:childTnLst>
                                </p:cTn>
                              </p:par>
                              <p:par>
                                <p:cTn id="161" presetID="53" presetClass="exit" presetSubtype="0" fill="hold" nodeType="withEffect">
                                  <p:stCondLst>
                                    <p:cond delay="700"/>
                                  </p:stCondLst>
                                  <p:childTnLst>
                                    <p:anim calcmode="lin" valueType="num">
                                      <p:cBhvr>
                                        <p:cTn id="162" dur="500"/>
                                        <p:tgtEl>
                                          <p:spTgt spid="12"/>
                                        </p:tgtEl>
                                        <p:attrNameLst>
                                          <p:attrName>ppt_w</p:attrName>
                                        </p:attrNameLst>
                                      </p:cBhvr>
                                      <p:tavLst>
                                        <p:tav tm="0">
                                          <p:val>
                                            <p:strVal val="ppt_w"/>
                                          </p:val>
                                        </p:tav>
                                        <p:tav tm="100000">
                                          <p:val>
                                            <p:fltVal val="0"/>
                                          </p:val>
                                        </p:tav>
                                      </p:tavLst>
                                    </p:anim>
                                    <p:anim calcmode="lin" valueType="num">
                                      <p:cBhvr>
                                        <p:cTn id="163" dur="500"/>
                                        <p:tgtEl>
                                          <p:spTgt spid="12"/>
                                        </p:tgtEl>
                                        <p:attrNameLst>
                                          <p:attrName>ppt_h</p:attrName>
                                        </p:attrNameLst>
                                      </p:cBhvr>
                                      <p:tavLst>
                                        <p:tav tm="0">
                                          <p:val>
                                            <p:strVal val="ppt_h"/>
                                          </p:val>
                                        </p:tav>
                                        <p:tav tm="100000">
                                          <p:val>
                                            <p:fltVal val="0"/>
                                          </p:val>
                                        </p:tav>
                                      </p:tavLst>
                                    </p:anim>
                                    <p:animEffect transition="out" filter="fade">
                                      <p:cBhvr>
                                        <p:cTn id="164" dur="500"/>
                                        <p:tgtEl>
                                          <p:spTgt spid="12"/>
                                        </p:tgtEl>
                                      </p:cBhvr>
                                    </p:animEffect>
                                    <p:set>
                                      <p:cBhvr>
                                        <p:cTn id="165" dur="1" fill="hold">
                                          <p:stCondLst>
                                            <p:cond delay="499"/>
                                          </p:stCondLst>
                                        </p:cTn>
                                        <p:tgtEl>
                                          <p:spTgt spid="12"/>
                                        </p:tgtEl>
                                        <p:attrNameLst>
                                          <p:attrName>style.visibility</p:attrName>
                                        </p:attrNameLst>
                                      </p:cBhvr>
                                      <p:to>
                                        <p:strVal val="hidden"/>
                                      </p:to>
                                    </p:set>
                                  </p:childTnLst>
                                </p:cTn>
                              </p:par>
                              <p:par>
                                <p:cTn id="166" presetID="10" presetClass="entr" presetSubtype="0" fill="hold" nodeType="withEffect">
                                  <p:stCondLst>
                                    <p:cond delay="1250"/>
                                  </p:stCondLst>
                                  <p:childTnLst>
                                    <p:set>
                                      <p:cBhvr>
                                        <p:cTn id="167" dur="1" fill="hold">
                                          <p:stCondLst>
                                            <p:cond delay="0"/>
                                          </p:stCondLst>
                                        </p:cTn>
                                        <p:tgtEl>
                                          <p:spTgt spid="13"/>
                                        </p:tgtEl>
                                        <p:attrNameLst>
                                          <p:attrName>style.visibility</p:attrName>
                                        </p:attrNameLst>
                                      </p:cBhvr>
                                      <p:to>
                                        <p:strVal val="visible"/>
                                      </p:to>
                                    </p:set>
                                    <p:animEffect transition="in" filter="fade">
                                      <p:cBhvr>
                                        <p:cTn id="168" dur="100"/>
                                        <p:tgtEl>
                                          <p:spTgt spid="13"/>
                                        </p:tgtEl>
                                      </p:cBhvr>
                                    </p:animEffect>
                                  </p:childTnLst>
                                </p:cTn>
                              </p:par>
                              <p:par>
                                <p:cTn id="169" presetID="53" presetClass="exit" presetSubtype="0" fill="hold" nodeType="withEffect">
                                  <p:stCondLst>
                                    <p:cond delay="1250"/>
                                  </p:stCondLst>
                                  <p:childTnLst>
                                    <p:anim calcmode="lin" valueType="num">
                                      <p:cBhvr>
                                        <p:cTn id="170" dur="1000"/>
                                        <p:tgtEl>
                                          <p:spTgt spid="13"/>
                                        </p:tgtEl>
                                        <p:attrNameLst>
                                          <p:attrName>ppt_w</p:attrName>
                                        </p:attrNameLst>
                                      </p:cBhvr>
                                      <p:tavLst>
                                        <p:tav tm="0">
                                          <p:val>
                                            <p:strVal val="ppt_w"/>
                                          </p:val>
                                        </p:tav>
                                        <p:tav tm="100000">
                                          <p:val>
                                            <p:fltVal val="0"/>
                                          </p:val>
                                        </p:tav>
                                      </p:tavLst>
                                    </p:anim>
                                    <p:anim calcmode="lin" valueType="num">
                                      <p:cBhvr>
                                        <p:cTn id="171" dur="1000"/>
                                        <p:tgtEl>
                                          <p:spTgt spid="13"/>
                                        </p:tgtEl>
                                        <p:attrNameLst>
                                          <p:attrName>ppt_h</p:attrName>
                                        </p:attrNameLst>
                                      </p:cBhvr>
                                      <p:tavLst>
                                        <p:tav tm="0">
                                          <p:val>
                                            <p:strVal val="ppt_h"/>
                                          </p:val>
                                        </p:tav>
                                        <p:tav tm="100000">
                                          <p:val>
                                            <p:fltVal val="0"/>
                                          </p:val>
                                        </p:tav>
                                      </p:tavLst>
                                    </p:anim>
                                    <p:animEffect transition="out" filter="fade">
                                      <p:cBhvr>
                                        <p:cTn id="172" dur="1000"/>
                                        <p:tgtEl>
                                          <p:spTgt spid="13"/>
                                        </p:tgtEl>
                                      </p:cBhvr>
                                    </p:animEffect>
                                    <p:set>
                                      <p:cBhvr>
                                        <p:cTn id="173" dur="1" fill="hold">
                                          <p:stCondLst>
                                            <p:cond delay="999"/>
                                          </p:stCondLst>
                                        </p:cTn>
                                        <p:tgtEl>
                                          <p:spTgt spid="13"/>
                                        </p:tgtEl>
                                        <p:attrNameLst>
                                          <p:attrName>style.visibility</p:attrName>
                                        </p:attrNameLst>
                                      </p:cBhvr>
                                      <p:to>
                                        <p:strVal val="hidden"/>
                                      </p:to>
                                    </p:set>
                                  </p:childTnLst>
                                </p:cTn>
                              </p:par>
                              <p:par>
                                <p:cTn id="174" presetID="10" presetClass="entr" presetSubtype="0" fill="hold" nodeType="withEffect">
                                  <p:stCondLst>
                                    <p:cond delay="600"/>
                                  </p:stCondLst>
                                  <p:childTnLst>
                                    <p:set>
                                      <p:cBhvr>
                                        <p:cTn id="175" dur="1" fill="hold">
                                          <p:stCondLst>
                                            <p:cond delay="0"/>
                                          </p:stCondLst>
                                        </p:cTn>
                                        <p:tgtEl>
                                          <p:spTgt spid="14"/>
                                        </p:tgtEl>
                                        <p:attrNameLst>
                                          <p:attrName>style.visibility</p:attrName>
                                        </p:attrNameLst>
                                      </p:cBhvr>
                                      <p:to>
                                        <p:strVal val="visible"/>
                                      </p:to>
                                    </p:set>
                                    <p:animEffect transition="in" filter="fade">
                                      <p:cBhvr>
                                        <p:cTn id="176" dur="100"/>
                                        <p:tgtEl>
                                          <p:spTgt spid="14"/>
                                        </p:tgtEl>
                                      </p:cBhvr>
                                    </p:animEffect>
                                  </p:childTnLst>
                                </p:cTn>
                              </p:par>
                              <p:par>
                                <p:cTn id="177" presetID="53" presetClass="exit" presetSubtype="0" fill="hold" nodeType="withEffect">
                                  <p:stCondLst>
                                    <p:cond delay="700"/>
                                  </p:stCondLst>
                                  <p:childTnLst>
                                    <p:anim calcmode="lin" valueType="num">
                                      <p:cBhvr>
                                        <p:cTn id="178" dur="500"/>
                                        <p:tgtEl>
                                          <p:spTgt spid="14"/>
                                        </p:tgtEl>
                                        <p:attrNameLst>
                                          <p:attrName>ppt_w</p:attrName>
                                        </p:attrNameLst>
                                      </p:cBhvr>
                                      <p:tavLst>
                                        <p:tav tm="0">
                                          <p:val>
                                            <p:strVal val="ppt_w"/>
                                          </p:val>
                                        </p:tav>
                                        <p:tav tm="100000">
                                          <p:val>
                                            <p:fltVal val="0"/>
                                          </p:val>
                                        </p:tav>
                                      </p:tavLst>
                                    </p:anim>
                                    <p:anim calcmode="lin" valueType="num">
                                      <p:cBhvr>
                                        <p:cTn id="179" dur="500"/>
                                        <p:tgtEl>
                                          <p:spTgt spid="14"/>
                                        </p:tgtEl>
                                        <p:attrNameLst>
                                          <p:attrName>ppt_h</p:attrName>
                                        </p:attrNameLst>
                                      </p:cBhvr>
                                      <p:tavLst>
                                        <p:tav tm="0">
                                          <p:val>
                                            <p:strVal val="ppt_h"/>
                                          </p:val>
                                        </p:tav>
                                        <p:tav tm="100000">
                                          <p:val>
                                            <p:fltVal val="0"/>
                                          </p:val>
                                        </p:tav>
                                      </p:tavLst>
                                    </p:anim>
                                    <p:animEffect transition="out" filter="fade">
                                      <p:cBhvr>
                                        <p:cTn id="180" dur="500"/>
                                        <p:tgtEl>
                                          <p:spTgt spid="14"/>
                                        </p:tgtEl>
                                      </p:cBhvr>
                                    </p:animEffect>
                                    <p:set>
                                      <p:cBhvr>
                                        <p:cTn id="181" dur="1" fill="hold">
                                          <p:stCondLst>
                                            <p:cond delay="499"/>
                                          </p:stCondLst>
                                        </p:cTn>
                                        <p:tgtEl>
                                          <p:spTgt spid="14"/>
                                        </p:tgtEl>
                                        <p:attrNameLst>
                                          <p:attrName>style.visibility</p:attrName>
                                        </p:attrNameLst>
                                      </p:cBhvr>
                                      <p:to>
                                        <p:strVal val="hidden"/>
                                      </p:to>
                                    </p:set>
                                  </p:childTnLst>
                                </p:cTn>
                              </p:par>
                              <p:par>
                                <p:cTn id="182" presetID="10" presetClass="entr" presetSubtype="0" fill="hold" nodeType="withEffect">
                                  <p:stCondLst>
                                    <p:cond delay="1500"/>
                                  </p:stCondLst>
                                  <p:childTnLst>
                                    <p:set>
                                      <p:cBhvr>
                                        <p:cTn id="183" dur="1" fill="hold">
                                          <p:stCondLst>
                                            <p:cond delay="0"/>
                                          </p:stCondLst>
                                        </p:cTn>
                                        <p:tgtEl>
                                          <p:spTgt spid="15"/>
                                        </p:tgtEl>
                                        <p:attrNameLst>
                                          <p:attrName>style.visibility</p:attrName>
                                        </p:attrNameLst>
                                      </p:cBhvr>
                                      <p:to>
                                        <p:strVal val="visible"/>
                                      </p:to>
                                    </p:set>
                                    <p:animEffect transition="in" filter="fade">
                                      <p:cBhvr>
                                        <p:cTn id="184" dur="100"/>
                                        <p:tgtEl>
                                          <p:spTgt spid="15"/>
                                        </p:tgtEl>
                                      </p:cBhvr>
                                    </p:animEffect>
                                  </p:childTnLst>
                                </p:cTn>
                              </p:par>
                              <p:par>
                                <p:cTn id="185" presetID="53" presetClass="exit" presetSubtype="0" fill="hold" nodeType="withEffect">
                                  <p:stCondLst>
                                    <p:cond delay="1500"/>
                                  </p:stCondLst>
                                  <p:childTnLst>
                                    <p:anim calcmode="lin" valueType="num">
                                      <p:cBhvr>
                                        <p:cTn id="186" dur="500"/>
                                        <p:tgtEl>
                                          <p:spTgt spid="15"/>
                                        </p:tgtEl>
                                        <p:attrNameLst>
                                          <p:attrName>ppt_w</p:attrName>
                                        </p:attrNameLst>
                                      </p:cBhvr>
                                      <p:tavLst>
                                        <p:tav tm="0">
                                          <p:val>
                                            <p:strVal val="ppt_w"/>
                                          </p:val>
                                        </p:tav>
                                        <p:tav tm="100000">
                                          <p:val>
                                            <p:fltVal val="0"/>
                                          </p:val>
                                        </p:tav>
                                      </p:tavLst>
                                    </p:anim>
                                    <p:anim calcmode="lin" valueType="num">
                                      <p:cBhvr>
                                        <p:cTn id="187" dur="500"/>
                                        <p:tgtEl>
                                          <p:spTgt spid="15"/>
                                        </p:tgtEl>
                                        <p:attrNameLst>
                                          <p:attrName>ppt_h</p:attrName>
                                        </p:attrNameLst>
                                      </p:cBhvr>
                                      <p:tavLst>
                                        <p:tav tm="0">
                                          <p:val>
                                            <p:strVal val="ppt_h"/>
                                          </p:val>
                                        </p:tav>
                                        <p:tav tm="100000">
                                          <p:val>
                                            <p:fltVal val="0"/>
                                          </p:val>
                                        </p:tav>
                                      </p:tavLst>
                                    </p:anim>
                                    <p:animEffect transition="out" filter="fade">
                                      <p:cBhvr>
                                        <p:cTn id="188" dur="500"/>
                                        <p:tgtEl>
                                          <p:spTgt spid="15"/>
                                        </p:tgtEl>
                                      </p:cBhvr>
                                    </p:animEffect>
                                    <p:set>
                                      <p:cBhvr>
                                        <p:cTn id="189" dur="1" fill="hold">
                                          <p:stCondLst>
                                            <p:cond delay="499"/>
                                          </p:stCondLst>
                                        </p:cTn>
                                        <p:tgtEl>
                                          <p:spTgt spid="15"/>
                                        </p:tgtEl>
                                        <p:attrNameLst>
                                          <p:attrName>style.visibility</p:attrName>
                                        </p:attrNameLst>
                                      </p:cBhvr>
                                      <p:to>
                                        <p:strVal val="hidden"/>
                                      </p:to>
                                    </p:set>
                                  </p:childTnLst>
                                </p:cTn>
                              </p:par>
                              <p:par>
                                <p:cTn id="190" presetID="10" presetClass="entr" presetSubtype="0" fill="hold" nodeType="withEffect">
                                  <p:stCondLst>
                                    <p:cond delay="600"/>
                                  </p:stCondLst>
                                  <p:childTnLst>
                                    <p:set>
                                      <p:cBhvr>
                                        <p:cTn id="191" dur="1" fill="hold">
                                          <p:stCondLst>
                                            <p:cond delay="0"/>
                                          </p:stCondLst>
                                        </p:cTn>
                                        <p:tgtEl>
                                          <p:spTgt spid="16"/>
                                        </p:tgtEl>
                                        <p:attrNameLst>
                                          <p:attrName>style.visibility</p:attrName>
                                        </p:attrNameLst>
                                      </p:cBhvr>
                                      <p:to>
                                        <p:strVal val="visible"/>
                                      </p:to>
                                    </p:set>
                                    <p:animEffect transition="in" filter="fade">
                                      <p:cBhvr>
                                        <p:cTn id="192" dur="100"/>
                                        <p:tgtEl>
                                          <p:spTgt spid="16"/>
                                        </p:tgtEl>
                                      </p:cBhvr>
                                    </p:animEffect>
                                  </p:childTnLst>
                                </p:cTn>
                              </p:par>
                              <p:par>
                                <p:cTn id="193" presetID="53" presetClass="exit" presetSubtype="0" fill="hold" nodeType="withEffect">
                                  <p:stCondLst>
                                    <p:cond delay="700"/>
                                  </p:stCondLst>
                                  <p:childTnLst>
                                    <p:anim calcmode="lin" valueType="num">
                                      <p:cBhvr>
                                        <p:cTn id="194" dur="500"/>
                                        <p:tgtEl>
                                          <p:spTgt spid="16"/>
                                        </p:tgtEl>
                                        <p:attrNameLst>
                                          <p:attrName>ppt_w</p:attrName>
                                        </p:attrNameLst>
                                      </p:cBhvr>
                                      <p:tavLst>
                                        <p:tav tm="0">
                                          <p:val>
                                            <p:strVal val="ppt_w"/>
                                          </p:val>
                                        </p:tav>
                                        <p:tav tm="100000">
                                          <p:val>
                                            <p:fltVal val="0"/>
                                          </p:val>
                                        </p:tav>
                                      </p:tavLst>
                                    </p:anim>
                                    <p:anim calcmode="lin" valueType="num">
                                      <p:cBhvr>
                                        <p:cTn id="195" dur="500"/>
                                        <p:tgtEl>
                                          <p:spTgt spid="16"/>
                                        </p:tgtEl>
                                        <p:attrNameLst>
                                          <p:attrName>ppt_h</p:attrName>
                                        </p:attrNameLst>
                                      </p:cBhvr>
                                      <p:tavLst>
                                        <p:tav tm="0">
                                          <p:val>
                                            <p:strVal val="ppt_h"/>
                                          </p:val>
                                        </p:tav>
                                        <p:tav tm="100000">
                                          <p:val>
                                            <p:fltVal val="0"/>
                                          </p:val>
                                        </p:tav>
                                      </p:tavLst>
                                    </p:anim>
                                    <p:animEffect transition="out" filter="fade">
                                      <p:cBhvr>
                                        <p:cTn id="196" dur="500"/>
                                        <p:tgtEl>
                                          <p:spTgt spid="16"/>
                                        </p:tgtEl>
                                      </p:cBhvr>
                                    </p:animEffect>
                                    <p:set>
                                      <p:cBhvr>
                                        <p:cTn id="197" dur="1" fill="hold">
                                          <p:stCondLst>
                                            <p:cond delay="499"/>
                                          </p:stCondLst>
                                        </p:cTn>
                                        <p:tgtEl>
                                          <p:spTgt spid="16"/>
                                        </p:tgtEl>
                                        <p:attrNameLst>
                                          <p:attrName>style.visibility</p:attrName>
                                        </p:attrNameLst>
                                      </p:cBhvr>
                                      <p:to>
                                        <p:strVal val="hidden"/>
                                      </p:to>
                                    </p:set>
                                  </p:childTnLst>
                                </p:cTn>
                              </p:par>
                              <p:par>
                                <p:cTn id="198" presetID="10" presetClass="entr" presetSubtype="0" fill="hold" nodeType="withEffect">
                                  <p:stCondLst>
                                    <p:cond delay="1000"/>
                                  </p:stCondLst>
                                  <p:childTnLst>
                                    <p:set>
                                      <p:cBhvr>
                                        <p:cTn id="199" dur="1" fill="hold">
                                          <p:stCondLst>
                                            <p:cond delay="0"/>
                                          </p:stCondLst>
                                        </p:cTn>
                                        <p:tgtEl>
                                          <p:spTgt spid="17"/>
                                        </p:tgtEl>
                                        <p:attrNameLst>
                                          <p:attrName>style.visibility</p:attrName>
                                        </p:attrNameLst>
                                      </p:cBhvr>
                                      <p:to>
                                        <p:strVal val="visible"/>
                                      </p:to>
                                    </p:set>
                                    <p:animEffect transition="in" filter="fade">
                                      <p:cBhvr>
                                        <p:cTn id="200" dur="100"/>
                                        <p:tgtEl>
                                          <p:spTgt spid="17"/>
                                        </p:tgtEl>
                                      </p:cBhvr>
                                    </p:animEffect>
                                  </p:childTnLst>
                                </p:cTn>
                              </p:par>
                              <p:par>
                                <p:cTn id="201" presetID="53" presetClass="exit" presetSubtype="0" fill="hold" nodeType="withEffect">
                                  <p:stCondLst>
                                    <p:cond delay="1000"/>
                                  </p:stCondLst>
                                  <p:childTnLst>
                                    <p:anim calcmode="lin" valueType="num">
                                      <p:cBhvr>
                                        <p:cTn id="202" dur="500"/>
                                        <p:tgtEl>
                                          <p:spTgt spid="17"/>
                                        </p:tgtEl>
                                        <p:attrNameLst>
                                          <p:attrName>ppt_w</p:attrName>
                                        </p:attrNameLst>
                                      </p:cBhvr>
                                      <p:tavLst>
                                        <p:tav tm="0">
                                          <p:val>
                                            <p:strVal val="ppt_w"/>
                                          </p:val>
                                        </p:tav>
                                        <p:tav tm="100000">
                                          <p:val>
                                            <p:fltVal val="0"/>
                                          </p:val>
                                        </p:tav>
                                      </p:tavLst>
                                    </p:anim>
                                    <p:anim calcmode="lin" valueType="num">
                                      <p:cBhvr>
                                        <p:cTn id="203" dur="500"/>
                                        <p:tgtEl>
                                          <p:spTgt spid="17"/>
                                        </p:tgtEl>
                                        <p:attrNameLst>
                                          <p:attrName>ppt_h</p:attrName>
                                        </p:attrNameLst>
                                      </p:cBhvr>
                                      <p:tavLst>
                                        <p:tav tm="0">
                                          <p:val>
                                            <p:strVal val="ppt_h"/>
                                          </p:val>
                                        </p:tav>
                                        <p:tav tm="100000">
                                          <p:val>
                                            <p:fltVal val="0"/>
                                          </p:val>
                                        </p:tav>
                                      </p:tavLst>
                                    </p:anim>
                                    <p:animEffect transition="out" filter="fade">
                                      <p:cBhvr>
                                        <p:cTn id="204" dur="500"/>
                                        <p:tgtEl>
                                          <p:spTgt spid="17"/>
                                        </p:tgtEl>
                                      </p:cBhvr>
                                    </p:animEffect>
                                    <p:set>
                                      <p:cBhvr>
                                        <p:cTn id="205" dur="1" fill="hold">
                                          <p:stCondLst>
                                            <p:cond delay="499"/>
                                          </p:stCondLst>
                                        </p:cTn>
                                        <p:tgtEl>
                                          <p:spTgt spid="17"/>
                                        </p:tgtEl>
                                        <p:attrNameLst>
                                          <p:attrName>style.visibility</p:attrName>
                                        </p:attrNameLst>
                                      </p:cBhvr>
                                      <p:to>
                                        <p:strVal val="hidden"/>
                                      </p:to>
                                    </p:set>
                                  </p:childTnLst>
                                </p:cTn>
                              </p:par>
                              <p:par>
                                <p:cTn id="206" presetID="10" presetClass="entr" presetSubtype="0" fill="hold" nodeType="withEffect">
                                  <p:stCondLst>
                                    <p:cond delay="600"/>
                                  </p:stCondLst>
                                  <p:childTnLst>
                                    <p:set>
                                      <p:cBhvr>
                                        <p:cTn id="207" dur="1" fill="hold">
                                          <p:stCondLst>
                                            <p:cond delay="0"/>
                                          </p:stCondLst>
                                        </p:cTn>
                                        <p:tgtEl>
                                          <p:spTgt spid="18"/>
                                        </p:tgtEl>
                                        <p:attrNameLst>
                                          <p:attrName>style.visibility</p:attrName>
                                        </p:attrNameLst>
                                      </p:cBhvr>
                                      <p:to>
                                        <p:strVal val="visible"/>
                                      </p:to>
                                    </p:set>
                                    <p:animEffect transition="in" filter="fade">
                                      <p:cBhvr>
                                        <p:cTn id="208" dur="100"/>
                                        <p:tgtEl>
                                          <p:spTgt spid="18"/>
                                        </p:tgtEl>
                                      </p:cBhvr>
                                    </p:animEffect>
                                  </p:childTnLst>
                                </p:cTn>
                              </p:par>
                              <p:par>
                                <p:cTn id="209" presetID="53" presetClass="exit" presetSubtype="0" fill="hold" nodeType="withEffect">
                                  <p:stCondLst>
                                    <p:cond delay="700"/>
                                  </p:stCondLst>
                                  <p:childTnLst>
                                    <p:anim calcmode="lin" valueType="num">
                                      <p:cBhvr>
                                        <p:cTn id="210" dur="500"/>
                                        <p:tgtEl>
                                          <p:spTgt spid="18"/>
                                        </p:tgtEl>
                                        <p:attrNameLst>
                                          <p:attrName>ppt_w</p:attrName>
                                        </p:attrNameLst>
                                      </p:cBhvr>
                                      <p:tavLst>
                                        <p:tav tm="0">
                                          <p:val>
                                            <p:strVal val="ppt_w"/>
                                          </p:val>
                                        </p:tav>
                                        <p:tav tm="100000">
                                          <p:val>
                                            <p:fltVal val="0"/>
                                          </p:val>
                                        </p:tav>
                                      </p:tavLst>
                                    </p:anim>
                                    <p:anim calcmode="lin" valueType="num">
                                      <p:cBhvr>
                                        <p:cTn id="211" dur="500"/>
                                        <p:tgtEl>
                                          <p:spTgt spid="18"/>
                                        </p:tgtEl>
                                        <p:attrNameLst>
                                          <p:attrName>ppt_h</p:attrName>
                                        </p:attrNameLst>
                                      </p:cBhvr>
                                      <p:tavLst>
                                        <p:tav tm="0">
                                          <p:val>
                                            <p:strVal val="ppt_h"/>
                                          </p:val>
                                        </p:tav>
                                        <p:tav tm="100000">
                                          <p:val>
                                            <p:fltVal val="0"/>
                                          </p:val>
                                        </p:tav>
                                      </p:tavLst>
                                    </p:anim>
                                    <p:animEffect transition="out" filter="fade">
                                      <p:cBhvr>
                                        <p:cTn id="212" dur="500"/>
                                        <p:tgtEl>
                                          <p:spTgt spid="18"/>
                                        </p:tgtEl>
                                      </p:cBhvr>
                                    </p:animEffect>
                                    <p:set>
                                      <p:cBhvr>
                                        <p:cTn id="213"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4" grpId="0" animBg="1"/>
      <p:bldP spid="4" grpId="1" animBg="1"/>
      <p:bldP spid="4" grpId="2" animBg="1"/>
      <p:bldP spid="4" grpId="3" animBg="1"/>
      <p:bldP spid="5" grpId="0" animBg="1"/>
      <p:bldP spid="5" grpId="1" animBg="1"/>
      <p:bldP spid="5" grpId="2" animBg="1"/>
      <p:bldP spid="5" grpId="3" animBg="1"/>
      <p:bldP spid="6" grpId="0" animBg="1"/>
      <p:bldP spid="6" grpId="1" animBg="1"/>
      <p:bldP spid="6" grpId="2" animBg="1"/>
      <p:bldP spid="6" grpId="3"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78" y="2197"/>
            <a:ext cx="9142922" cy="514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3099378"/>
      </p:ext>
    </p:extLst>
  </p:cSld>
  <p:clrMapOvr>
    <a:masterClrMapping/>
  </p:clrMapOvr>
  <p:transition spd="med" advClick="0" advTm="100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022" y="681038"/>
            <a:ext cx="822995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457022" y="1200151"/>
            <a:ext cx="8229957"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iming>
    <p:tnLst>
      <p:par>
        <p:cTn id="1" dur="indefinite" restart="never" nodeType="tmRoot"/>
      </p:par>
    </p:tnLst>
  </p:timing>
  <p:txStyles>
    <p:titleStyle>
      <a:lvl1pPr algn="l" rtl="0" eaLnBrk="0" fontAlgn="base" hangingPunct="0">
        <a:spcBef>
          <a:spcPct val="0"/>
        </a:spcBef>
        <a:spcAft>
          <a:spcPct val="0"/>
        </a:spcAft>
        <a:defRPr sz="18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Arial" pitchFamily="34" charset="0"/>
          <a:ea typeface="微软雅黑" pitchFamily="34" charset="-122"/>
        </a:defRPr>
      </a:lvl2pPr>
      <a:lvl3pPr algn="l" rtl="0" eaLnBrk="0" fontAlgn="base" hangingPunct="0">
        <a:spcBef>
          <a:spcPct val="0"/>
        </a:spcBef>
        <a:spcAft>
          <a:spcPct val="0"/>
        </a:spcAft>
        <a:defRPr sz="1800">
          <a:solidFill>
            <a:schemeClr val="tx2"/>
          </a:solidFill>
          <a:latin typeface="Arial" pitchFamily="34" charset="0"/>
          <a:ea typeface="微软雅黑" pitchFamily="34" charset="-122"/>
        </a:defRPr>
      </a:lvl3pPr>
      <a:lvl4pPr algn="l" rtl="0" eaLnBrk="0" fontAlgn="base" hangingPunct="0">
        <a:spcBef>
          <a:spcPct val="0"/>
        </a:spcBef>
        <a:spcAft>
          <a:spcPct val="0"/>
        </a:spcAft>
        <a:defRPr sz="1800">
          <a:solidFill>
            <a:schemeClr val="tx2"/>
          </a:solidFill>
          <a:latin typeface="Arial" pitchFamily="34" charset="0"/>
          <a:ea typeface="微软雅黑" pitchFamily="34" charset="-122"/>
        </a:defRPr>
      </a:lvl4pPr>
      <a:lvl5pPr algn="l" rtl="0" eaLnBrk="0" fontAlgn="base" hangingPunct="0">
        <a:spcBef>
          <a:spcPct val="0"/>
        </a:spcBef>
        <a:spcAft>
          <a:spcPct val="0"/>
        </a:spcAft>
        <a:defRPr sz="1800">
          <a:solidFill>
            <a:schemeClr val="tx2"/>
          </a:solidFill>
          <a:latin typeface="Arial" pitchFamily="34" charset="0"/>
          <a:ea typeface="微软雅黑" pitchFamily="34" charset="-122"/>
        </a:defRPr>
      </a:lvl5pPr>
      <a:lvl6pPr marL="342809" algn="l" rtl="0" eaLnBrk="0" fontAlgn="base" hangingPunct="0">
        <a:spcBef>
          <a:spcPct val="0"/>
        </a:spcBef>
        <a:spcAft>
          <a:spcPct val="0"/>
        </a:spcAft>
        <a:defRPr sz="1800">
          <a:solidFill>
            <a:schemeClr val="tx2"/>
          </a:solidFill>
          <a:latin typeface="Arial" pitchFamily="34" charset="0"/>
          <a:ea typeface="微软雅黑" pitchFamily="34" charset="-122"/>
        </a:defRPr>
      </a:lvl6pPr>
      <a:lvl7pPr marL="685617" algn="l" rtl="0" eaLnBrk="0" fontAlgn="base" hangingPunct="0">
        <a:spcBef>
          <a:spcPct val="0"/>
        </a:spcBef>
        <a:spcAft>
          <a:spcPct val="0"/>
        </a:spcAft>
        <a:defRPr sz="1800">
          <a:solidFill>
            <a:schemeClr val="tx2"/>
          </a:solidFill>
          <a:latin typeface="Arial" pitchFamily="34" charset="0"/>
          <a:ea typeface="微软雅黑" pitchFamily="34" charset="-122"/>
        </a:defRPr>
      </a:lvl7pPr>
      <a:lvl8pPr marL="1028426" algn="l" rtl="0" eaLnBrk="0" fontAlgn="base" hangingPunct="0">
        <a:spcBef>
          <a:spcPct val="0"/>
        </a:spcBef>
        <a:spcAft>
          <a:spcPct val="0"/>
        </a:spcAft>
        <a:defRPr sz="1800">
          <a:solidFill>
            <a:schemeClr val="tx2"/>
          </a:solidFill>
          <a:latin typeface="Arial" pitchFamily="34" charset="0"/>
          <a:ea typeface="微软雅黑" pitchFamily="34" charset="-122"/>
        </a:defRPr>
      </a:lvl8pPr>
      <a:lvl9pPr marL="1371234" algn="l" rtl="0" eaLnBrk="0" fontAlgn="base" hangingPunct="0">
        <a:spcBef>
          <a:spcPct val="0"/>
        </a:spcBef>
        <a:spcAft>
          <a:spcPct val="0"/>
        </a:spcAft>
        <a:defRPr sz="1800">
          <a:solidFill>
            <a:schemeClr val="tx2"/>
          </a:solidFill>
          <a:latin typeface="Arial" pitchFamily="34" charset="0"/>
          <a:ea typeface="微软雅黑" pitchFamily="34" charset="-122"/>
        </a:defRPr>
      </a:lvl9pPr>
    </p:titleStyle>
    <p:bodyStyle>
      <a:lvl1pPr marL="257106" indent="-257106" algn="l" rtl="0" eaLnBrk="0" fontAlgn="base" hangingPunct="0">
        <a:spcBef>
          <a:spcPct val="20000"/>
        </a:spcBef>
        <a:spcAft>
          <a:spcPct val="0"/>
        </a:spcAft>
        <a:buChar char="•"/>
        <a:defRPr sz="1500">
          <a:solidFill>
            <a:schemeClr val="tx1"/>
          </a:solidFill>
          <a:latin typeface="+mn-lt"/>
          <a:ea typeface="+mn-ea"/>
          <a:cs typeface="+mn-cs"/>
        </a:defRPr>
      </a:lvl1pPr>
      <a:lvl2pPr marL="557064" indent="-214255" algn="l" rtl="0" eaLnBrk="0" fontAlgn="base" hangingPunct="0">
        <a:spcBef>
          <a:spcPct val="20000"/>
        </a:spcBef>
        <a:spcAft>
          <a:spcPct val="0"/>
        </a:spcAft>
        <a:buChar char="–"/>
        <a:defRPr sz="1500">
          <a:solidFill>
            <a:schemeClr val="tx1"/>
          </a:solidFill>
          <a:latin typeface="+mn-lt"/>
          <a:ea typeface="仿宋_GB2312" pitchFamily="1" charset="-122"/>
        </a:defRPr>
      </a:lvl2pPr>
      <a:lvl3pPr marL="857021" indent="-171404" algn="l" rtl="0" eaLnBrk="0" fontAlgn="base" hangingPunct="0">
        <a:spcBef>
          <a:spcPct val="20000"/>
        </a:spcBef>
        <a:spcAft>
          <a:spcPct val="0"/>
        </a:spcAft>
        <a:buChar char="•"/>
        <a:defRPr sz="1800">
          <a:solidFill>
            <a:schemeClr val="tx1"/>
          </a:solidFill>
          <a:latin typeface="+mn-lt"/>
          <a:ea typeface="宋体" pitchFamily="2" charset="-122"/>
        </a:defRPr>
      </a:lvl3pPr>
      <a:lvl4pPr marL="1199830" indent="-171404" algn="l" rtl="0" eaLnBrk="0" fontAlgn="base" hangingPunct="0">
        <a:spcBef>
          <a:spcPct val="20000"/>
        </a:spcBef>
        <a:spcAft>
          <a:spcPct val="0"/>
        </a:spcAft>
        <a:buChar char="–"/>
        <a:defRPr sz="1500">
          <a:solidFill>
            <a:schemeClr val="tx1"/>
          </a:solidFill>
          <a:latin typeface="+mn-lt"/>
          <a:ea typeface="宋体" pitchFamily="2" charset="-122"/>
        </a:defRPr>
      </a:lvl4pPr>
      <a:lvl5pPr marL="1542639" indent="-171404" algn="l" rtl="0" eaLnBrk="0" fontAlgn="base" hangingPunct="0">
        <a:spcBef>
          <a:spcPct val="20000"/>
        </a:spcBef>
        <a:spcAft>
          <a:spcPct val="0"/>
        </a:spcAft>
        <a:buChar char="»"/>
        <a:defRPr sz="1500">
          <a:solidFill>
            <a:schemeClr val="tx1"/>
          </a:solidFill>
          <a:latin typeface="+mn-lt"/>
          <a:ea typeface="宋体" pitchFamily="2" charset="-122"/>
        </a:defRPr>
      </a:lvl5pPr>
      <a:lvl6pPr marL="1885447" indent="-171404" algn="l" rtl="0" eaLnBrk="0" fontAlgn="base" hangingPunct="0">
        <a:spcBef>
          <a:spcPct val="20000"/>
        </a:spcBef>
        <a:spcAft>
          <a:spcPct val="0"/>
        </a:spcAft>
        <a:buChar char="»"/>
        <a:defRPr sz="1500">
          <a:solidFill>
            <a:schemeClr val="tx1"/>
          </a:solidFill>
          <a:latin typeface="+mn-lt"/>
          <a:ea typeface="宋体" pitchFamily="2" charset="-122"/>
        </a:defRPr>
      </a:lvl6pPr>
      <a:lvl7pPr marL="2228256" indent="-171404" algn="l" rtl="0" eaLnBrk="0" fontAlgn="base" hangingPunct="0">
        <a:spcBef>
          <a:spcPct val="20000"/>
        </a:spcBef>
        <a:spcAft>
          <a:spcPct val="0"/>
        </a:spcAft>
        <a:buChar char="»"/>
        <a:defRPr sz="1500">
          <a:solidFill>
            <a:schemeClr val="tx1"/>
          </a:solidFill>
          <a:latin typeface="+mn-lt"/>
          <a:ea typeface="宋体" pitchFamily="2" charset="-122"/>
        </a:defRPr>
      </a:lvl7pPr>
      <a:lvl8pPr marL="2571064" indent="-171404" algn="l" rtl="0" eaLnBrk="0" fontAlgn="base" hangingPunct="0">
        <a:spcBef>
          <a:spcPct val="20000"/>
        </a:spcBef>
        <a:spcAft>
          <a:spcPct val="0"/>
        </a:spcAft>
        <a:buChar char="»"/>
        <a:defRPr sz="1500">
          <a:solidFill>
            <a:schemeClr val="tx1"/>
          </a:solidFill>
          <a:latin typeface="+mn-lt"/>
          <a:ea typeface="宋体" pitchFamily="2" charset="-122"/>
        </a:defRPr>
      </a:lvl8pPr>
      <a:lvl9pPr marL="2913873" indent="-171404" algn="l" rtl="0" eaLnBrk="0" fontAlgn="base" hangingPunct="0">
        <a:spcBef>
          <a:spcPct val="20000"/>
        </a:spcBef>
        <a:spcAft>
          <a:spcPct val="0"/>
        </a:spcAft>
        <a:buChar char="»"/>
        <a:defRPr sz="1500">
          <a:solidFill>
            <a:schemeClr val="tx1"/>
          </a:solidFill>
          <a:latin typeface="+mn-lt"/>
          <a:ea typeface="宋体" pitchFamily="2" charset="-122"/>
        </a:defRPr>
      </a:lvl9pPr>
    </p:bodyStyle>
    <p:otherStyle>
      <a:defPPr>
        <a:defRPr lang="zh-CN"/>
      </a:defPPr>
      <a:lvl1pPr marL="0" algn="l" defTabSz="685617" rtl="0" eaLnBrk="1" latinLnBrk="0" hangingPunct="1">
        <a:defRPr sz="1300" kern="1200">
          <a:solidFill>
            <a:schemeClr val="tx1"/>
          </a:solidFill>
          <a:latin typeface="+mn-lt"/>
          <a:ea typeface="+mn-ea"/>
          <a:cs typeface="+mn-cs"/>
        </a:defRPr>
      </a:lvl1pPr>
      <a:lvl2pPr marL="342809" algn="l" defTabSz="685617" rtl="0" eaLnBrk="1" latinLnBrk="0" hangingPunct="1">
        <a:defRPr sz="1300" kern="1200">
          <a:solidFill>
            <a:schemeClr val="tx1"/>
          </a:solidFill>
          <a:latin typeface="+mn-lt"/>
          <a:ea typeface="+mn-ea"/>
          <a:cs typeface="+mn-cs"/>
        </a:defRPr>
      </a:lvl2pPr>
      <a:lvl3pPr marL="685617" algn="l" defTabSz="685617" rtl="0" eaLnBrk="1" latinLnBrk="0" hangingPunct="1">
        <a:defRPr sz="1300" kern="1200">
          <a:solidFill>
            <a:schemeClr val="tx1"/>
          </a:solidFill>
          <a:latin typeface="+mn-lt"/>
          <a:ea typeface="+mn-ea"/>
          <a:cs typeface="+mn-cs"/>
        </a:defRPr>
      </a:lvl3pPr>
      <a:lvl4pPr marL="1028426" algn="l" defTabSz="685617" rtl="0" eaLnBrk="1" latinLnBrk="0" hangingPunct="1">
        <a:defRPr sz="1300" kern="1200">
          <a:solidFill>
            <a:schemeClr val="tx1"/>
          </a:solidFill>
          <a:latin typeface="+mn-lt"/>
          <a:ea typeface="+mn-ea"/>
          <a:cs typeface="+mn-cs"/>
        </a:defRPr>
      </a:lvl4pPr>
      <a:lvl5pPr marL="1371234" algn="l" defTabSz="685617" rtl="0" eaLnBrk="1" latinLnBrk="0" hangingPunct="1">
        <a:defRPr sz="1300" kern="1200">
          <a:solidFill>
            <a:schemeClr val="tx1"/>
          </a:solidFill>
          <a:latin typeface="+mn-lt"/>
          <a:ea typeface="+mn-ea"/>
          <a:cs typeface="+mn-cs"/>
        </a:defRPr>
      </a:lvl5pPr>
      <a:lvl6pPr marL="1714043" algn="l" defTabSz="685617" rtl="0" eaLnBrk="1" latinLnBrk="0" hangingPunct="1">
        <a:defRPr sz="1300" kern="1200">
          <a:solidFill>
            <a:schemeClr val="tx1"/>
          </a:solidFill>
          <a:latin typeface="+mn-lt"/>
          <a:ea typeface="+mn-ea"/>
          <a:cs typeface="+mn-cs"/>
        </a:defRPr>
      </a:lvl6pPr>
      <a:lvl7pPr marL="2056851" algn="l" defTabSz="685617" rtl="0" eaLnBrk="1" latinLnBrk="0" hangingPunct="1">
        <a:defRPr sz="1300" kern="1200">
          <a:solidFill>
            <a:schemeClr val="tx1"/>
          </a:solidFill>
          <a:latin typeface="+mn-lt"/>
          <a:ea typeface="+mn-ea"/>
          <a:cs typeface="+mn-cs"/>
        </a:defRPr>
      </a:lvl7pPr>
      <a:lvl8pPr marL="2399660" algn="l" defTabSz="685617" rtl="0" eaLnBrk="1" latinLnBrk="0" hangingPunct="1">
        <a:defRPr sz="1300" kern="1200">
          <a:solidFill>
            <a:schemeClr val="tx1"/>
          </a:solidFill>
          <a:latin typeface="+mn-lt"/>
          <a:ea typeface="+mn-ea"/>
          <a:cs typeface="+mn-cs"/>
        </a:defRPr>
      </a:lvl8pPr>
      <a:lvl9pPr marL="2742468" algn="l" defTabSz="685617"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18.gif"/><Relationship Id="rId7" Type="http://schemas.openxmlformats.org/officeDocument/2006/relationships/image" Target="../media/image22.g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jp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5.emf"/></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1.jpeg"/><Relationship Id="rId7" Type="http://schemas.openxmlformats.org/officeDocument/2006/relationships/hyperlink" Target="http://www.eyefulpresentations.co.uk/"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0" y="0"/>
            <a:ext cx="9144000" cy="5143500"/>
          </a:xfrm>
          <a:prstGeom prst="rect">
            <a:avLst/>
          </a:prstGeom>
        </p:spPr>
      </p:pic>
      <p:sp>
        <p:nvSpPr>
          <p:cNvPr id="80" name="TextBox 79"/>
          <p:cNvSpPr txBox="1"/>
          <p:nvPr/>
        </p:nvSpPr>
        <p:spPr>
          <a:xfrm>
            <a:off x="2187718" y="987574"/>
            <a:ext cx="4960314" cy="561682"/>
          </a:xfrm>
          <a:prstGeom prst="rect">
            <a:avLst/>
          </a:prstGeom>
          <a:noFill/>
        </p:spPr>
        <p:txBody>
          <a:bodyPr wrap="none" lIns="68571" tIns="34285" rIns="68571" bIns="34285" rtlCol="0">
            <a:spAutoFit/>
          </a:bodyPr>
          <a:lstStyle/>
          <a:p>
            <a:pPr algn="ctr"/>
            <a:r>
              <a:rPr lang="zh-CN" altLang="en-US" sz="3200" b="1" dirty="0">
                <a:solidFill>
                  <a:srgbClr val="0070C0"/>
                </a:solidFill>
                <a:latin typeface="+mn-ea"/>
                <a:ea typeface="+mn-ea"/>
                <a:cs typeface="+mn-ea"/>
                <a:sym typeface="+mn-lt"/>
              </a:rPr>
              <a:t>个人工作计划安排</a:t>
            </a:r>
            <a:r>
              <a:rPr lang="en-US" altLang="zh-CN" sz="3200" b="1" dirty="0" err="1">
                <a:solidFill>
                  <a:srgbClr val="0070C0"/>
                </a:solidFill>
                <a:latin typeface="+mn-ea"/>
                <a:ea typeface="+mn-ea"/>
                <a:cs typeface="+mn-ea"/>
                <a:sym typeface="+mn-lt"/>
              </a:rPr>
              <a:t>ppt</a:t>
            </a:r>
            <a:r>
              <a:rPr lang="zh-CN" altLang="en-US" sz="3200" b="1" dirty="0">
                <a:solidFill>
                  <a:srgbClr val="0070C0"/>
                </a:solidFill>
                <a:latin typeface="+mn-ea"/>
                <a:ea typeface="+mn-ea"/>
                <a:cs typeface="+mn-ea"/>
                <a:sym typeface="+mn-lt"/>
              </a:rPr>
              <a:t>模板</a:t>
            </a:r>
          </a:p>
        </p:txBody>
      </p:sp>
      <p:sp>
        <p:nvSpPr>
          <p:cNvPr id="81" name="TextBox 80"/>
          <p:cNvSpPr txBox="1"/>
          <p:nvPr/>
        </p:nvSpPr>
        <p:spPr>
          <a:xfrm>
            <a:off x="2265030" y="1613728"/>
            <a:ext cx="4771160" cy="284683"/>
          </a:xfrm>
          <a:prstGeom prst="rect">
            <a:avLst/>
          </a:prstGeom>
          <a:noFill/>
        </p:spPr>
        <p:txBody>
          <a:bodyPr wrap="none" lIns="68571" tIns="34285" rIns="68571" bIns="34285" rtlCol="0">
            <a:spAutoFit/>
          </a:bodyPr>
          <a:lstStyle/>
          <a:p>
            <a:pPr algn="ctr"/>
            <a:r>
              <a:rPr lang="zh-CN" altLang="en-US" sz="1400" dirty="0" smtClean="0">
                <a:latin typeface="+mn-ea"/>
                <a:ea typeface="+mn-ea"/>
                <a:cs typeface="+mn-ea"/>
                <a:sym typeface="+mn-lt"/>
              </a:rPr>
              <a:t>精美实用、框架完整的年终总结、工作汇报、新年计划</a:t>
            </a:r>
            <a:r>
              <a:rPr lang="en-US" altLang="zh-CN" sz="1400" dirty="0" smtClean="0">
                <a:latin typeface="+mn-ea"/>
                <a:ea typeface="+mn-ea"/>
                <a:cs typeface="+mn-ea"/>
                <a:sym typeface="+mn-lt"/>
              </a:rPr>
              <a:t>PPT</a:t>
            </a:r>
            <a:endParaRPr lang="zh-CN" altLang="en-US" sz="1400" dirty="0">
              <a:latin typeface="+mn-ea"/>
              <a:ea typeface="+mn-ea"/>
              <a:cs typeface="+mn-ea"/>
              <a:sym typeface="+mn-lt"/>
            </a:endParaRPr>
          </a:p>
        </p:txBody>
      </p:sp>
      <p:cxnSp>
        <p:nvCxnSpPr>
          <p:cNvPr id="82" name="直接连接符 81"/>
          <p:cNvCxnSpPr/>
          <p:nvPr/>
        </p:nvCxnSpPr>
        <p:spPr>
          <a:xfrm>
            <a:off x="1986913" y="1575628"/>
            <a:ext cx="546540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Rectangle 4"/>
          <p:cNvSpPr txBox="1">
            <a:spLocks noChangeArrowheads="1"/>
          </p:cNvSpPr>
          <p:nvPr/>
        </p:nvSpPr>
        <p:spPr bwMode="auto">
          <a:xfrm>
            <a:off x="3246431" y="1967111"/>
            <a:ext cx="3198975"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400" b="0" dirty="0">
              <a:solidFill>
                <a:schemeClr val="tx1"/>
              </a:solidFill>
              <a:latin typeface="+mn-ea"/>
              <a:ea typeface="+mn-ea"/>
            </a:endParaRPr>
          </a:p>
        </p:txBody>
      </p:sp>
      <p:pic>
        <p:nvPicPr>
          <p:cNvPr id="49" name="图片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9644" y="2364422"/>
            <a:ext cx="2254164" cy="2295560"/>
          </a:xfrm>
          <a:prstGeom prst="rect">
            <a:avLst/>
          </a:prstGeom>
        </p:spPr>
      </p:pic>
      <p:grpSp>
        <p:nvGrpSpPr>
          <p:cNvPr id="50" name="组合 49"/>
          <p:cNvGrpSpPr>
            <a:grpSpLocks/>
          </p:cNvGrpSpPr>
          <p:nvPr/>
        </p:nvGrpSpPr>
        <p:grpSpPr bwMode="auto">
          <a:xfrm>
            <a:off x="227563" y="62896"/>
            <a:ext cx="1608133" cy="708654"/>
            <a:chOff x="5024452" y="702337"/>
            <a:chExt cx="2143098" cy="944595"/>
          </a:xfrm>
        </p:grpSpPr>
        <p:sp>
          <p:nvSpPr>
            <p:cNvPr id="51" name="文本框 15"/>
            <p:cNvSpPr txBox="1">
              <a:spLocks noChangeArrowheads="1"/>
            </p:cNvSpPr>
            <p:nvPr/>
          </p:nvSpPr>
          <p:spPr bwMode="auto">
            <a:xfrm>
              <a:off x="5543476" y="702337"/>
              <a:ext cx="1105046" cy="615373"/>
            </a:xfrm>
            <a:prstGeom prst="rect">
              <a:avLst/>
            </a:prstGeom>
            <a:noFill/>
            <a:ln w="9525">
              <a:noFill/>
              <a:miter lim="800000"/>
              <a:headEnd/>
              <a:tailEnd/>
            </a:ln>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zh-CN" sz="2400" b="1" spc="50" dirty="0">
                  <a:ln w="11430"/>
                  <a:solidFill>
                    <a:srgbClr val="0070C0"/>
                  </a:solidFill>
                  <a:effectLst>
                    <a:outerShdw blurRad="76200" dist="50800" dir="5400000" algn="tl" rotWithShape="0">
                      <a:srgbClr val="000000">
                        <a:alpha val="65000"/>
                      </a:srgbClr>
                    </a:outerShdw>
                  </a:effectLst>
                  <a:latin typeface="Impact" pitchFamily="34" charset="0"/>
                </a:rPr>
                <a:t>LOGO</a:t>
              </a:r>
              <a:endParaRPr lang="zh-CN" altLang="en-US" sz="2400" b="1" spc="50" dirty="0">
                <a:ln w="11430"/>
                <a:solidFill>
                  <a:srgbClr val="0070C0"/>
                </a:solidFill>
                <a:effectLst>
                  <a:outerShdw blurRad="76200" dist="50800" dir="5400000" algn="tl" rotWithShape="0">
                    <a:srgbClr val="000000">
                      <a:alpha val="65000"/>
                    </a:srgbClr>
                  </a:outerShdw>
                </a:effectLst>
                <a:latin typeface="Impact" pitchFamily="34" charset="0"/>
              </a:endParaRPr>
            </a:p>
          </p:txBody>
        </p:sp>
        <p:sp>
          <p:nvSpPr>
            <p:cNvPr id="52" name="文本框 2"/>
            <p:cNvSpPr txBox="1"/>
            <p:nvPr/>
          </p:nvSpPr>
          <p:spPr>
            <a:xfrm>
              <a:off x="5024452" y="1154634"/>
              <a:ext cx="2143098" cy="49229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685749" fontAlgn="auto">
                <a:spcBef>
                  <a:spcPts val="0"/>
                </a:spcBef>
                <a:spcAft>
                  <a:spcPts val="0"/>
                </a:spcAft>
                <a:defRPr/>
              </a:pPr>
              <a:r>
                <a:rPr lang="zh-CN" altLang="en-US" b="1" spc="50" dirty="0">
                  <a:ln w="11430"/>
                  <a:solidFill>
                    <a:srgbClr val="0070C0"/>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某某</a:t>
              </a:r>
              <a:r>
                <a:rPr lang="zh-CN" altLang="en-US" b="1" spc="50" dirty="0" smtClean="0">
                  <a:ln w="11430"/>
                  <a:solidFill>
                    <a:srgbClr val="0070C0"/>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rPr>
                <a:t>科技集团</a:t>
              </a:r>
              <a:endParaRPr lang="zh-CN" altLang="en-US" b="1" spc="50" dirty="0">
                <a:ln w="11430"/>
                <a:solidFill>
                  <a:srgbClr val="0070C0"/>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endParaRPr>
            </a:p>
          </p:txBody>
        </p:sp>
      </p:grpSp>
      <p:grpSp>
        <p:nvGrpSpPr>
          <p:cNvPr id="84" name="Group 550"/>
          <p:cNvGrpSpPr>
            <a:grpSpLocks/>
          </p:cNvGrpSpPr>
          <p:nvPr/>
        </p:nvGrpSpPr>
        <p:grpSpPr bwMode="auto">
          <a:xfrm>
            <a:off x="5139770" y="2571750"/>
            <a:ext cx="1896420" cy="1724574"/>
            <a:chOff x="295" y="3475"/>
            <a:chExt cx="1407" cy="1407"/>
          </a:xfrm>
        </p:grpSpPr>
        <p:sp>
          <p:nvSpPr>
            <p:cNvPr id="85"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86" name="Group 552"/>
            <p:cNvGrpSpPr>
              <a:grpSpLocks/>
            </p:cNvGrpSpPr>
            <p:nvPr/>
          </p:nvGrpSpPr>
          <p:grpSpPr bwMode="auto">
            <a:xfrm>
              <a:off x="476" y="3657"/>
              <a:ext cx="1050" cy="1050"/>
              <a:chOff x="-6056" y="-2208"/>
              <a:chExt cx="2208" cy="2208"/>
            </a:xfrm>
          </p:grpSpPr>
          <p:sp>
            <p:nvSpPr>
              <p:cNvPr id="87"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88" name="Group 554"/>
              <p:cNvGrpSpPr>
                <a:grpSpLocks/>
              </p:cNvGrpSpPr>
              <p:nvPr/>
            </p:nvGrpSpPr>
            <p:grpSpPr bwMode="auto">
              <a:xfrm>
                <a:off x="-6056" y="-2208"/>
                <a:ext cx="2208" cy="2208"/>
                <a:chOff x="-4060" y="-879"/>
                <a:chExt cx="2208" cy="2208"/>
              </a:xfrm>
            </p:grpSpPr>
            <p:grpSp>
              <p:nvGrpSpPr>
                <p:cNvPr id="89" name="Group 555"/>
                <p:cNvGrpSpPr>
                  <a:grpSpLocks/>
                </p:cNvGrpSpPr>
                <p:nvPr/>
              </p:nvGrpSpPr>
              <p:grpSpPr bwMode="auto">
                <a:xfrm>
                  <a:off x="-4060" y="-879"/>
                  <a:ext cx="2208" cy="2208"/>
                  <a:chOff x="-3924" y="-788"/>
                  <a:chExt cx="2208" cy="2208"/>
                </a:xfrm>
              </p:grpSpPr>
              <p:grpSp>
                <p:nvGrpSpPr>
                  <p:cNvPr id="105" name="Group 556"/>
                  <p:cNvGrpSpPr>
                    <a:grpSpLocks noChangeAspect="1"/>
                  </p:cNvGrpSpPr>
                  <p:nvPr/>
                </p:nvGrpSpPr>
                <p:grpSpPr bwMode="auto">
                  <a:xfrm>
                    <a:off x="-3924" y="-788"/>
                    <a:ext cx="2208" cy="2202"/>
                    <a:chOff x="168" y="696"/>
                    <a:chExt cx="1429" cy="1429"/>
                  </a:xfrm>
                </p:grpSpPr>
                <p:grpSp>
                  <p:nvGrpSpPr>
                    <p:cNvPr id="113" name="Group 557"/>
                    <p:cNvGrpSpPr>
                      <a:grpSpLocks noChangeAspect="1"/>
                    </p:cNvGrpSpPr>
                    <p:nvPr/>
                  </p:nvGrpSpPr>
                  <p:grpSpPr bwMode="auto">
                    <a:xfrm>
                      <a:off x="854" y="696"/>
                      <a:ext cx="56" cy="1429"/>
                      <a:chOff x="845" y="696"/>
                      <a:chExt cx="56" cy="1429"/>
                    </a:xfrm>
                  </p:grpSpPr>
                  <p:sp>
                    <p:nvSpPr>
                      <p:cNvPr id="117"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8"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14" name="Group 560"/>
                    <p:cNvGrpSpPr>
                      <a:grpSpLocks noChangeAspect="1"/>
                    </p:cNvGrpSpPr>
                    <p:nvPr/>
                  </p:nvGrpSpPr>
                  <p:grpSpPr bwMode="auto">
                    <a:xfrm rot="5400000">
                      <a:off x="855" y="696"/>
                      <a:ext cx="56" cy="1429"/>
                      <a:chOff x="845" y="696"/>
                      <a:chExt cx="56" cy="1429"/>
                    </a:xfrm>
                  </p:grpSpPr>
                  <p:sp>
                    <p:nvSpPr>
                      <p:cNvPr id="115"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6"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106" name="Group 563"/>
                  <p:cNvGrpSpPr>
                    <a:grpSpLocks noChangeAspect="1"/>
                  </p:cNvGrpSpPr>
                  <p:nvPr/>
                </p:nvGrpSpPr>
                <p:grpSpPr bwMode="auto">
                  <a:xfrm rot="2700000">
                    <a:off x="-3927" y="-785"/>
                    <a:ext cx="2208" cy="2202"/>
                    <a:chOff x="168" y="696"/>
                    <a:chExt cx="1429" cy="1429"/>
                  </a:xfrm>
                </p:grpSpPr>
                <p:grpSp>
                  <p:nvGrpSpPr>
                    <p:cNvPr id="107" name="Group 564"/>
                    <p:cNvGrpSpPr>
                      <a:grpSpLocks noChangeAspect="1"/>
                    </p:cNvGrpSpPr>
                    <p:nvPr/>
                  </p:nvGrpSpPr>
                  <p:grpSpPr bwMode="auto">
                    <a:xfrm>
                      <a:off x="854" y="696"/>
                      <a:ext cx="56" cy="1429"/>
                      <a:chOff x="845" y="696"/>
                      <a:chExt cx="56" cy="1429"/>
                    </a:xfrm>
                  </p:grpSpPr>
                  <p:sp>
                    <p:nvSpPr>
                      <p:cNvPr id="111"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2"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08" name="Group 567"/>
                    <p:cNvGrpSpPr>
                      <a:grpSpLocks noChangeAspect="1"/>
                    </p:cNvGrpSpPr>
                    <p:nvPr/>
                  </p:nvGrpSpPr>
                  <p:grpSpPr bwMode="auto">
                    <a:xfrm rot="5400000">
                      <a:off x="855" y="696"/>
                      <a:ext cx="56" cy="1429"/>
                      <a:chOff x="845" y="696"/>
                      <a:chExt cx="56" cy="1429"/>
                    </a:xfrm>
                  </p:grpSpPr>
                  <p:sp>
                    <p:nvSpPr>
                      <p:cNvPr id="109"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0"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90" name="Group 570"/>
                <p:cNvGrpSpPr>
                  <a:grpSpLocks/>
                </p:cNvGrpSpPr>
                <p:nvPr/>
              </p:nvGrpSpPr>
              <p:grpSpPr bwMode="auto">
                <a:xfrm rot="1320000">
                  <a:off x="-3744" y="-528"/>
                  <a:ext cx="1549" cy="1556"/>
                  <a:chOff x="-3928" y="-799"/>
                  <a:chExt cx="2212" cy="2222"/>
                </a:xfrm>
              </p:grpSpPr>
              <p:grpSp>
                <p:nvGrpSpPr>
                  <p:cNvPr id="91" name="Group 571"/>
                  <p:cNvGrpSpPr>
                    <a:grpSpLocks noChangeAspect="1"/>
                  </p:cNvGrpSpPr>
                  <p:nvPr/>
                </p:nvGrpSpPr>
                <p:grpSpPr bwMode="auto">
                  <a:xfrm>
                    <a:off x="-3924" y="-788"/>
                    <a:ext cx="2208" cy="2202"/>
                    <a:chOff x="168" y="696"/>
                    <a:chExt cx="1429" cy="1429"/>
                  </a:xfrm>
                </p:grpSpPr>
                <p:grpSp>
                  <p:nvGrpSpPr>
                    <p:cNvPr id="99" name="Group 572"/>
                    <p:cNvGrpSpPr>
                      <a:grpSpLocks noChangeAspect="1"/>
                    </p:cNvGrpSpPr>
                    <p:nvPr/>
                  </p:nvGrpSpPr>
                  <p:grpSpPr bwMode="auto">
                    <a:xfrm>
                      <a:off x="854" y="696"/>
                      <a:ext cx="56" cy="1429"/>
                      <a:chOff x="845" y="696"/>
                      <a:chExt cx="56" cy="1429"/>
                    </a:xfrm>
                  </p:grpSpPr>
                  <p:sp>
                    <p:nvSpPr>
                      <p:cNvPr id="103"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4"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00" name="Group 575"/>
                    <p:cNvGrpSpPr>
                      <a:grpSpLocks noChangeAspect="1"/>
                    </p:cNvGrpSpPr>
                    <p:nvPr/>
                  </p:nvGrpSpPr>
                  <p:grpSpPr bwMode="auto">
                    <a:xfrm rot="5400000">
                      <a:off x="855" y="696"/>
                      <a:ext cx="56" cy="1429"/>
                      <a:chOff x="845" y="696"/>
                      <a:chExt cx="56" cy="1429"/>
                    </a:xfrm>
                  </p:grpSpPr>
                  <p:sp>
                    <p:nvSpPr>
                      <p:cNvPr id="101"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2"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92" name="Group 578"/>
                  <p:cNvGrpSpPr>
                    <a:grpSpLocks noChangeAspect="1"/>
                  </p:cNvGrpSpPr>
                  <p:nvPr/>
                </p:nvGrpSpPr>
                <p:grpSpPr bwMode="auto">
                  <a:xfrm rot="2700000">
                    <a:off x="-3938" y="-789"/>
                    <a:ext cx="2222" cy="2202"/>
                    <a:chOff x="160" y="696"/>
                    <a:chExt cx="1438" cy="1429"/>
                  </a:xfrm>
                </p:grpSpPr>
                <p:grpSp>
                  <p:nvGrpSpPr>
                    <p:cNvPr id="93" name="Group 579"/>
                    <p:cNvGrpSpPr>
                      <a:grpSpLocks noChangeAspect="1"/>
                    </p:cNvGrpSpPr>
                    <p:nvPr/>
                  </p:nvGrpSpPr>
                  <p:grpSpPr bwMode="auto">
                    <a:xfrm>
                      <a:off x="854" y="696"/>
                      <a:ext cx="56" cy="1429"/>
                      <a:chOff x="845" y="696"/>
                      <a:chExt cx="56" cy="1429"/>
                    </a:xfrm>
                  </p:grpSpPr>
                  <p:sp>
                    <p:nvSpPr>
                      <p:cNvPr id="97"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8"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94" name="Group 582"/>
                    <p:cNvGrpSpPr>
                      <a:grpSpLocks noChangeAspect="1"/>
                    </p:cNvGrpSpPr>
                    <p:nvPr/>
                  </p:nvGrpSpPr>
                  <p:grpSpPr bwMode="auto">
                    <a:xfrm rot="5400000">
                      <a:off x="850" y="692"/>
                      <a:ext cx="57" cy="1438"/>
                      <a:chOff x="845" y="696"/>
                      <a:chExt cx="57" cy="1438"/>
                    </a:xfrm>
                  </p:grpSpPr>
                  <p:sp>
                    <p:nvSpPr>
                      <p:cNvPr id="95"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6" name="AutoShape 584"/>
                      <p:cNvSpPr>
                        <a:spLocks noChangeAspect="1" noChangeArrowheads="1"/>
                      </p:cNvSpPr>
                      <p:nvPr/>
                    </p:nvSpPr>
                    <p:spPr bwMode="auto">
                      <a:xfrm flipV="1">
                        <a:off x="846" y="141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spTree>
    <p:extLst>
      <p:ext uri="{BB962C8B-B14F-4D97-AF65-F5344CB8AC3E}">
        <p14:creationId xmlns:p14="http://schemas.microsoft.com/office/powerpoint/2010/main" val="1868669335"/>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strVal val="(6*min(max(#ppt_w*#ppt_h,.3),1)-7.4)/-.7*#ppt_w"/>
                                          </p:val>
                                        </p:tav>
                                        <p:tav tm="100000">
                                          <p:val>
                                            <p:strVal val="#ppt_w"/>
                                          </p:val>
                                        </p:tav>
                                      </p:tavLst>
                                    </p:anim>
                                    <p:anim calcmode="lin" valueType="num">
                                      <p:cBhvr>
                                        <p:cTn id="8" dur="500" fill="hold"/>
                                        <p:tgtEl>
                                          <p:spTgt spid="50"/>
                                        </p:tgtEl>
                                        <p:attrNameLst>
                                          <p:attrName>ppt_h</p:attrName>
                                        </p:attrNameLst>
                                      </p:cBhvr>
                                      <p:tavLst>
                                        <p:tav tm="0">
                                          <p:val>
                                            <p:strVal val="(6*min(max(#ppt_w*#ppt_h,.3),1)-7.4)/-.7*#ppt_h"/>
                                          </p:val>
                                        </p:tav>
                                        <p:tav tm="100000">
                                          <p:val>
                                            <p:strVal val="#ppt_h"/>
                                          </p:val>
                                        </p:tav>
                                      </p:tavLst>
                                    </p:anim>
                                    <p:anim calcmode="lin" valueType="num">
                                      <p:cBhvr>
                                        <p:cTn id="9" dur="500" fill="hold"/>
                                        <p:tgtEl>
                                          <p:spTgt spid="50"/>
                                        </p:tgtEl>
                                        <p:attrNameLst>
                                          <p:attrName>ppt_x</p:attrName>
                                        </p:attrNameLst>
                                      </p:cBhvr>
                                      <p:tavLst>
                                        <p:tav tm="0">
                                          <p:val>
                                            <p:fltVal val="0.5"/>
                                          </p:val>
                                        </p:tav>
                                        <p:tav tm="100000">
                                          <p:val>
                                            <p:strVal val="#ppt_x"/>
                                          </p:val>
                                        </p:tav>
                                      </p:tavLst>
                                    </p:anim>
                                    <p:anim calcmode="lin" valueType="num">
                                      <p:cBhvr>
                                        <p:cTn id="10" dur="500" fill="hold"/>
                                        <p:tgtEl>
                                          <p:spTgt spid="50"/>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1000"/>
                                        <p:tgtEl>
                                          <p:spTgt spid="49"/>
                                        </p:tgtEl>
                                      </p:cBhvr>
                                    </p:animEffect>
                                    <p:anim calcmode="lin" valueType="num">
                                      <p:cBhvr>
                                        <p:cTn id="15" dur="1000" fill="hold"/>
                                        <p:tgtEl>
                                          <p:spTgt spid="49"/>
                                        </p:tgtEl>
                                        <p:attrNameLst>
                                          <p:attrName>ppt_x</p:attrName>
                                        </p:attrNameLst>
                                      </p:cBhvr>
                                      <p:tavLst>
                                        <p:tav tm="0">
                                          <p:val>
                                            <p:strVal val="#ppt_x"/>
                                          </p:val>
                                        </p:tav>
                                        <p:tav tm="100000">
                                          <p:val>
                                            <p:strVal val="#ppt_x"/>
                                          </p:val>
                                        </p:tav>
                                      </p:tavLst>
                                    </p:anim>
                                    <p:anim calcmode="lin" valueType="num">
                                      <p:cBhvr>
                                        <p:cTn id="16" dur="1000" fill="hold"/>
                                        <p:tgtEl>
                                          <p:spTgt spid="49"/>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37"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outVertical)">
                                      <p:cBhvr>
                                        <p:cTn id="20" dur="500"/>
                                        <p:tgtEl>
                                          <p:spTgt spid="82"/>
                                        </p:tgtEl>
                                      </p:cBhvr>
                                    </p:animEffect>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80"/>
                                        </p:tgtEl>
                                        <p:attrNameLst>
                                          <p:attrName>style.visibility</p:attrName>
                                        </p:attrNameLst>
                                      </p:cBhvr>
                                      <p:to>
                                        <p:strVal val="visible"/>
                                      </p:to>
                                    </p:set>
                                    <p:anim calcmode="lin" valueType="num">
                                      <p:cBhvr additive="base">
                                        <p:cTn id="24" dur="500"/>
                                        <p:tgtEl>
                                          <p:spTgt spid="80"/>
                                        </p:tgtEl>
                                        <p:attrNameLst>
                                          <p:attrName>ppt_y</p:attrName>
                                        </p:attrNameLst>
                                      </p:cBhvr>
                                      <p:tavLst>
                                        <p:tav tm="0">
                                          <p:val>
                                            <p:strVal val="#ppt_y+#ppt_h*1.125000"/>
                                          </p:val>
                                        </p:tav>
                                        <p:tav tm="100000">
                                          <p:val>
                                            <p:strVal val="#ppt_y"/>
                                          </p:val>
                                        </p:tav>
                                      </p:tavLst>
                                    </p:anim>
                                    <p:animEffect transition="in" filter="wipe(up)">
                                      <p:cBhvr>
                                        <p:cTn id="25" dur="500"/>
                                        <p:tgtEl>
                                          <p:spTgt spid="80"/>
                                        </p:tgtEl>
                                      </p:cBhvr>
                                    </p:animEffect>
                                  </p:childTnLst>
                                </p:cTn>
                              </p:par>
                              <p:par>
                                <p:cTn id="26" presetID="12" presetClass="entr" presetSubtype="1" fill="hold" grpId="0" nodeType="withEffect">
                                  <p:stCondLst>
                                    <p:cond delay="0"/>
                                  </p:stCondLst>
                                  <p:iterate type="lt">
                                    <p:tmPct val="10000"/>
                                  </p:iterate>
                                  <p:childTnLst>
                                    <p:set>
                                      <p:cBhvr>
                                        <p:cTn id="27" dur="1" fill="hold">
                                          <p:stCondLst>
                                            <p:cond delay="0"/>
                                          </p:stCondLst>
                                        </p:cTn>
                                        <p:tgtEl>
                                          <p:spTgt spid="81"/>
                                        </p:tgtEl>
                                        <p:attrNameLst>
                                          <p:attrName>style.visibility</p:attrName>
                                        </p:attrNameLst>
                                      </p:cBhvr>
                                      <p:to>
                                        <p:strVal val="visible"/>
                                      </p:to>
                                    </p:set>
                                    <p:anim calcmode="lin" valueType="num">
                                      <p:cBhvr additive="base">
                                        <p:cTn id="28" dur="500"/>
                                        <p:tgtEl>
                                          <p:spTgt spid="81"/>
                                        </p:tgtEl>
                                        <p:attrNameLst>
                                          <p:attrName>ppt_y</p:attrName>
                                        </p:attrNameLst>
                                      </p:cBhvr>
                                      <p:tavLst>
                                        <p:tav tm="0">
                                          <p:val>
                                            <p:strVal val="#ppt_y-#ppt_h*1.125000"/>
                                          </p:val>
                                        </p:tav>
                                        <p:tav tm="100000">
                                          <p:val>
                                            <p:strVal val="#ppt_y"/>
                                          </p:val>
                                        </p:tav>
                                      </p:tavLst>
                                    </p:anim>
                                    <p:animEffect transition="in" filter="wipe(down)">
                                      <p:cBhvr>
                                        <p:cTn id="29" dur="500"/>
                                        <p:tgtEl>
                                          <p:spTgt spid="81"/>
                                        </p:tgtEl>
                                      </p:cBhvr>
                                    </p:animEffect>
                                  </p:childTnLst>
                                </p:cTn>
                              </p:par>
                            </p:childTnLst>
                          </p:cTn>
                        </p:par>
                        <p:par>
                          <p:cTn id="30" fill="hold">
                            <p:stCondLst>
                              <p:cond delay="3800"/>
                            </p:stCondLst>
                            <p:childTnLst>
                              <p:par>
                                <p:cTn id="31" presetID="56" presetClass="entr" presetSubtype="0" fill="hold" grpId="0" nodeType="afterEffect" nodePh="1">
                                  <p:stCondLst>
                                    <p:cond delay="0"/>
                                  </p:stCondLst>
                                  <p:endCondLst>
                                    <p:cond evt="begin" delay="0">
                                      <p:tn val="31"/>
                                    </p:cond>
                                  </p:endCondLst>
                                  <p:iterate type="lt">
                                    <p:tmPct val="10000"/>
                                  </p:iterate>
                                  <p:childTnLst>
                                    <p:set>
                                      <p:cBhvr>
                                        <p:cTn id="32" dur="1" fill="hold">
                                          <p:stCondLst>
                                            <p:cond delay="0"/>
                                          </p:stCondLst>
                                        </p:cTn>
                                        <p:tgtEl>
                                          <p:spTgt spid="83"/>
                                        </p:tgtEl>
                                        <p:attrNameLst>
                                          <p:attrName>style.visibility</p:attrName>
                                        </p:attrNameLst>
                                      </p:cBhvr>
                                      <p:to>
                                        <p:strVal val="visible"/>
                                      </p:to>
                                    </p:set>
                                    <p:anim by="(-#ppt_w*2)" calcmode="lin" valueType="num">
                                      <p:cBhvr rctx="PPT">
                                        <p:cTn id="33" dur="500" autoRev="1" fill="hold">
                                          <p:stCondLst>
                                            <p:cond delay="0"/>
                                          </p:stCondLst>
                                        </p:cTn>
                                        <p:tgtEl>
                                          <p:spTgt spid="83"/>
                                        </p:tgtEl>
                                        <p:attrNameLst>
                                          <p:attrName>ppt_w</p:attrName>
                                        </p:attrNameLst>
                                      </p:cBhvr>
                                    </p:anim>
                                    <p:anim by="(#ppt_w*0.50)" calcmode="lin" valueType="num">
                                      <p:cBhvr>
                                        <p:cTn id="34" dur="500" decel="50000" autoRev="1" fill="hold">
                                          <p:stCondLst>
                                            <p:cond delay="0"/>
                                          </p:stCondLst>
                                        </p:cTn>
                                        <p:tgtEl>
                                          <p:spTgt spid="83"/>
                                        </p:tgtEl>
                                        <p:attrNameLst>
                                          <p:attrName>ppt_x</p:attrName>
                                        </p:attrNameLst>
                                      </p:cBhvr>
                                    </p:anim>
                                    <p:anim from="(-#ppt_h/2)" to="(#ppt_y)" calcmode="lin" valueType="num">
                                      <p:cBhvr>
                                        <p:cTn id="35" dur="1000" fill="hold">
                                          <p:stCondLst>
                                            <p:cond delay="0"/>
                                          </p:stCondLst>
                                        </p:cTn>
                                        <p:tgtEl>
                                          <p:spTgt spid="83"/>
                                        </p:tgtEl>
                                        <p:attrNameLst>
                                          <p:attrName>ppt_y</p:attrName>
                                        </p:attrNameLst>
                                      </p:cBhvr>
                                    </p:anim>
                                    <p:animRot by="21600000">
                                      <p:cBhvr>
                                        <p:cTn id="36" dur="1000" fill="hold">
                                          <p:stCondLst>
                                            <p:cond delay="0"/>
                                          </p:stCondLst>
                                        </p:cTn>
                                        <p:tgtEl>
                                          <p:spTgt spid="83"/>
                                        </p:tgtEl>
                                        <p:attrNameLst>
                                          <p:attrName>r</p:attrName>
                                        </p:attrNameLst>
                                      </p:cBhvr>
                                    </p:animRot>
                                  </p:childTnLst>
                                </p:cTn>
                              </p:par>
                            </p:childTnLst>
                          </p:cTn>
                        </p:par>
                        <p:par>
                          <p:cTn id="37" fill="hold">
                            <p:stCondLst>
                              <p:cond delay="4800"/>
                            </p:stCondLst>
                            <p:childTnLst>
                              <p:par>
                                <p:cTn id="38" presetID="10" presetClass="entr" presetSubtype="0"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childTnLst>
                          </p:cTn>
                        </p:par>
                        <p:par>
                          <p:cTn id="41" fill="hold">
                            <p:stCondLst>
                              <p:cond delay="5300"/>
                            </p:stCondLst>
                            <p:childTnLst>
                              <p:par>
                                <p:cTn id="42" presetID="6" presetClass="emph" presetSubtype="0" fill="hold" nodeType="afterEffect">
                                  <p:stCondLst>
                                    <p:cond delay="0"/>
                                  </p:stCondLst>
                                  <p:childTnLst>
                                    <p:animScale>
                                      <p:cBhvr>
                                        <p:cTn id="43" dur="1250" fill="hold"/>
                                        <p:tgtEl>
                                          <p:spTgt spid="84"/>
                                        </p:tgtEl>
                                      </p:cBhvr>
                                      <p:by x="400000" y="400000"/>
                                    </p:animScale>
                                  </p:childTnLst>
                                </p:cTn>
                              </p:par>
                            </p:childTnLst>
                          </p:cTn>
                        </p:par>
                        <p:par>
                          <p:cTn id="44" fill="hold">
                            <p:stCondLst>
                              <p:cond delay="6550"/>
                            </p:stCondLst>
                            <p:childTnLst>
                              <p:par>
                                <p:cTn id="45" presetID="6" presetClass="emph" presetSubtype="0" autoRev="1" fill="hold" nodeType="afterEffect">
                                  <p:stCondLst>
                                    <p:cond delay="0"/>
                                  </p:stCondLst>
                                  <p:childTnLst>
                                    <p:animScale>
                                      <p:cBhvr>
                                        <p:cTn id="46" dur="1250" fill="hold"/>
                                        <p:tgtEl>
                                          <p:spTgt spid="84"/>
                                        </p:tgtEl>
                                      </p:cBhvr>
                                      <p:by x="400000" y="400000"/>
                                    </p:animScale>
                                  </p:childTnLst>
                                </p:cTn>
                              </p:par>
                              <p:par>
                                <p:cTn id="47" presetID="10" presetClass="exit" presetSubtype="0" fill="hold" nodeType="withEffect">
                                  <p:stCondLst>
                                    <p:cond delay="0"/>
                                  </p:stCondLst>
                                  <p:childTnLst>
                                    <p:animEffect transition="out" filter="fade">
                                      <p:cBhvr>
                                        <p:cTn id="48" dur="1250"/>
                                        <p:tgtEl>
                                          <p:spTgt spid="84"/>
                                        </p:tgtEl>
                                      </p:cBhvr>
                                    </p:animEffect>
                                    <p:set>
                                      <p:cBhvr>
                                        <p:cTn id="49" dur="1" fill="hold">
                                          <p:stCondLst>
                                            <p:cond delay="1249"/>
                                          </p:stCondLst>
                                        </p:cTn>
                                        <p:tgtEl>
                                          <p:spTgt spid="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 fmla="*/ 0 w 7260238"/>
              <a:gd name="connsiteY0" fmla="*/ 0 h 3090960"/>
              <a:gd name="connsiteX1" fmla="*/ 7260238 w 7260238"/>
              <a:gd name="connsiteY1" fmla="*/ 0 h 3090960"/>
              <a:gd name="connsiteX2" fmla="*/ 7260238 w 7260238"/>
              <a:gd name="connsiteY2" fmla="*/ 3090960 h 3090960"/>
              <a:gd name="connsiteX3" fmla="*/ 666205 w 7260238"/>
              <a:gd name="connsiteY3" fmla="*/ 3090960 h 3090960"/>
              <a:gd name="connsiteX4" fmla="*/ 0 w 7260238"/>
              <a:gd name="connsiteY4" fmla="*/ 0 h 3090960"/>
              <a:gd name="connsiteX0" fmla="*/ 0 w 7260238"/>
              <a:gd name="connsiteY0" fmla="*/ 0 h 3141760"/>
              <a:gd name="connsiteX1" fmla="*/ 7260238 w 7260238"/>
              <a:gd name="connsiteY1" fmla="*/ 0 h 3141760"/>
              <a:gd name="connsiteX2" fmla="*/ 7031638 w 7260238"/>
              <a:gd name="connsiteY2" fmla="*/ 3141760 h 3141760"/>
              <a:gd name="connsiteX3" fmla="*/ 666205 w 7260238"/>
              <a:gd name="connsiteY3" fmla="*/ 3090960 h 3141760"/>
              <a:gd name="connsiteX4" fmla="*/ 0 w 7260238"/>
              <a:gd name="connsiteY4" fmla="*/ 0 h 3141760"/>
              <a:gd name="connsiteX0" fmla="*/ 0 w 7454971"/>
              <a:gd name="connsiteY0" fmla="*/ 0 h 3141760"/>
              <a:gd name="connsiteX1" fmla="*/ 7454971 w 7454971"/>
              <a:gd name="connsiteY1" fmla="*/ 0 h 3141760"/>
              <a:gd name="connsiteX2" fmla="*/ 7031638 w 7454971"/>
              <a:gd name="connsiteY2" fmla="*/ 3141760 h 3141760"/>
              <a:gd name="connsiteX3" fmla="*/ 666205 w 7454971"/>
              <a:gd name="connsiteY3" fmla="*/ 3090960 h 3141760"/>
              <a:gd name="connsiteX4" fmla="*/ 0 w 7454971"/>
              <a:gd name="connsiteY4" fmla="*/ 0 h 3141760"/>
              <a:gd name="connsiteX0" fmla="*/ 0 w 7454971"/>
              <a:gd name="connsiteY0" fmla="*/ 0 h 3353427"/>
              <a:gd name="connsiteX1" fmla="*/ 7454971 w 7454971"/>
              <a:gd name="connsiteY1" fmla="*/ 211667 h 3353427"/>
              <a:gd name="connsiteX2" fmla="*/ 7031638 w 7454971"/>
              <a:gd name="connsiteY2" fmla="*/ 3353427 h 3353427"/>
              <a:gd name="connsiteX3" fmla="*/ 666205 w 7454971"/>
              <a:gd name="connsiteY3" fmla="*/ 3302627 h 3353427"/>
              <a:gd name="connsiteX4" fmla="*/ 0 w 7454971"/>
              <a:gd name="connsiteY4" fmla="*/ 0 h 3353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4971" h="3353427">
                <a:moveTo>
                  <a:pt x="0" y="0"/>
                </a:moveTo>
                <a:lnTo>
                  <a:pt x="7454971" y="211667"/>
                </a:lnTo>
                <a:lnTo>
                  <a:pt x="7031638" y="3353427"/>
                </a:lnTo>
                <a:lnTo>
                  <a:pt x="666205" y="3302627"/>
                </a:lnTo>
                <a:lnTo>
                  <a:pt x="0" y="0"/>
                </a:lnTo>
                <a:close/>
              </a:path>
            </a:pathLst>
          </a:custGeom>
          <a:solidFill>
            <a:srgbClr val="0070C0"/>
          </a:solidFill>
          <a:ln w="12700" cmpd="sng">
            <a:noFill/>
            <a:miter lim="800000"/>
            <a:headEnd/>
            <a:tailEnd/>
          </a:ln>
        </p:spPr>
        <p:txBody>
          <a:bodyPr anchor="ctr"/>
          <a:lstStyle/>
          <a:p>
            <a:pPr algn="ctr">
              <a:defRPr/>
            </a:pPr>
            <a:endParaRPr lang="zh-CN" altLang="en-US" b="0">
              <a:solidFill>
                <a:srgbClr val="FFC000"/>
              </a:solidFill>
              <a:latin typeface="+mn-ea"/>
              <a:ea typeface="+mn-ea"/>
            </a:endParaRPr>
          </a:p>
        </p:txBody>
      </p:sp>
      <p:sp>
        <p:nvSpPr>
          <p:cNvPr id="4" name="TextBox 3"/>
          <p:cNvSpPr txBox="1"/>
          <p:nvPr/>
        </p:nvSpPr>
        <p:spPr>
          <a:xfrm>
            <a:off x="2171461" y="1355850"/>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rgbClr val="CCECFF"/>
                </a:solidFill>
                <a:latin typeface="微软雅黑" panose="020B0503020204020204" pitchFamily="34" charset="-122"/>
                <a:ea typeface="微软雅黑" panose="020B0503020204020204" pitchFamily="34" charset="-122"/>
              </a:rPr>
              <a:t>前言</a:t>
            </a:r>
          </a:p>
        </p:txBody>
      </p:sp>
      <p:sp>
        <p:nvSpPr>
          <p:cNvPr id="5" name="TextBox 4"/>
          <p:cNvSpPr txBox="1"/>
          <p:nvPr/>
        </p:nvSpPr>
        <p:spPr>
          <a:xfrm>
            <a:off x="3216214" y="1611104"/>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rgbClr val="CCECFF"/>
                </a:solidFill>
                <a:latin typeface="微软雅黑" panose="020B0503020204020204" pitchFamily="34" charset="-122"/>
                <a:ea typeface="微软雅黑" panose="020B0503020204020204" pitchFamily="34" charset="-122"/>
              </a:rPr>
              <a:t>QIAN YAN</a:t>
            </a:r>
            <a:endParaRPr lang="zh-CN" altLang="en-US" dirty="0">
              <a:ln w="12700">
                <a:noFill/>
              </a:ln>
              <a:solidFill>
                <a:srgbClr val="CCECFF"/>
              </a:solidFill>
              <a:latin typeface="微软雅黑" panose="020B0503020204020204" pitchFamily="34" charset="-122"/>
              <a:ea typeface="微软雅黑" panose="020B0503020204020204" pitchFamily="34" charset="-122"/>
            </a:endParaRPr>
          </a:p>
        </p:txBody>
      </p:sp>
      <p:sp>
        <p:nvSpPr>
          <p:cNvPr id="8" name="矩形 7"/>
          <p:cNvSpPr/>
          <p:nvPr/>
        </p:nvSpPr>
        <p:spPr>
          <a:xfrm>
            <a:off x="2243361" y="2005211"/>
            <a:ext cx="5562016" cy="523220"/>
          </a:xfrm>
          <a:prstGeom prst="rect">
            <a:avLst/>
          </a:prstGeom>
        </p:spPr>
        <p:txBody>
          <a:bodyPr wrap="square">
            <a:spAutoFit/>
          </a:bodyPr>
          <a:lstStyle/>
          <a:p>
            <a:pPr eaLnBrk="0" hangingPunct="0"/>
            <a:r>
              <a:rPr lang="zh-CN" altLang="en-US" sz="2000" dirty="0">
                <a:solidFill>
                  <a:schemeClr val="bg1"/>
                </a:solidFill>
                <a:latin typeface="微软雅黑" pitchFamily="34" charset="-122"/>
                <a:ea typeface="微软雅黑" pitchFamily="34" charset="-122"/>
              </a:rPr>
              <a:t>回顾</a:t>
            </a:r>
            <a:r>
              <a:rPr lang="en-US" altLang="zh-CN" sz="2000" dirty="0" smtClean="0">
                <a:solidFill>
                  <a:schemeClr val="bg1"/>
                </a:solidFill>
                <a:latin typeface="微软雅黑" pitchFamily="34" charset="-122"/>
                <a:ea typeface="微软雅黑" pitchFamily="34" charset="-122"/>
              </a:rPr>
              <a:t>2015</a:t>
            </a:r>
            <a:r>
              <a:rPr lang="zh-CN" altLang="en-US" sz="2000" dirty="0" smtClean="0">
                <a:solidFill>
                  <a:schemeClr val="bg1"/>
                </a:solidFill>
                <a:latin typeface="微软雅黑" pitchFamily="34" charset="-122"/>
                <a:ea typeface="微软雅黑" pitchFamily="34" charset="-122"/>
              </a:rPr>
              <a:t>  </a:t>
            </a:r>
            <a:r>
              <a:rPr lang="zh-CN" altLang="en-US" sz="2800" dirty="0" smtClean="0">
                <a:solidFill>
                  <a:schemeClr val="bg1"/>
                </a:solidFill>
                <a:latin typeface="微软雅黑" pitchFamily="34" charset="-122"/>
                <a:ea typeface="微软雅黑" pitchFamily="34" charset="-122"/>
              </a:rPr>
              <a:t>展望</a:t>
            </a:r>
            <a:r>
              <a:rPr lang="en-US" altLang="zh-CN" sz="2000" dirty="0" smtClean="0">
                <a:solidFill>
                  <a:schemeClr val="bg1"/>
                </a:solidFill>
                <a:latin typeface="微软雅黑" pitchFamily="34" charset="-122"/>
                <a:ea typeface="微软雅黑" pitchFamily="34" charset="-122"/>
              </a:rPr>
              <a:t>2016   </a:t>
            </a:r>
            <a:r>
              <a:rPr lang="zh-CN" altLang="en-US" sz="2000" dirty="0" smtClean="0">
                <a:solidFill>
                  <a:schemeClr val="bg1"/>
                </a:solidFill>
                <a:latin typeface="微软雅黑" pitchFamily="34" charset="-122"/>
                <a:ea typeface="微软雅黑" pitchFamily="34" charset="-122"/>
              </a:rPr>
              <a:t>携手并进   </a:t>
            </a:r>
            <a:r>
              <a:rPr lang="zh-CN" altLang="en-US" sz="2800" dirty="0" smtClean="0">
                <a:solidFill>
                  <a:schemeClr val="bg1"/>
                </a:solidFill>
                <a:latin typeface="微软雅黑" pitchFamily="34" charset="-122"/>
                <a:ea typeface="微软雅黑" pitchFamily="34" charset="-122"/>
              </a:rPr>
              <a:t>共赢</a:t>
            </a:r>
            <a:r>
              <a:rPr lang="zh-CN" altLang="en-US" sz="2000" dirty="0" smtClean="0">
                <a:solidFill>
                  <a:schemeClr val="bg1"/>
                </a:solidFill>
                <a:latin typeface="微软雅黑" pitchFamily="34" charset="-122"/>
                <a:ea typeface="微软雅黑" pitchFamily="34" charset="-122"/>
              </a:rPr>
              <a:t>猴年</a:t>
            </a:r>
            <a:endParaRPr lang="zh-CN" altLang="en-US" sz="2000" dirty="0">
              <a:solidFill>
                <a:schemeClr val="bg1"/>
              </a:solidFill>
              <a:latin typeface="微软雅黑" pitchFamily="34" charset="-122"/>
              <a:ea typeface="微软雅黑" pitchFamily="34" charset="-122"/>
            </a:endParaRPr>
          </a:p>
        </p:txBody>
      </p:sp>
      <p:sp>
        <p:nvSpPr>
          <p:cNvPr id="9" name="TextBox 8"/>
          <p:cNvSpPr txBox="1"/>
          <p:nvPr/>
        </p:nvSpPr>
        <p:spPr>
          <a:xfrm>
            <a:off x="2267744" y="2643758"/>
            <a:ext cx="5616624" cy="978729"/>
          </a:xfrm>
          <a:prstGeom prst="rect">
            <a:avLst/>
          </a:prstGeom>
          <a:noFill/>
        </p:spPr>
        <p:txBody>
          <a:bodyPr wrap="square">
            <a:spAutoFit/>
          </a:bodyPr>
          <a:lstStyle/>
          <a:p>
            <a:pPr>
              <a:lnSpc>
                <a:spcPct val="120000"/>
              </a:lnSpc>
            </a:pPr>
            <a:r>
              <a:rPr lang="zh-CN" altLang="en-US" sz="1200" dirty="0">
                <a:solidFill>
                  <a:schemeClr val="bg1"/>
                </a:solidFill>
                <a:latin typeface="黑体" pitchFamily="49" charset="-122"/>
                <a:ea typeface="黑体" pitchFamily="49" charset="-122"/>
              </a:rPr>
              <a:t>回顾这一年的工作，在取得成绩的同时，我们也找到了工作中的不足和问题，主要反映于</a:t>
            </a:r>
            <a:r>
              <a:rPr lang="en-US" altLang="zh-CN" sz="1200" dirty="0">
                <a:solidFill>
                  <a:schemeClr val="bg1"/>
                </a:solidFill>
                <a:latin typeface="黑体" pitchFamily="49" charset="-122"/>
                <a:ea typeface="黑体" pitchFamily="49" charset="-122"/>
              </a:rPr>
              <a:t>xx</a:t>
            </a:r>
            <a:r>
              <a:rPr lang="zh-CN" altLang="en-US" sz="1200" dirty="0">
                <a:solidFill>
                  <a:schemeClr val="bg1"/>
                </a:solidFill>
                <a:latin typeface="黑体" pitchFamily="49" charset="-122"/>
                <a:ea typeface="黑体" pitchFamily="49" charset="-122"/>
              </a:rPr>
              <a:t>及</a:t>
            </a:r>
            <a:r>
              <a:rPr lang="en-US" altLang="zh-CN" sz="1200" dirty="0">
                <a:solidFill>
                  <a:schemeClr val="bg1"/>
                </a:solidFill>
                <a:latin typeface="黑体" pitchFamily="49" charset="-122"/>
                <a:ea typeface="黑体" pitchFamily="49" charset="-122"/>
              </a:rPr>
              <a:t>xxx</a:t>
            </a:r>
            <a:r>
              <a:rPr lang="zh-CN" altLang="en-US" sz="1200" dirty="0">
                <a:solidFill>
                  <a:schemeClr val="bg1"/>
                </a:solidFill>
                <a:latin typeface="黑体" pitchFamily="49" charset="-122"/>
                <a:ea typeface="黑体" pitchFamily="49" charset="-122"/>
              </a:rPr>
              <a:t>的风格、定型还有待进一步探索，尤其是网上的公司产品库充分体现我们</a:t>
            </a:r>
            <a:r>
              <a:rPr lang="en-US" altLang="zh-CN" sz="1200" dirty="0" err="1">
                <a:solidFill>
                  <a:schemeClr val="bg1"/>
                </a:solidFill>
                <a:latin typeface="黑体" pitchFamily="49" charset="-122"/>
                <a:ea typeface="黑体" pitchFamily="49" charset="-122"/>
              </a:rPr>
              <a:t>xxxxx</a:t>
            </a:r>
            <a:r>
              <a:rPr lang="zh-CN" altLang="en-US" sz="1200" dirty="0">
                <a:solidFill>
                  <a:schemeClr val="bg1"/>
                </a:solidFill>
                <a:latin typeface="黑体" pitchFamily="49" charset="-122"/>
                <a:ea typeface="黑体" pitchFamily="49" charset="-122"/>
              </a:rPr>
              <a:t>和我们这个平台能为客户提供良好的商机和快捷方便的信息、导航的功能发挥。展望新的一年，我们将继续努力，力争各项工作更上一个新台阶。</a:t>
            </a:r>
          </a:p>
        </p:txBody>
      </p:sp>
      <p:pic>
        <p:nvPicPr>
          <p:cNvPr id="10"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74" y="2728622"/>
            <a:ext cx="2156662" cy="2507424"/>
          </a:xfrm>
          <a:prstGeom prst="rect">
            <a:avLst/>
          </a:prstGeom>
          <a:noFill/>
        </p:spPr>
      </p:pic>
      <p:pic>
        <p:nvPicPr>
          <p:cNvPr id="11" name="Picture 6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29706" y="555526"/>
            <a:ext cx="1250908" cy="833062"/>
          </a:xfrm>
          <a:prstGeom prst="rect">
            <a:avLst/>
          </a:prstGeom>
          <a:noFill/>
          <a:ln w="285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6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256808" y="555526"/>
            <a:ext cx="1250908" cy="833062"/>
          </a:xfrm>
          <a:prstGeom prst="rect">
            <a:avLst/>
          </a:prstGeom>
          <a:noFill/>
          <a:ln w="285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50135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6" presetClass="entr" presetSubtype="37" fill="hold" grpId="0" nodeType="withEffect">
                                  <p:stCondLst>
                                    <p:cond delay="750"/>
                                  </p:stCondLst>
                                  <p:iterate type="lt">
                                    <p:tmPct val="0"/>
                                  </p:iterate>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250"/>
                                        <p:tgtEl>
                                          <p:spTgt spid="4"/>
                                        </p:tgtEl>
                                      </p:cBhvr>
                                    </p:animEffect>
                                  </p:childTnLst>
                                </p:cTn>
                              </p:par>
                              <p:par>
                                <p:cTn id="11" presetID="26" presetClass="emph" presetSubtype="0" fill="hold" grpId="1" nodeType="withEffect">
                                  <p:stCondLst>
                                    <p:cond delay="1000"/>
                                  </p:stCondLst>
                                  <p:iterate type="lt">
                                    <p:tmPct val="0"/>
                                  </p:iterate>
                                  <p:childTnLst>
                                    <p:animEffect transition="out" filter="fade">
                                      <p:cBhvr>
                                        <p:cTn id="12" dur="250" tmFilter="0, 0; .2, .5; .8, .5; 1, 0"/>
                                        <p:tgtEl>
                                          <p:spTgt spid="4"/>
                                        </p:tgtEl>
                                      </p:cBhvr>
                                    </p:animEffect>
                                    <p:animScale>
                                      <p:cBhvr>
                                        <p:cTn id="13" dur="125" autoRev="1" fill="hold"/>
                                        <p:tgtEl>
                                          <p:spTgt spid="4"/>
                                        </p:tgtEl>
                                      </p:cBhvr>
                                      <p:by x="105000" y="105000"/>
                                    </p:animScale>
                                  </p:childTnLst>
                                </p:cTn>
                              </p:par>
                              <p:par>
                                <p:cTn id="14" presetID="16" presetClass="entr" presetSubtype="37" fill="hold" grpId="0" nodeType="withEffect">
                                  <p:stCondLst>
                                    <p:cond delay="1250"/>
                                  </p:stCondLst>
                                  <p:iterate type="lt">
                                    <p:tmPct val="0"/>
                                  </p:iterate>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250"/>
                                        <p:tgtEl>
                                          <p:spTgt spid="5"/>
                                        </p:tgtEl>
                                      </p:cBhvr>
                                    </p:animEffect>
                                  </p:childTnLst>
                                </p:cTn>
                              </p:par>
                              <p:par>
                                <p:cTn id="17" presetID="41" presetClass="entr" presetSubtype="0" fill="hold" grpId="0" nodeType="withEffect">
                                  <p:stCondLst>
                                    <p:cond delay="300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par>
                                <p:cTn id="24" presetID="16" presetClass="entr" presetSubtype="21" fill="hold" grpId="0" nodeType="withEffect">
                                  <p:stCondLst>
                                    <p:cond delay="4000"/>
                                  </p:stCondLst>
                                  <p:iterate type="lt">
                                    <p:tmPct val="10000"/>
                                  </p:iterate>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250"/>
                                        <p:tgtEl>
                                          <p:spTgt spid="9"/>
                                        </p:tgtEl>
                                      </p:cBhvr>
                                    </p:animEffect>
                                  </p:childTnLst>
                                </p:cTn>
                              </p:par>
                              <p:par>
                                <p:cTn id="27" presetID="2" presetClass="entr" presetSubtype="8"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6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250"/>
                                        <p:tgtEl>
                                          <p:spTgt spid="12"/>
                                        </p:tgtEl>
                                      </p:cBhvr>
                                    </p:animEffect>
                                  </p:childTnLst>
                                </p:cTn>
                              </p:par>
                              <p:par>
                                <p:cTn id="34" presetID="2" presetClass="entr" presetSubtype="1" fill="hold" nodeType="withEffect">
                                  <p:stCondLst>
                                    <p:cond delay="60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0" fill="hold"/>
                                        <p:tgtEl>
                                          <p:spTgt spid="12"/>
                                        </p:tgtEl>
                                        <p:attrNameLst>
                                          <p:attrName>ppt_x</p:attrName>
                                        </p:attrNameLst>
                                      </p:cBhvr>
                                      <p:tavLst>
                                        <p:tav tm="0">
                                          <p:val>
                                            <p:strVal val="#ppt_x"/>
                                          </p:val>
                                        </p:tav>
                                        <p:tav tm="100000">
                                          <p:val>
                                            <p:strVal val="#ppt_x"/>
                                          </p:val>
                                        </p:tav>
                                      </p:tavLst>
                                    </p:anim>
                                    <p:anim calcmode="lin" valueType="num">
                                      <p:cBhvr additive="base">
                                        <p:cTn id="37" dur="1000" fill="hold"/>
                                        <p:tgtEl>
                                          <p:spTgt spid="12"/>
                                        </p:tgtEl>
                                        <p:attrNameLst>
                                          <p:attrName>ppt_y</p:attrName>
                                        </p:attrNameLst>
                                      </p:cBhvr>
                                      <p:tavLst>
                                        <p:tav tm="0">
                                          <p:val>
                                            <p:strVal val="0-#ppt_h/2"/>
                                          </p:val>
                                        </p:tav>
                                        <p:tav tm="100000">
                                          <p:val>
                                            <p:strVal val="#ppt_y"/>
                                          </p:val>
                                        </p:tav>
                                      </p:tavLst>
                                    </p:anim>
                                  </p:childTnLst>
                                </p:cTn>
                              </p:par>
                              <p:par>
                                <p:cTn id="38" presetID="8" presetClass="emph" presetSubtype="0" fill="hold" nodeType="withEffect">
                                  <p:stCondLst>
                                    <p:cond delay="600"/>
                                  </p:stCondLst>
                                  <p:childTnLst>
                                    <p:animRot by="21600000">
                                      <p:cBhvr>
                                        <p:cTn id="39" dur="1000" fill="hold"/>
                                        <p:tgtEl>
                                          <p:spTgt spid="12"/>
                                        </p:tgtEl>
                                        <p:attrNameLst>
                                          <p:attrName>r</p:attrName>
                                        </p:attrNameLst>
                                      </p:cBhvr>
                                    </p:animRot>
                                  </p:childTnLst>
                                </p:cTn>
                              </p:par>
                              <p:par>
                                <p:cTn id="40" presetID="10" presetClass="entr" presetSubtype="0" fill="hold" nodeType="withEffect">
                                  <p:stCondLst>
                                    <p:cond delay="2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250"/>
                                        <p:tgtEl>
                                          <p:spTgt spid="11"/>
                                        </p:tgtEl>
                                      </p:cBhvr>
                                    </p:animEffect>
                                  </p:childTnLst>
                                </p:cTn>
                              </p:par>
                              <p:par>
                                <p:cTn id="43" presetID="2" presetClass="entr" presetSubtype="8" fill="hold" nodeType="withEffect">
                                  <p:stCondLst>
                                    <p:cond delay="20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1000" fill="hold"/>
                                        <p:tgtEl>
                                          <p:spTgt spid="11"/>
                                        </p:tgtEl>
                                        <p:attrNameLst>
                                          <p:attrName>ppt_x</p:attrName>
                                        </p:attrNameLst>
                                      </p:cBhvr>
                                      <p:tavLst>
                                        <p:tav tm="0">
                                          <p:val>
                                            <p:strVal val="0-#ppt_w/2"/>
                                          </p:val>
                                        </p:tav>
                                        <p:tav tm="100000">
                                          <p:val>
                                            <p:strVal val="#ppt_x"/>
                                          </p:val>
                                        </p:tav>
                                      </p:tavLst>
                                    </p:anim>
                                    <p:anim calcmode="lin" valueType="num">
                                      <p:cBhvr additive="base">
                                        <p:cTn id="46" dur="1000" fill="hold"/>
                                        <p:tgtEl>
                                          <p:spTgt spid="11"/>
                                        </p:tgtEl>
                                        <p:attrNameLst>
                                          <p:attrName>ppt_y</p:attrName>
                                        </p:attrNameLst>
                                      </p:cBhvr>
                                      <p:tavLst>
                                        <p:tav tm="0">
                                          <p:val>
                                            <p:strVal val="#ppt_y"/>
                                          </p:val>
                                        </p:tav>
                                        <p:tav tm="100000">
                                          <p:val>
                                            <p:strVal val="#ppt_y"/>
                                          </p:val>
                                        </p:tav>
                                      </p:tavLst>
                                    </p:anim>
                                  </p:childTnLst>
                                </p:cTn>
                              </p:par>
                              <p:par>
                                <p:cTn id="47" presetID="8" presetClass="emph" presetSubtype="0" fill="hold" nodeType="withEffect">
                                  <p:stCondLst>
                                    <p:cond delay="200"/>
                                  </p:stCondLst>
                                  <p:childTnLst>
                                    <p:animRot by="21600000">
                                      <p:cBhvr>
                                        <p:cTn id="48" dur="1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 grpId="1"/>
      <p:bldP spid="5"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5" name="图片 10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3436" b="43385"/>
          <a:stretch/>
        </p:blipFill>
        <p:spPr>
          <a:xfrm>
            <a:off x="0" y="460613"/>
            <a:ext cx="9144000" cy="1156647"/>
          </a:xfrm>
          <a:prstGeom prst="rect">
            <a:avLst/>
          </a:prstGeom>
          <a:effectLst>
            <a:outerShdw blurRad="63500" sx="102000" sy="102000" algn="ctr" rotWithShape="0">
              <a:prstClr val="black">
                <a:alpha val="40000"/>
              </a:prstClr>
            </a:outerShdw>
          </a:effectLst>
        </p:spPr>
      </p:pic>
      <p:sp>
        <p:nvSpPr>
          <p:cNvPr id="106" name="矩形 105"/>
          <p:cNvSpPr/>
          <p:nvPr/>
        </p:nvSpPr>
        <p:spPr>
          <a:xfrm>
            <a:off x="1013347" y="460613"/>
            <a:ext cx="2262116" cy="1156647"/>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7" name="TextBox 15"/>
          <p:cNvSpPr>
            <a:spLocks noChangeArrowheads="1"/>
          </p:cNvSpPr>
          <p:nvPr/>
        </p:nvSpPr>
        <p:spPr bwMode="auto">
          <a:xfrm>
            <a:off x="1062658" y="1086569"/>
            <a:ext cx="220882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zh-CN" sz="2400" dirty="0">
                <a:solidFill>
                  <a:srgbClr val="F8F8F8"/>
                </a:solidFill>
                <a:latin typeface="浪漫雅圆" charset="-122"/>
                <a:ea typeface="Adobe 宋体 Std L" pitchFamily="18" charset="-122"/>
                <a:sym typeface="浪漫雅圆" charset="-122"/>
              </a:rPr>
              <a:t>Contents Page</a:t>
            </a:r>
          </a:p>
        </p:txBody>
      </p:sp>
      <p:sp>
        <p:nvSpPr>
          <p:cNvPr id="108" name="文本框 63"/>
          <p:cNvSpPr>
            <a:spLocks noChangeArrowheads="1"/>
          </p:cNvSpPr>
          <p:nvPr/>
        </p:nvSpPr>
        <p:spPr bwMode="auto">
          <a:xfrm>
            <a:off x="1014075" y="550578"/>
            <a:ext cx="220882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zh-CN" sz="3600" b="1" dirty="0">
                <a:solidFill>
                  <a:srgbClr val="F8F8F8"/>
                </a:solidFill>
                <a:ea typeface="微软雅黑" pitchFamily="34" charset="-122"/>
              </a:rPr>
              <a:t>目录页</a:t>
            </a:r>
          </a:p>
        </p:txBody>
      </p:sp>
      <p:sp>
        <p:nvSpPr>
          <p:cNvPr id="32" name="任意多边形 31"/>
          <p:cNvSpPr/>
          <p:nvPr/>
        </p:nvSpPr>
        <p:spPr>
          <a:xfrm>
            <a:off x="1430102" y="2735504"/>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TextBox 6"/>
          <p:cNvSpPr txBox="1">
            <a:spLocks noChangeArrowheads="1"/>
          </p:cNvSpPr>
          <p:nvPr/>
        </p:nvSpPr>
        <p:spPr bwMode="auto">
          <a:xfrm>
            <a:off x="386793" y="2549070"/>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1.</a:t>
            </a:r>
            <a:r>
              <a:rPr lang="zh-CN" altLang="en-US" sz="2000" b="1" dirty="0" smtClean="0">
                <a:latin typeface="微软雅黑" pitchFamily="34" charset="-122"/>
                <a:ea typeface="微软雅黑" pitchFamily="34" charset="-122"/>
              </a:rPr>
              <a:t>年度工作概述</a:t>
            </a:r>
            <a:endParaRPr lang="zh-CN" altLang="en-US" sz="2000" b="1" dirty="0">
              <a:latin typeface="微软雅黑" pitchFamily="34" charset="-122"/>
              <a:ea typeface="微软雅黑" pitchFamily="34" charset="-122"/>
            </a:endParaRPr>
          </a:p>
        </p:txBody>
      </p:sp>
      <p:sp>
        <p:nvSpPr>
          <p:cNvPr id="34" name="TextBox 6"/>
          <p:cNvSpPr txBox="1">
            <a:spLocks noChangeArrowheads="1"/>
          </p:cNvSpPr>
          <p:nvPr/>
        </p:nvSpPr>
        <p:spPr bwMode="auto">
          <a:xfrm>
            <a:off x="1953408" y="3501669"/>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2.</a:t>
            </a:r>
            <a:r>
              <a:rPr lang="zh-CN" altLang="en-US" sz="2000" b="1" dirty="0" smtClean="0">
                <a:latin typeface="微软雅黑" pitchFamily="34" charset="-122"/>
                <a:ea typeface="微软雅黑" pitchFamily="34" charset="-122"/>
              </a:rPr>
              <a:t>工作完成情况</a:t>
            </a:r>
            <a:endParaRPr lang="zh-CN" altLang="en-US" sz="2000" b="1" dirty="0">
              <a:latin typeface="微软雅黑" pitchFamily="34" charset="-122"/>
              <a:ea typeface="微软雅黑" pitchFamily="34" charset="-122"/>
            </a:endParaRPr>
          </a:p>
        </p:txBody>
      </p:sp>
      <p:sp>
        <p:nvSpPr>
          <p:cNvPr id="35" name="TextBox 6"/>
          <p:cNvSpPr txBox="1">
            <a:spLocks noChangeArrowheads="1"/>
          </p:cNvSpPr>
          <p:nvPr/>
        </p:nvSpPr>
        <p:spPr bwMode="auto">
          <a:xfrm>
            <a:off x="3491880" y="2546216"/>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3.</a:t>
            </a:r>
            <a:r>
              <a:rPr lang="zh-CN" altLang="en-US" sz="2000" b="1" dirty="0" smtClean="0">
                <a:latin typeface="微软雅黑" pitchFamily="34" charset="-122"/>
                <a:ea typeface="微软雅黑" pitchFamily="34" charset="-122"/>
              </a:rPr>
              <a:t>成功项目展示</a:t>
            </a:r>
            <a:endParaRPr lang="zh-CN" altLang="en-US" sz="2000" b="1" dirty="0">
              <a:latin typeface="微软雅黑" pitchFamily="34" charset="-122"/>
              <a:ea typeface="微软雅黑" pitchFamily="34" charset="-122"/>
            </a:endParaRPr>
          </a:p>
        </p:txBody>
      </p:sp>
      <p:sp>
        <p:nvSpPr>
          <p:cNvPr id="36" name="TextBox 35"/>
          <p:cNvSpPr txBox="1">
            <a:spLocks noChangeArrowheads="1"/>
          </p:cNvSpPr>
          <p:nvPr/>
        </p:nvSpPr>
        <p:spPr bwMode="auto">
          <a:xfrm>
            <a:off x="5121760" y="3523935"/>
            <a:ext cx="1970520" cy="43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en-US" altLang="zh-CN" sz="2000" b="1" dirty="0" smtClean="0">
                <a:latin typeface="微软雅黑" pitchFamily="34" charset="-122"/>
                <a:ea typeface="微软雅黑" pitchFamily="34" charset="-122"/>
              </a:rPr>
              <a:t>4.</a:t>
            </a:r>
            <a:r>
              <a:rPr lang="zh-CN" altLang="en-US" sz="2000" b="1" dirty="0" smtClean="0">
                <a:latin typeface="微软雅黑" pitchFamily="34" charset="-122"/>
                <a:ea typeface="微软雅黑" pitchFamily="34" charset="-122"/>
              </a:rPr>
              <a:t>工作存在不足</a:t>
            </a:r>
            <a:endParaRPr lang="zh-CN" sz="2000" b="1" dirty="0">
              <a:latin typeface="微软雅黑" pitchFamily="34" charset="-122"/>
              <a:ea typeface="微软雅黑" pitchFamily="34" charset="-122"/>
            </a:endParaRPr>
          </a:p>
        </p:txBody>
      </p:sp>
      <p:sp>
        <p:nvSpPr>
          <p:cNvPr id="37" name="TextBox 36"/>
          <p:cNvSpPr txBox="1"/>
          <p:nvPr/>
        </p:nvSpPr>
        <p:spPr>
          <a:xfrm>
            <a:off x="843056" y="2891571"/>
            <a:ext cx="1031051" cy="261610"/>
          </a:xfrm>
          <a:prstGeom prst="rect">
            <a:avLst/>
          </a:prstGeom>
          <a:noFill/>
        </p:spPr>
        <p:txBody>
          <a:bodyPr wrap="none" rtlCol="0">
            <a:spAutoFit/>
          </a:bodyPr>
          <a:lstStyle/>
          <a:p>
            <a:pPr marL="0" lvl="1" algn="ctr"/>
            <a:r>
              <a:rPr lang="zh-CN" altLang="en-US" sz="1100" b="0" dirty="0" smtClean="0">
                <a:latin typeface="微软雅黑" pitchFamily="34" charset="-122"/>
                <a:ea typeface="微软雅黑" pitchFamily="34" charset="-122"/>
              </a:rPr>
              <a:t>添加文字内容</a:t>
            </a:r>
            <a:endParaRPr lang="zh-CN" altLang="en-US" sz="1100" b="0" dirty="0">
              <a:latin typeface="微软雅黑" pitchFamily="34" charset="-122"/>
              <a:ea typeface="微软雅黑" pitchFamily="34" charset="-122"/>
            </a:endParaRPr>
          </a:p>
        </p:txBody>
      </p:sp>
      <p:sp>
        <p:nvSpPr>
          <p:cNvPr id="38" name="TextBox 37"/>
          <p:cNvSpPr txBox="1"/>
          <p:nvPr/>
        </p:nvSpPr>
        <p:spPr>
          <a:xfrm>
            <a:off x="2385781" y="3863149"/>
            <a:ext cx="1031051"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sp>
        <p:nvSpPr>
          <p:cNvPr id="39" name="TextBox 38"/>
          <p:cNvSpPr txBox="1"/>
          <p:nvPr/>
        </p:nvSpPr>
        <p:spPr>
          <a:xfrm>
            <a:off x="3994072" y="2878121"/>
            <a:ext cx="1031052"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sp>
        <p:nvSpPr>
          <p:cNvPr id="40" name="TextBox 39"/>
          <p:cNvSpPr txBox="1"/>
          <p:nvPr/>
        </p:nvSpPr>
        <p:spPr>
          <a:xfrm>
            <a:off x="5599965" y="3899914"/>
            <a:ext cx="1031051"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sp>
        <p:nvSpPr>
          <p:cNvPr id="41" name="TextBox 40"/>
          <p:cNvSpPr txBox="1">
            <a:spLocks noChangeArrowheads="1"/>
          </p:cNvSpPr>
          <p:nvPr/>
        </p:nvSpPr>
        <p:spPr bwMode="auto">
          <a:xfrm>
            <a:off x="6660232" y="2528711"/>
            <a:ext cx="19705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en-US" altLang="zh-CN" sz="2000" b="1" dirty="0" smtClean="0">
                <a:latin typeface="微软雅黑" pitchFamily="34" charset="-122"/>
                <a:ea typeface="微软雅黑" pitchFamily="34" charset="-122"/>
              </a:rPr>
              <a:t>5.</a:t>
            </a:r>
            <a:r>
              <a:rPr lang="zh-CN" altLang="en-US" sz="2000" b="1" dirty="0" smtClean="0">
                <a:latin typeface="微软雅黑" pitchFamily="34" charset="-122"/>
                <a:ea typeface="微软雅黑" pitchFamily="34" charset="-122"/>
              </a:rPr>
              <a:t>明年工作计划</a:t>
            </a:r>
            <a:endParaRPr lang="zh-CN" altLang="en-US" sz="2000" b="1" dirty="0">
              <a:latin typeface="微软雅黑" pitchFamily="34" charset="-122"/>
              <a:ea typeface="微软雅黑" pitchFamily="34" charset="-122"/>
            </a:endParaRPr>
          </a:p>
        </p:txBody>
      </p:sp>
      <p:sp>
        <p:nvSpPr>
          <p:cNvPr id="42" name="TextBox 41"/>
          <p:cNvSpPr txBox="1"/>
          <p:nvPr/>
        </p:nvSpPr>
        <p:spPr>
          <a:xfrm>
            <a:off x="7117930" y="2856813"/>
            <a:ext cx="1031052" cy="261610"/>
          </a:xfrm>
          <a:prstGeom prst="rect">
            <a:avLst/>
          </a:prstGeom>
          <a:noFill/>
        </p:spPr>
        <p:txBody>
          <a:bodyPr wrap="none" rtlCol="0">
            <a:spAutoFit/>
          </a:bodyPr>
          <a:lstStyle/>
          <a:p>
            <a:pPr marL="0" lvl="1" algn="ctr"/>
            <a:r>
              <a:rPr lang="zh-CN" altLang="en-US" sz="1100" b="0" dirty="0">
                <a:latin typeface="微软雅黑" pitchFamily="34" charset="-122"/>
                <a:ea typeface="微软雅黑" pitchFamily="34" charset="-122"/>
              </a:rPr>
              <a:t>添加文字内容</a:t>
            </a:r>
          </a:p>
        </p:txBody>
      </p:sp>
      <p:grpSp>
        <p:nvGrpSpPr>
          <p:cNvPr id="43" name="组合 42"/>
          <p:cNvGrpSpPr/>
          <p:nvPr/>
        </p:nvGrpSpPr>
        <p:grpSpPr>
          <a:xfrm>
            <a:off x="1024664" y="3378759"/>
            <a:ext cx="810724" cy="730960"/>
            <a:chOff x="4634991" y="2138335"/>
            <a:chExt cx="428348" cy="386204"/>
          </a:xfrm>
        </p:grpSpPr>
        <p:sp>
          <p:nvSpPr>
            <p:cNvPr id="4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6" name="组合 45"/>
          <p:cNvGrpSpPr/>
          <p:nvPr/>
        </p:nvGrpSpPr>
        <p:grpSpPr>
          <a:xfrm>
            <a:off x="2512767" y="2459633"/>
            <a:ext cx="810724" cy="730960"/>
            <a:chOff x="5076056" y="2138335"/>
            <a:chExt cx="428348" cy="386204"/>
          </a:xfrm>
        </p:grpSpPr>
        <p:sp>
          <p:nvSpPr>
            <p:cNvPr id="4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48"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9" name="组合 48"/>
          <p:cNvGrpSpPr/>
          <p:nvPr/>
        </p:nvGrpSpPr>
        <p:grpSpPr>
          <a:xfrm>
            <a:off x="4053405" y="3418269"/>
            <a:ext cx="810724" cy="730960"/>
            <a:chOff x="5557128" y="2138335"/>
            <a:chExt cx="428348" cy="386204"/>
          </a:xfrm>
        </p:grpSpPr>
        <p:sp>
          <p:nvSpPr>
            <p:cNvPr id="50"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1"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2" name="组合 51"/>
          <p:cNvGrpSpPr/>
          <p:nvPr/>
        </p:nvGrpSpPr>
        <p:grpSpPr>
          <a:xfrm>
            <a:off x="5700876" y="2478895"/>
            <a:ext cx="810724" cy="730960"/>
            <a:chOff x="6068610" y="2138335"/>
            <a:chExt cx="428348" cy="386204"/>
          </a:xfrm>
        </p:grpSpPr>
        <p:sp>
          <p:nvSpPr>
            <p:cNvPr id="53"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4"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55" name="组合 54"/>
          <p:cNvGrpSpPr/>
          <p:nvPr/>
        </p:nvGrpSpPr>
        <p:grpSpPr>
          <a:xfrm>
            <a:off x="7295645" y="3420223"/>
            <a:ext cx="810724" cy="730960"/>
            <a:chOff x="6623914" y="2138335"/>
            <a:chExt cx="428348" cy="386204"/>
          </a:xfrm>
        </p:grpSpPr>
        <p:sp>
          <p:nvSpPr>
            <p:cNvPr id="56"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57"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1000" fill="hold"/>
                                        <p:tgtEl>
                                          <p:spTgt spid="106"/>
                                        </p:tgtEl>
                                        <p:attrNameLst>
                                          <p:attrName>ppt_x</p:attrName>
                                        </p:attrNameLst>
                                      </p:cBhvr>
                                      <p:tavLst>
                                        <p:tav tm="0">
                                          <p:val>
                                            <p:strVal val="1+#ppt_w/2"/>
                                          </p:val>
                                        </p:tav>
                                        <p:tav tm="100000">
                                          <p:val>
                                            <p:strVal val="#ppt_x"/>
                                          </p:val>
                                        </p:tav>
                                      </p:tavLst>
                                    </p:anim>
                                    <p:anim calcmode="lin" valueType="num">
                                      <p:cBhvr additive="base">
                                        <p:cTn id="8" dur="1000" fill="hold"/>
                                        <p:tgtEl>
                                          <p:spTgt spid="10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07"/>
                                        </p:tgtEl>
                                        <p:attrNameLst>
                                          <p:attrName>style.visibility</p:attrName>
                                        </p:attrNameLst>
                                      </p:cBhvr>
                                      <p:to>
                                        <p:strVal val="visible"/>
                                      </p:to>
                                    </p:set>
                                    <p:anim calcmode="lin" valueType="num">
                                      <p:cBhvr additive="base">
                                        <p:cTn id="12" dur="500" fill="hold"/>
                                        <p:tgtEl>
                                          <p:spTgt spid="107"/>
                                        </p:tgtEl>
                                        <p:attrNameLst>
                                          <p:attrName>ppt_x</p:attrName>
                                        </p:attrNameLst>
                                      </p:cBhvr>
                                      <p:tavLst>
                                        <p:tav tm="0">
                                          <p:val>
                                            <p:strVal val="#ppt_x"/>
                                          </p:val>
                                        </p:tav>
                                        <p:tav tm="100000">
                                          <p:val>
                                            <p:strVal val="#ppt_x"/>
                                          </p:val>
                                        </p:tav>
                                      </p:tavLst>
                                    </p:anim>
                                    <p:anim calcmode="lin" valueType="num">
                                      <p:cBhvr additive="base">
                                        <p:cTn id="13" dur="500" fill="hold"/>
                                        <p:tgtEl>
                                          <p:spTgt spid="107"/>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108"/>
                                        </p:tgtEl>
                                        <p:attrNameLst>
                                          <p:attrName>style.visibility</p:attrName>
                                        </p:attrNameLst>
                                      </p:cBhvr>
                                      <p:to>
                                        <p:strVal val="visible"/>
                                      </p:to>
                                    </p:set>
                                    <p:anim calcmode="lin" valueType="num">
                                      <p:cBhvr additive="base">
                                        <p:cTn id="17" dur="500" fill="hold"/>
                                        <p:tgtEl>
                                          <p:spTgt spid="108"/>
                                        </p:tgtEl>
                                        <p:attrNameLst>
                                          <p:attrName>ppt_x</p:attrName>
                                        </p:attrNameLst>
                                      </p:cBhvr>
                                      <p:tavLst>
                                        <p:tav tm="0">
                                          <p:val>
                                            <p:strVal val="#ppt_x"/>
                                          </p:val>
                                        </p:tav>
                                        <p:tav tm="100000">
                                          <p:val>
                                            <p:strVal val="#ppt_x"/>
                                          </p:val>
                                        </p:tav>
                                      </p:tavLst>
                                    </p:anim>
                                    <p:anim calcmode="lin" valueType="num">
                                      <p:cBhvr additive="base">
                                        <p:cTn id="18" dur="500" fill="hold"/>
                                        <p:tgtEl>
                                          <p:spTgt spid="10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left)">
                                      <p:cBhvr>
                                        <p:cTn id="28" dur="2000"/>
                                        <p:tgtEl>
                                          <p:spTgt spid="32"/>
                                        </p:tgtEl>
                                      </p:cBhvr>
                                    </p:animEffect>
                                  </p:childTnLst>
                                </p:cTn>
                              </p:par>
                              <p:par>
                                <p:cTn id="29" presetID="53" presetClass="entr" presetSubtype="16" fill="hold" nodeType="withEffect">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par>
                                <p:cTn id="34" presetID="53" presetClass="entr" presetSubtype="16" fill="hold" nodeType="withEffect">
                                  <p:stCondLst>
                                    <p:cond delay="90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par>
                                <p:cTn id="39" presetID="53" presetClass="entr" presetSubtype="16" fill="hold" nodeType="withEffect">
                                  <p:stCondLst>
                                    <p:cond delay="140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80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1000" fill="hold"/>
                                        <p:tgtEl>
                                          <p:spTgt spid="34"/>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80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1000"/>
                                        <p:tgtEl>
                                          <p:spTgt spid="38"/>
                                        </p:tgtEl>
                                      </p:cBhvr>
                                    </p:animEffect>
                                    <p:anim calcmode="lin" valueType="num">
                                      <p:cBhvr>
                                        <p:cTn id="62" dur="1000" fill="hold"/>
                                        <p:tgtEl>
                                          <p:spTgt spid="38"/>
                                        </p:tgtEl>
                                        <p:attrNameLst>
                                          <p:attrName>ppt_x</p:attrName>
                                        </p:attrNameLst>
                                      </p:cBhvr>
                                      <p:tavLst>
                                        <p:tav tm="0">
                                          <p:val>
                                            <p:strVal val="#ppt_x"/>
                                          </p:val>
                                        </p:tav>
                                        <p:tav tm="100000">
                                          <p:val>
                                            <p:strVal val="#ppt_x"/>
                                          </p:val>
                                        </p:tav>
                                      </p:tavLst>
                                    </p:anim>
                                    <p:anim calcmode="lin" valueType="num">
                                      <p:cBhvr>
                                        <p:cTn id="63" dur="1000" fill="hold"/>
                                        <p:tgtEl>
                                          <p:spTgt spid="38"/>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4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1000"/>
                                        <p:tgtEl>
                                          <p:spTgt spid="35"/>
                                        </p:tgtEl>
                                      </p:cBhvr>
                                    </p:animEffect>
                                    <p:anim calcmode="lin" valueType="num">
                                      <p:cBhvr>
                                        <p:cTn id="67" dur="1000" fill="hold"/>
                                        <p:tgtEl>
                                          <p:spTgt spid="35"/>
                                        </p:tgtEl>
                                        <p:attrNameLst>
                                          <p:attrName>ppt_x</p:attrName>
                                        </p:attrNameLst>
                                      </p:cBhvr>
                                      <p:tavLst>
                                        <p:tav tm="0">
                                          <p:val>
                                            <p:strVal val="#ppt_x"/>
                                          </p:val>
                                        </p:tav>
                                        <p:tav tm="100000">
                                          <p:val>
                                            <p:strVal val="#ppt_x"/>
                                          </p:val>
                                        </p:tav>
                                      </p:tavLst>
                                    </p:anim>
                                    <p:anim calcmode="lin" valueType="num">
                                      <p:cBhvr>
                                        <p:cTn id="68" dur="1000" fill="hold"/>
                                        <p:tgtEl>
                                          <p:spTgt spid="3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40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1000"/>
                                        <p:tgtEl>
                                          <p:spTgt spid="39"/>
                                        </p:tgtEl>
                                      </p:cBhvr>
                                    </p:animEffect>
                                    <p:anim calcmode="lin" valueType="num">
                                      <p:cBhvr>
                                        <p:cTn id="72" dur="1000" fill="hold"/>
                                        <p:tgtEl>
                                          <p:spTgt spid="39"/>
                                        </p:tgtEl>
                                        <p:attrNameLst>
                                          <p:attrName>ppt_x</p:attrName>
                                        </p:attrNameLst>
                                      </p:cBhvr>
                                      <p:tavLst>
                                        <p:tav tm="0">
                                          <p:val>
                                            <p:strVal val="#ppt_x"/>
                                          </p:val>
                                        </p:tav>
                                        <p:tav tm="100000">
                                          <p:val>
                                            <p:strVal val="#ppt_x"/>
                                          </p:val>
                                        </p:tav>
                                      </p:tavLst>
                                    </p:anim>
                                    <p:anim calcmode="lin" valueType="num">
                                      <p:cBhvr>
                                        <p:cTn id="73" dur="1000" fill="hold"/>
                                        <p:tgtEl>
                                          <p:spTgt spid="3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190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1000"/>
                                        <p:tgtEl>
                                          <p:spTgt spid="36"/>
                                        </p:tgtEl>
                                      </p:cBhvr>
                                    </p:animEffect>
                                    <p:anim calcmode="lin" valueType="num">
                                      <p:cBhvr>
                                        <p:cTn id="77" dur="1000" fill="hold"/>
                                        <p:tgtEl>
                                          <p:spTgt spid="36"/>
                                        </p:tgtEl>
                                        <p:attrNameLst>
                                          <p:attrName>ppt_x</p:attrName>
                                        </p:attrNameLst>
                                      </p:cBhvr>
                                      <p:tavLst>
                                        <p:tav tm="0">
                                          <p:val>
                                            <p:strVal val="#ppt_x"/>
                                          </p:val>
                                        </p:tav>
                                        <p:tav tm="100000">
                                          <p:val>
                                            <p:strVal val="#ppt_x"/>
                                          </p:val>
                                        </p:tav>
                                      </p:tavLst>
                                    </p:anim>
                                    <p:anim calcmode="lin" valueType="num">
                                      <p:cBhvr>
                                        <p:cTn id="78" dur="1000" fill="hold"/>
                                        <p:tgtEl>
                                          <p:spTgt spid="36"/>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190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1000"/>
                                        <p:tgtEl>
                                          <p:spTgt spid="40"/>
                                        </p:tgtEl>
                                      </p:cBhvr>
                                    </p:animEffect>
                                    <p:anim calcmode="lin" valueType="num">
                                      <p:cBhvr>
                                        <p:cTn id="82" dur="1000" fill="hold"/>
                                        <p:tgtEl>
                                          <p:spTgt spid="40"/>
                                        </p:tgtEl>
                                        <p:attrNameLst>
                                          <p:attrName>ppt_x</p:attrName>
                                        </p:attrNameLst>
                                      </p:cBhvr>
                                      <p:tavLst>
                                        <p:tav tm="0">
                                          <p:val>
                                            <p:strVal val="#ppt_x"/>
                                          </p:val>
                                        </p:tav>
                                        <p:tav tm="100000">
                                          <p:val>
                                            <p:strVal val="#ppt_x"/>
                                          </p:val>
                                        </p:tav>
                                      </p:tavLst>
                                    </p:anim>
                                    <p:anim calcmode="lin" valueType="num">
                                      <p:cBhvr>
                                        <p:cTn id="83" dur="1000" fill="hold"/>
                                        <p:tgtEl>
                                          <p:spTgt spid="40"/>
                                        </p:tgtEl>
                                        <p:attrNameLst>
                                          <p:attrName>ppt_y</p:attrName>
                                        </p:attrNameLst>
                                      </p:cBhvr>
                                      <p:tavLst>
                                        <p:tav tm="0">
                                          <p:val>
                                            <p:strVal val="#ppt_y-.1"/>
                                          </p:val>
                                        </p:tav>
                                        <p:tav tm="100000">
                                          <p:val>
                                            <p:strVal val="#ppt_y"/>
                                          </p:val>
                                        </p:tav>
                                      </p:tavLst>
                                    </p:anim>
                                  </p:childTnLst>
                                </p:cTn>
                              </p:par>
                              <p:par>
                                <p:cTn id="84" presetID="53" presetClass="entr" presetSubtype="16" fill="hold" nodeType="withEffect">
                                  <p:stCondLst>
                                    <p:cond delay="1400"/>
                                  </p:stCondLst>
                                  <p:childTnLst>
                                    <p:set>
                                      <p:cBhvr>
                                        <p:cTn id="85" dur="1" fill="hold">
                                          <p:stCondLst>
                                            <p:cond delay="0"/>
                                          </p:stCondLst>
                                        </p:cTn>
                                        <p:tgtEl>
                                          <p:spTgt spid="55"/>
                                        </p:tgtEl>
                                        <p:attrNameLst>
                                          <p:attrName>style.visibility</p:attrName>
                                        </p:attrNameLst>
                                      </p:cBhvr>
                                      <p:to>
                                        <p:strVal val="visible"/>
                                      </p:to>
                                    </p:set>
                                    <p:anim calcmode="lin" valueType="num">
                                      <p:cBhvr>
                                        <p:cTn id="86" dur="500" fill="hold"/>
                                        <p:tgtEl>
                                          <p:spTgt spid="55"/>
                                        </p:tgtEl>
                                        <p:attrNameLst>
                                          <p:attrName>ppt_w</p:attrName>
                                        </p:attrNameLst>
                                      </p:cBhvr>
                                      <p:tavLst>
                                        <p:tav tm="0">
                                          <p:val>
                                            <p:fltVal val="0"/>
                                          </p:val>
                                        </p:tav>
                                        <p:tav tm="100000">
                                          <p:val>
                                            <p:strVal val="#ppt_w"/>
                                          </p:val>
                                        </p:tav>
                                      </p:tavLst>
                                    </p:anim>
                                    <p:anim calcmode="lin" valueType="num">
                                      <p:cBhvr>
                                        <p:cTn id="87" dur="500" fill="hold"/>
                                        <p:tgtEl>
                                          <p:spTgt spid="55"/>
                                        </p:tgtEl>
                                        <p:attrNameLst>
                                          <p:attrName>ppt_h</p:attrName>
                                        </p:attrNameLst>
                                      </p:cBhvr>
                                      <p:tavLst>
                                        <p:tav tm="0">
                                          <p:val>
                                            <p:fltVal val="0"/>
                                          </p:val>
                                        </p:tav>
                                        <p:tav tm="100000">
                                          <p:val>
                                            <p:strVal val="#ppt_h"/>
                                          </p:val>
                                        </p:tav>
                                      </p:tavLst>
                                    </p:anim>
                                    <p:animEffect transition="in" filter="fade">
                                      <p:cBhvr>
                                        <p:cTn id="88" dur="500"/>
                                        <p:tgtEl>
                                          <p:spTgt spid="55"/>
                                        </p:tgtEl>
                                      </p:cBhvr>
                                    </p:animEffect>
                                  </p:childTnLst>
                                </p:cTn>
                              </p:par>
                              <p:par>
                                <p:cTn id="89" presetID="47" presetClass="entr" presetSubtype="0" fill="hold" grpId="0" nodeType="withEffect">
                                  <p:stCondLst>
                                    <p:cond delay="1900"/>
                                  </p:stCondLst>
                                  <p:childTnLst>
                                    <p:set>
                                      <p:cBhvr>
                                        <p:cTn id="90" dur="1" fill="hold">
                                          <p:stCondLst>
                                            <p:cond delay="0"/>
                                          </p:stCondLst>
                                        </p:cTn>
                                        <p:tgtEl>
                                          <p:spTgt spid="41"/>
                                        </p:tgtEl>
                                        <p:attrNameLst>
                                          <p:attrName>style.visibility</p:attrName>
                                        </p:attrNameLst>
                                      </p:cBhvr>
                                      <p:to>
                                        <p:strVal val="visible"/>
                                      </p:to>
                                    </p:set>
                                    <p:animEffect transition="in" filter="fade">
                                      <p:cBhvr>
                                        <p:cTn id="91" dur="1000"/>
                                        <p:tgtEl>
                                          <p:spTgt spid="41"/>
                                        </p:tgtEl>
                                      </p:cBhvr>
                                    </p:animEffect>
                                    <p:anim calcmode="lin" valueType="num">
                                      <p:cBhvr>
                                        <p:cTn id="92" dur="1000" fill="hold"/>
                                        <p:tgtEl>
                                          <p:spTgt spid="41"/>
                                        </p:tgtEl>
                                        <p:attrNameLst>
                                          <p:attrName>ppt_x</p:attrName>
                                        </p:attrNameLst>
                                      </p:cBhvr>
                                      <p:tavLst>
                                        <p:tav tm="0">
                                          <p:val>
                                            <p:strVal val="#ppt_x"/>
                                          </p:val>
                                        </p:tav>
                                        <p:tav tm="100000">
                                          <p:val>
                                            <p:strVal val="#ppt_x"/>
                                          </p:val>
                                        </p:tav>
                                      </p:tavLst>
                                    </p:anim>
                                    <p:anim calcmode="lin" valueType="num">
                                      <p:cBhvr>
                                        <p:cTn id="93" dur="1000" fill="hold"/>
                                        <p:tgtEl>
                                          <p:spTgt spid="41"/>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190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1000"/>
                                        <p:tgtEl>
                                          <p:spTgt spid="42"/>
                                        </p:tgtEl>
                                      </p:cBhvr>
                                    </p:animEffect>
                                    <p:anim calcmode="lin" valueType="num">
                                      <p:cBhvr>
                                        <p:cTn id="97" dur="1000" fill="hold"/>
                                        <p:tgtEl>
                                          <p:spTgt spid="42"/>
                                        </p:tgtEl>
                                        <p:attrNameLst>
                                          <p:attrName>ppt_x</p:attrName>
                                        </p:attrNameLst>
                                      </p:cBhvr>
                                      <p:tavLst>
                                        <p:tav tm="0">
                                          <p:val>
                                            <p:strVal val="#ppt_x"/>
                                          </p:val>
                                        </p:tav>
                                        <p:tav tm="100000">
                                          <p:val>
                                            <p:strVal val="#ppt_x"/>
                                          </p:val>
                                        </p:tav>
                                      </p:tavLst>
                                    </p:anim>
                                    <p:anim calcmode="lin" valueType="num">
                                      <p:cBhvr>
                                        <p:cTn id="9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p:bldP spid="108" grpId="0"/>
      <p:bldP spid="32" grpId="0" animBg="1"/>
      <p:bldP spid="33" grpId="0"/>
      <p:bldP spid="34" grpId="0"/>
      <p:bldP spid="35" grpId="0"/>
      <p:bldP spid="36" grpId="0"/>
      <p:bldP spid="37" grpId="0"/>
      <p:bldP spid="38" grpId="0"/>
      <p:bldP spid="39" grpId="0"/>
      <p:bldP spid="40" grpId="0"/>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Freeform 53"/>
          <p:cNvSpPr>
            <a:spLocks/>
          </p:cNvSpPr>
          <p:nvPr/>
        </p:nvSpPr>
        <p:spPr bwMode="auto">
          <a:xfrm>
            <a:off x="-323" y="-10672"/>
            <a:ext cx="9144323" cy="5154171"/>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a:srcRect/>
            <a:stretch>
              <a:fillRect b="-15195"/>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24" name="矩形 23"/>
          <p:cNvSpPr/>
          <p:nvPr/>
        </p:nvSpPr>
        <p:spPr>
          <a:xfrm>
            <a:off x="-9849" y="1375287"/>
            <a:ext cx="9153849" cy="2320919"/>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895039" y="1509608"/>
            <a:ext cx="3185487" cy="646331"/>
          </a:xfrm>
          <a:prstGeom prst="rect">
            <a:avLst/>
          </a:prstGeom>
          <a:noFill/>
        </p:spPr>
        <p:txBody>
          <a:bodyPr wrap="none" rtlCol="0">
            <a:spAutoFit/>
          </a:bodyPr>
          <a:lstStyle/>
          <a:p>
            <a:pPr marL="0" lvl="1"/>
            <a:r>
              <a:rPr lang="zh-CN" altLang="en-US" sz="3600" b="1" spc="300" dirty="0" smtClean="0">
                <a:solidFill>
                  <a:schemeClr val="bg1"/>
                </a:solidFill>
                <a:latin typeface="微软雅黑" pitchFamily="34" charset="-122"/>
                <a:ea typeface="微软雅黑" pitchFamily="34" charset="-122"/>
              </a:rPr>
              <a:t>年度工作概述</a:t>
            </a:r>
            <a:endParaRPr lang="zh-CN" altLang="en-US" sz="3600" b="1" spc="300" dirty="0">
              <a:solidFill>
                <a:schemeClr val="bg1"/>
              </a:solidFill>
              <a:latin typeface="微软雅黑" pitchFamily="34" charset="-122"/>
              <a:ea typeface="微软雅黑" pitchFamily="34" charset="-122"/>
            </a:endParaRPr>
          </a:p>
        </p:txBody>
      </p:sp>
      <p:cxnSp>
        <p:nvCxnSpPr>
          <p:cNvPr id="11" name="直接连接符 10"/>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2" name="文本框 9"/>
          <p:cNvSpPr txBox="1"/>
          <p:nvPr/>
        </p:nvSpPr>
        <p:spPr>
          <a:xfrm>
            <a:off x="4000306" y="237632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smtClean="0">
                <a:solidFill>
                  <a:schemeClr val="bg1"/>
                </a:solidFill>
                <a:latin typeface="微软雅黑" pitchFamily="34" charset="-122"/>
                <a:ea typeface="微软雅黑" pitchFamily="34" charset="-122"/>
              </a:rPr>
              <a:t>添加文字</a:t>
            </a:r>
            <a:endParaRPr lang="zh-CN" altLang="en-US" sz="1500" dirty="0">
              <a:solidFill>
                <a:schemeClr val="bg1"/>
              </a:solidFill>
              <a:latin typeface="微软雅黑" pitchFamily="34" charset="-122"/>
              <a:ea typeface="微软雅黑" pitchFamily="34" charset="-122"/>
            </a:endParaRPr>
          </a:p>
        </p:txBody>
      </p:sp>
      <p:sp>
        <p:nvSpPr>
          <p:cNvPr id="13" name="文本框 9"/>
          <p:cNvSpPr txBox="1"/>
          <p:nvPr/>
        </p:nvSpPr>
        <p:spPr>
          <a:xfrm>
            <a:off x="4000305" y="270176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solidFill>
                  <a:schemeClr val="bg1"/>
                </a:solidFill>
                <a:latin typeface="微软雅黑" pitchFamily="34" charset="-122"/>
                <a:ea typeface="微软雅黑" pitchFamily="34" charset="-122"/>
              </a:rPr>
              <a:t>添加文字</a:t>
            </a:r>
          </a:p>
        </p:txBody>
      </p:sp>
      <p:sp>
        <p:nvSpPr>
          <p:cNvPr id="14" name="文本框 9"/>
          <p:cNvSpPr txBox="1"/>
          <p:nvPr/>
        </p:nvSpPr>
        <p:spPr>
          <a:xfrm>
            <a:off x="4000306" y="302765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solidFill>
                  <a:schemeClr val="bg1"/>
                </a:solidFill>
                <a:latin typeface="微软雅黑" pitchFamily="34" charset="-122"/>
                <a:ea typeface="微软雅黑" pitchFamily="34" charset="-122"/>
              </a:rPr>
              <a:t>添加文字</a:t>
            </a:r>
          </a:p>
        </p:txBody>
      </p:sp>
      <p:sp>
        <p:nvSpPr>
          <p:cNvPr id="15" name="文本框 9"/>
          <p:cNvSpPr txBox="1"/>
          <p:nvPr/>
        </p:nvSpPr>
        <p:spPr>
          <a:xfrm>
            <a:off x="4000305" y="334903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solidFill>
                  <a:schemeClr val="bg1"/>
                </a:solidFill>
                <a:latin typeface="微软雅黑" pitchFamily="34" charset="-122"/>
                <a:ea typeface="微软雅黑" pitchFamily="34" charset="-122"/>
              </a:rPr>
              <a:t>添加文字</a:t>
            </a:r>
          </a:p>
        </p:txBody>
      </p:sp>
      <p:sp>
        <p:nvSpPr>
          <p:cNvPr id="16" name="文本框 9"/>
          <p:cNvSpPr txBox="1"/>
          <p:nvPr/>
        </p:nvSpPr>
        <p:spPr>
          <a:xfrm>
            <a:off x="5703522" y="237957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solidFill>
                  <a:schemeClr val="bg1"/>
                </a:solidFill>
                <a:latin typeface="微软雅黑" pitchFamily="34" charset="-122"/>
                <a:ea typeface="微软雅黑" pitchFamily="34" charset="-122"/>
              </a:rPr>
              <a:t>添加文字</a:t>
            </a:r>
          </a:p>
        </p:txBody>
      </p:sp>
      <p:sp>
        <p:nvSpPr>
          <p:cNvPr id="17" name="文本框 9"/>
          <p:cNvSpPr txBox="1"/>
          <p:nvPr/>
        </p:nvSpPr>
        <p:spPr>
          <a:xfrm>
            <a:off x="5703523" y="270546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solidFill>
                  <a:schemeClr val="bg1"/>
                </a:solidFill>
                <a:latin typeface="微软雅黑" pitchFamily="34" charset="-122"/>
                <a:ea typeface="微软雅黑" pitchFamily="34" charset="-122"/>
              </a:rPr>
              <a:t>添加文字</a:t>
            </a:r>
          </a:p>
        </p:txBody>
      </p:sp>
      <p:sp>
        <p:nvSpPr>
          <p:cNvPr id="18" name="文本框 9"/>
          <p:cNvSpPr txBox="1"/>
          <p:nvPr/>
        </p:nvSpPr>
        <p:spPr>
          <a:xfrm>
            <a:off x="5703522" y="302684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dirty="0">
                <a:solidFill>
                  <a:schemeClr val="bg1"/>
                </a:solidFill>
                <a:latin typeface="微软雅黑" pitchFamily="34" charset="-122"/>
                <a:ea typeface="微软雅黑" pitchFamily="34" charset="-122"/>
              </a:rPr>
              <a:t>添加文字</a:t>
            </a:r>
          </a:p>
        </p:txBody>
      </p:sp>
      <p:sp>
        <p:nvSpPr>
          <p:cNvPr id="19" name="TextBox 18"/>
          <p:cNvSpPr txBox="1"/>
          <p:nvPr/>
        </p:nvSpPr>
        <p:spPr>
          <a:xfrm>
            <a:off x="2351490" y="2872266"/>
            <a:ext cx="902846" cy="246221"/>
          </a:xfrm>
          <a:prstGeom prst="rect">
            <a:avLst/>
          </a:prstGeom>
          <a:noFill/>
        </p:spPr>
        <p:txBody>
          <a:bodyPr wrap="square" lIns="0" tIns="0" rIns="0" bIns="0" rtlCol="0">
            <a:spAutoFit/>
          </a:bodyPr>
          <a:lstStyle/>
          <a:p>
            <a:r>
              <a:rPr lang="en-US" altLang="zh-CN" sz="1600" b="1" dirty="0" smtClean="0">
                <a:solidFill>
                  <a:schemeClr val="bg1"/>
                </a:solidFill>
                <a:latin typeface="微软雅黑" pitchFamily="34" charset="-122"/>
                <a:ea typeface="微软雅黑" pitchFamily="34" charset="-122"/>
              </a:rPr>
              <a:t>PART 1</a:t>
            </a:r>
            <a:endParaRPr lang="zh-CN" altLang="en-US" sz="1600" b="1" dirty="0" smtClean="0">
              <a:solidFill>
                <a:schemeClr val="bg1"/>
              </a:solidFill>
              <a:latin typeface="微软雅黑" pitchFamily="34" charset="-122"/>
              <a:ea typeface="微软雅黑" pitchFamily="34" charset="-122"/>
            </a:endParaRPr>
          </a:p>
        </p:txBody>
      </p:sp>
      <p:grpSp>
        <p:nvGrpSpPr>
          <p:cNvPr id="20" name="组合 19"/>
          <p:cNvGrpSpPr/>
          <p:nvPr/>
        </p:nvGrpSpPr>
        <p:grpSpPr>
          <a:xfrm>
            <a:off x="2248412" y="1944446"/>
            <a:ext cx="891796" cy="804056"/>
            <a:chOff x="4634991" y="2138335"/>
            <a:chExt cx="428348" cy="386204"/>
          </a:xfrm>
        </p:grpSpPr>
        <p:sp>
          <p:nvSpPr>
            <p:cNvPr id="21"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dirty="0">
                <a:solidFill>
                  <a:srgbClr val="0070C0"/>
                </a:solidFill>
                <a:ea typeface="微软雅黑" pitchFamily="34" charset="-122"/>
              </a:endParaRPr>
            </a:p>
          </p:txBody>
        </p:sp>
        <p:sp>
          <p:nvSpPr>
            <p:cNvPr id="22"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b="1" dirty="0">
                <a:solidFill>
                  <a:srgbClr val="FFFFFF"/>
                </a:solidFill>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p:tgtEl>
                                          <p:spTgt spid="20"/>
                                        </p:tgtEl>
                                        <p:attrNameLst>
                                          <p:attrName>ppt_x</p:attrName>
                                        </p:attrNameLst>
                                      </p:cBhvr>
                                      <p:tavLst>
                                        <p:tav tm="0">
                                          <p:val>
                                            <p:strVal val="#ppt_x+#ppt_w*1.125000"/>
                                          </p:val>
                                        </p:tav>
                                        <p:tav tm="100000">
                                          <p:val>
                                            <p:strVal val="#ppt_x"/>
                                          </p:val>
                                        </p:tav>
                                      </p:tavLst>
                                    </p:anim>
                                    <p:animEffect transition="in" filter="wipe(left)">
                                      <p:cBhvr>
                                        <p:cTn id="15" dur="500"/>
                                        <p:tgtEl>
                                          <p:spTgt spid="20"/>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60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ppt_x"/>
                                          </p:val>
                                        </p:tav>
                                        <p:tav tm="100000">
                                          <p:val>
                                            <p:strVal val="#ppt_x"/>
                                          </p:val>
                                        </p:tav>
                                      </p:tavLst>
                                    </p:anim>
                                    <p:anim calcmode="lin" valueType="num">
                                      <p:cBhvr additive="base">
                                        <p:cTn id="5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0" grpId="0"/>
      <p:bldP spid="12" grpId="0"/>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srcRect/>
          <a:stretch>
            <a:fillRect/>
          </a:stretch>
        </p:blipFill>
        <p:spPr bwMode="auto">
          <a:xfrm>
            <a:off x="0" y="1253728"/>
            <a:ext cx="4887516" cy="2260997"/>
          </a:xfrm>
          <a:prstGeom prst="rect">
            <a:avLst/>
          </a:prstGeom>
          <a:noFill/>
          <a:ln w="9525">
            <a:noFill/>
            <a:miter lim="800000"/>
            <a:headEnd/>
            <a:tailEnd/>
          </a:ln>
        </p:spPr>
      </p:pic>
      <p:sp>
        <p:nvSpPr>
          <p:cNvPr id="20" name="矩形 19"/>
          <p:cNvSpPr/>
          <p:nvPr/>
        </p:nvSpPr>
        <p:spPr>
          <a:xfrm>
            <a:off x="4887516" y="1253728"/>
            <a:ext cx="4256484" cy="226099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21" name="矩形 20"/>
          <p:cNvSpPr>
            <a:spLocks noChangeArrowheads="1"/>
          </p:cNvSpPr>
          <p:nvPr/>
        </p:nvSpPr>
        <p:spPr bwMode="auto">
          <a:xfrm>
            <a:off x="5238750" y="1449785"/>
            <a:ext cx="3400425" cy="1932318"/>
          </a:xfrm>
          <a:prstGeom prst="rect">
            <a:avLst/>
          </a:prstGeom>
          <a:noFill/>
          <a:ln w="9525">
            <a:noFill/>
            <a:miter lim="800000"/>
            <a:headEnd/>
            <a:tailEnd/>
          </a:ln>
        </p:spPr>
        <p:txBody>
          <a:bodyPr lIns="68573" tIns="34287" rIns="68573" bIns="34287">
            <a:spAutoFit/>
          </a:bodyPr>
          <a:lstStyle/>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右键点击图片选择设置图片格式可直接替换图片。</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您可以点击文字框输入您的描述说明，或者通过复制粘贴，在此录入上述图表的综合描述说明。</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在此录入上述图表的综合描述说明，在此录入上述图表的综合描述说明，在此录入上述图表的综合描述说明，在此录入上述图表的综合描述说明，在此录入上述图表的综合描述说明 。</a:t>
            </a:r>
            <a:endParaRPr lang="en-US" altLang="zh-CN" sz="1100" dirty="0">
              <a:solidFill>
                <a:srgbClr val="F8F8F8"/>
              </a:solidFill>
              <a:latin typeface="微软雅黑" pitchFamily="34" charset="-122"/>
              <a:ea typeface="微软雅黑" pitchFamily="34" charset="-122"/>
              <a:sym typeface="微软雅黑" pitchFamily="34" charset="-122"/>
            </a:endParaRPr>
          </a:p>
        </p:txBody>
      </p:sp>
      <p:sp>
        <p:nvSpPr>
          <p:cNvPr id="22" name="矩形 47"/>
          <p:cNvSpPr>
            <a:spLocks noChangeArrowheads="1"/>
          </p:cNvSpPr>
          <p:nvPr/>
        </p:nvSpPr>
        <p:spPr bwMode="auto">
          <a:xfrm>
            <a:off x="1062038" y="3754041"/>
            <a:ext cx="7136606" cy="72942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100" dirty="0">
              <a:solidFill>
                <a:schemeClr val="tx1">
                  <a:lumMod val="65000"/>
                  <a:lumOff val="35000"/>
                </a:schemeClr>
              </a:solidFill>
              <a:sym typeface="微软雅黑" pitchFamily="34" charset="-122"/>
            </a:endParaRPr>
          </a:p>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grpSp>
        <p:nvGrpSpPr>
          <p:cNvPr id="23" name="组合 22"/>
          <p:cNvGrpSpPr/>
          <p:nvPr/>
        </p:nvGrpSpPr>
        <p:grpSpPr>
          <a:xfrm>
            <a:off x="1984165" y="1742199"/>
            <a:ext cx="211571" cy="331834"/>
            <a:chOff x="1397666" y="1419622"/>
            <a:chExt cx="474034" cy="743490"/>
          </a:xfrm>
          <a:solidFill>
            <a:srgbClr val="0070C0"/>
          </a:solidFill>
          <a:effectLst>
            <a:outerShdw blurRad="76200" dir="18900000" sy="23000" kx="-1200000" algn="bl" rotWithShape="0">
              <a:prstClr val="black">
                <a:alpha val="20000"/>
              </a:prstClr>
            </a:outerShdw>
          </a:effectLst>
        </p:grpSpPr>
        <p:grpSp>
          <p:nvGrpSpPr>
            <p:cNvPr id="24" name="组合 23"/>
            <p:cNvGrpSpPr/>
            <p:nvPr/>
          </p:nvGrpSpPr>
          <p:grpSpPr>
            <a:xfrm>
              <a:off x="1397666" y="1419622"/>
              <a:ext cx="474034" cy="743490"/>
              <a:chOff x="1397666" y="1419622"/>
              <a:chExt cx="474034" cy="743490"/>
            </a:xfrm>
            <a:grpFill/>
          </p:grpSpPr>
          <p:sp>
            <p:nvSpPr>
              <p:cNvPr id="26" name="同心圆 25"/>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1"/>
                  </a:solidFill>
                </a:endParaRPr>
              </a:p>
            </p:txBody>
          </p:sp>
          <p:sp>
            <p:nvSpPr>
              <p:cNvPr id="27" name="等腰三角形 26"/>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25" name="椭圆 24"/>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12"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right)">
                                      <p:cBhvr>
                                        <p:cTn id="11" dur="1000"/>
                                        <p:tgtEl>
                                          <p:spTgt spid="1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1000"/>
                                        <p:tgtEl>
                                          <p:spTgt spid="20"/>
                                        </p:tgtEl>
                                      </p:cBhvr>
                                    </p:animEffect>
                                  </p:childTnLst>
                                </p:cTn>
                              </p:par>
                            </p:childTnLst>
                          </p:cTn>
                        </p:par>
                        <p:par>
                          <p:cTn id="15" fill="hold">
                            <p:stCondLst>
                              <p:cond delay="1500"/>
                            </p:stCondLst>
                            <p:childTnLst>
                              <p:par>
                                <p:cTn id="16" presetID="42" presetClass="entr" presetSubtype="0" fill="hold" nodeType="afterEffect">
                                  <p:stCondLst>
                                    <p:cond delay="25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750"/>
                                        <p:tgtEl>
                                          <p:spTgt spid="23"/>
                                        </p:tgtEl>
                                      </p:cBhvr>
                                    </p:animEffect>
                                    <p:anim calcmode="lin" valueType="num">
                                      <p:cBhvr>
                                        <p:cTn id="19" dur="750" fill="hold"/>
                                        <p:tgtEl>
                                          <p:spTgt spid="23"/>
                                        </p:tgtEl>
                                        <p:attrNameLst>
                                          <p:attrName>ppt_x</p:attrName>
                                        </p:attrNameLst>
                                      </p:cBhvr>
                                      <p:tavLst>
                                        <p:tav tm="0">
                                          <p:val>
                                            <p:strVal val="#ppt_x"/>
                                          </p:val>
                                        </p:tav>
                                        <p:tav tm="100000">
                                          <p:val>
                                            <p:strVal val="#ppt_x"/>
                                          </p:val>
                                        </p:tav>
                                      </p:tavLst>
                                    </p:anim>
                                    <p:anim calcmode="lin" valueType="num">
                                      <p:cBhvr>
                                        <p:cTn id="20" dur="75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6" presetClass="emph" presetSubtype="0" fill="hold" nodeType="afterEffect">
                                  <p:stCondLst>
                                    <p:cond delay="0"/>
                                  </p:stCondLst>
                                  <p:childTnLst>
                                    <p:animEffect transition="out" filter="fade">
                                      <p:cBhvr>
                                        <p:cTn id="23" dur="500" tmFilter="0, 0; .2, .5; .8, .5; 1, 0"/>
                                        <p:tgtEl>
                                          <p:spTgt spid="23"/>
                                        </p:tgtEl>
                                      </p:cBhvr>
                                    </p:animEffect>
                                    <p:animScale>
                                      <p:cBhvr>
                                        <p:cTn id="24" dur="250" autoRev="1" fill="hold"/>
                                        <p:tgtEl>
                                          <p:spTgt spid="23"/>
                                        </p:tgtEl>
                                      </p:cBhvr>
                                      <p:by x="105000" y="105000"/>
                                    </p:animScale>
                                  </p:childTnLst>
                                </p:cTn>
                              </p:par>
                            </p:childTnLst>
                          </p:cTn>
                        </p:par>
                        <p:par>
                          <p:cTn id="25" fill="hold">
                            <p:stCondLst>
                              <p:cond delay="3000"/>
                            </p:stCondLst>
                            <p:childTnLst>
                              <p:par>
                                <p:cTn id="26" presetID="14" presetClass="entr" presetSubtype="1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randombar(horizontal)">
                                      <p:cBhvr>
                                        <p:cTn id="28" dur="750"/>
                                        <p:tgtEl>
                                          <p:spTgt spid="21"/>
                                        </p:tgtEl>
                                      </p:cBhvr>
                                    </p:animEffect>
                                  </p:childTnLst>
                                </p:cTn>
                              </p:par>
                            </p:childTnLst>
                          </p:cTn>
                        </p:par>
                        <p:par>
                          <p:cTn id="29" fill="hold">
                            <p:stCondLst>
                              <p:cond delay="3750"/>
                            </p:stCondLst>
                            <p:childTnLst>
                              <p:par>
                                <p:cTn id="30" presetID="16" presetClass="entr" presetSubtype="37"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arn(outVertical)">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11" name="矩形 10"/>
          <p:cNvSpPr/>
          <p:nvPr/>
        </p:nvSpPr>
        <p:spPr>
          <a:xfrm>
            <a:off x="2" y="2810517"/>
            <a:ext cx="914677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p>
        </p:txBody>
      </p:sp>
      <p:grpSp>
        <p:nvGrpSpPr>
          <p:cNvPr id="12" name="组合 11"/>
          <p:cNvGrpSpPr/>
          <p:nvPr/>
        </p:nvGrpSpPr>
        <p:grpSpPr>
          <a:xfrm>
            <a:off x="980579" y="2387357"/>
            <a:ext cx="870074" cy="869820"/>
            <a:chOff x="1466675" y="3784103"/>
            <a:chExt cx="1301392" cy="1301862"/>
          </a:xfrm>
        </p:grpSpPr>
        <p:grpSp>
          <p:nvGrpSpPr>
            <p:cNvPr id="13" name="组合 12"/>
            <p:cNvGrpSpPr/>
            <p:nvPr/>
          </p:nvGrpSpPr>
          <p:grpSpPr>
            <a:xfrm>
              <a:off x="1466675" y="3784103"/>
              <a:ext cx="1301392" cy="1301862"/>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6" name="椭圆 15"/>
              <p:cNvSpPr/>
              <p:nvPr/>
            </p:nvSpPr>
            <p:spPr>
              <a:xfrm>
                <a:off x="4447523" y="2644973"/>
                <a:ext cx="1606393" cy="160697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 name="TextBox 97"/>
            <p:cNvSpPr txBox="1"/>
            <p:nvPr/>
          </p:nvSpPr>
          <p:spPr>
            <a:xfrm>
              <a:off x="1602998" y="4180598"/>
              <a:ext cx="1028745" cy="600925"/>
            </a:xfrm>
            <a:prstGeom prst="rect">
              <a:avLst/>
            </a:prstGeom>
            <a:noFill/>
          </p:spPr>
          <p:txBody>
            <a:bodyPr wrap="square" lIns="184256" tIns="92128" rIns="184256" bIns="92128"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083956" y="2504346"/>
            <a:ext cx="708513" cy="658319"/>
            <a:chOff x="3117025" y="3959191"/>
            <a:chExt cx="1059738" cy="985306"/>
          </a:xfrm>
        </p:grpSpPr>
        <p:grpSp>
          <p:nvGrpSpPr>
            <p:cNvPr id="20" name="组合 19"/>
            <p:cNvGrpSpPr/>
            <p:nvPr/>
          </p:nvGrpSpPr>
          <p:grpSpPr>
            <a:xfrm>
              <a:off x="3117025" y="3959191"/>
              <a:ext cx="984950" cy="985306"/>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3" name="椭圆 22"/>
              <p:cNvSpPr/>
              <p:nvPr/>
            </p:nvSpPr>
            <p:spPr>
              <a:xfrm>
                <a:off x="4483177" y="2680639"/>
                <a:ext cx="1535084" cy="153563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1" name="TextBox 104"/>
            <p:cNvSpPr txBox="1"/>
            <p:nvPr/>
          </p:nvSpPr>
          <p:spPr>
            <a:xfrm>
              <a:off x="3148018" y="4196693"/>
              <a:ext cx="102874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26" name="组合 25"/>
          <p:cNvGrpSpPr/>
          <p:nvPr/>
        </p:nvGrpSpPr>
        <p:grpSpPr>
          <a:xfrm>
            <a:off x="2975769" y="2392603"/>
            <a:ext cx="882051" cy="881795"/>
            <a:chOff x="4450933" y="3791953"/>
            <a:chExt cx="1319306" cy="1319782"/>
          </a:xfrm>
        </p:grpSpPr>
        <p:grpSp>
          <p:nvGrpSpPr>
            <p:cNvPr id="27" name="组合 26"/>
            <p:cNvGrpSpPr/>
            <p:nvPr/>
          </p:nvGrpSpPr>
          <p:grpSpPr>
            <a:xfrm>
              <a:off x="4450933" y="3791953"/>
              <a:ext cx="1319306" cy="1319782"/>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2" name="椭圆 31"/>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0" name="椭圆 29"/>
              <p:cNvSpPr/>
              <p:nvPr/>
            </p:nvSpPr>
            <p:spPr>
              <a:xfrm>
                <a:off x="4427702" y="2656211"/>
                <a:ext cx="1606932" cy="1607514"/>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8" name="TextBox 111"/>
            <p:cNvSpPr txBox="1"/>
            <p:nvPr/>
          </p:nvSpPr>
          <p:spPr>
            <a:xfrm>
              <a:off x="4624965" y="4194851"/>
              <a:ext cx="102874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33" name="组合 32"/>
          <p:cNvGrpSpPr/>
          <p:nvPr/>
        </p:nvGrpSpPr>
        <p:grpSpPr>
          <a:xfrm>
            <a:off x="4091125" y="2493111"/>
            <a:ext cx="721287" cy="680781"/>
            <a:chOff x="6119197" y="3942381"/>
            <a:chExt cx="1078849" cy="1018926"/>
          </a:xfrm>
        </p:grpSpPr>
        <p:grpSp>
          <p:nvGrpSpPr>
            <p:cNvPr id="34" name="组合 33"/>
            <p:cNvGrpSpPr/>
            <p:nvPr/>
          </p:nvGrpSpPr>
          <p:grpSpPr>
            <a:xfrm>
              <a:off x="6119197"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7" name="椭圆 36"/>
              <p:cNvSpPr/>
              <p:nvPr/>
            </p:nvSpPr>
            <p:spPr>
              <a:xfrm>
                <a:off x="4466846" y="2664303"/>
                <a:ext cx="1567743" cy="156831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5" name="TextBox 118"/>
            <p:cNvSpPr txBox="1"/>
            <p:nvPr/>
          </p:nvSpPr>
          <p:spPr>
            <a:xfrm>
              <a:off x="6169299" y="4182440"/>
              <a:ext cx="1028747" cy="600924"/>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40" name="组合 39"/>
          <p:cNvGrpSpPr/>
          <p:nvPr/>
        </p:nvGrpSpPr>
        <p:grpSpPr>
          <a:xfrm>
            <a:off x="4981933" y="2493112"/>
            <a:ext cx="801755" cy="680781"/>
            <a:chOff x="7451602" y="3942381"/>
            <a:chExt cx="1199205" cy="1018926"/>
          </a:xfrm>
        </p:grpSpPr>
        <p:grpSp>
          <p:nvGrpSpPr>
            <p:cNvPr id="41" name="组合 40"/>
            <p:cNvGrpSpPr/>
            <p:nvPr/>
          </p:nvGrpSpPr>
          <p:grpSpPr>
            <a:xfrm>
              <a:off x="7486713" y="3942381"/>
              <a:ext cx="1018558" cy="1018926"/>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4" name="椭圆 43"/>
              <p:cNvSpPr/>
              <p:nvPr/>
            </p:nvSpPr>
            <p:spPr>
              <a:xfrm>
                <a:off x="4466990" y="2664444"/>
                <a:ext cx="1567461" cy="156802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2" name="TextBox 125"/>
            <p:cNvSpPr txBox="1"/>
            <p:nvPr/>
          </p:nvSpPr>
          <p:spPr>
            <a:xfrm>
              <a:off x="7451602" y="4199438"/>
              <a:ext cx="1199205" cy="531826"/>
            </a:xfrm>
            <a:prstGeom prst="rect">
              <a:avLst/>
            </a:prstGeom>
            <a:noFill/>
          </p:spPr>
          <p:txBody>
            <a:bodyPr wrap="square" lIns="184256" tIns="92128" rIns="184256" bIns="92128"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10</a:t>
              </a:r>
              <a:r>
                <a:rPr lang="zh-CN" altLang="en-US" sz="1050" dirty="0">
                  <a:solidFill>
                    <a:schemeClr val="bg1"/>
                  </a:solidFill>
                  <a:latin typeface="微软雅黑" panose="020B0503020204020204" pitchFamily="34" charset="-122"/>
                  <a:ea typeface="微软雅黑" panose="020B0503020204020204" pitchFamily="34" charset="-122"/>
                </a:rPr>
                <a:t>月</a:t>
              </a:r>
            </a:p>
          </p:txBody>
        </p:sp>
      </p:grpSp>
      <p:grpSp>
        <p:nvGrpSpPr>
          <p:cNvPr id="47" name="组合 46"/>
          <p:cNvGrpSpPr/>
          <p:nvPr/>
        </p:nvGrpSpPr>
        <p:grpSpPr>
          <a:xfrm>
            <a:off x="5919688" y="2380197"/>
            <a:ext cx="906873" cy="906611"/>
            <a:chOff x="8854229" y="3773382"/>
            <a:chExt cx="1356434" cy="1356924"/>
          </a:xfrm>
        </p:grpSpPr>
        <p:grpSp>
          <p:nvGrpSpPr>
            <p:cNvPr id="48" name="组合 47"/>
            <p:cNvGrpSpPr/>
            <p:nvPr/>
          </p:nvGrpSpPr>
          <p:grpSpPr>
            <a:xfrm>
              <a:off x="8854229" y="3773382"/>
              <a:ext cx="1356434" cy="135692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1" name="椭圆 50"/>
              <p:cNvSpPr/>
              <p:nvPr/>
            </p:nvSpPr>
            <p:spPr>
              <a:xfrm>
                <a:off x="4464837" y="2666232"/>
                <a:ext cx="1571762" cy="157232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9" name="TextBox 132"/>
            <p:cNvSpPr txBox="1"/>
            <p:nvPr/>
          </p:nvSpPr>
          <p:spPr>
            <a:xfrm>
              <a:off x="8964047" y="4180595"/>
              <a:ext cx="122829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11</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54" name="组合 53"/>
          <p:cNvGrpSpPr/>
          <p:nvPr/>
        </p:nvGrpSpPr>
        <p:grpSpPr>
          <a:xfrm>
            <a:off x="7059865" y="2216984"/>
            <a:ext cx="1233392" cy="1233035"/>
            <a:chOff x="10559621" y="3529102"/>
            <a:chExt cx="1844818" cy="1845484"/>
          </a:xfrm>
        </p:grpSpPr>
        <p:grpSp>
          <p:nvGrpSpPr>
            <p:cNvPr id="55" name="组合 54"/>
            <p:cNvGrpSpPr/>
            <p:nvPr/>
          </p:nvGrpSpPr>
          <p:grpSpPr>
            <a:xfrm>
              <a:off x="10559621" y="3529102"/>
              <a:ext cx="1844818" cy="1845484"/>
              <a:chOff x="4345444" y="2542859"/>
              <a:chExt cx="1810550" cy="1811205"/>
            </a:xfrm>
          </p:grpSpPr>
          <p:grpSp>
            <p:nvGrpSpPr>
              <p:cNvPr id="57" name="组合 5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9" name="同心圆 5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60" name="椭圆 5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8" name="椭圆 57"/>
              <p:cNvSpPr/>
              <p:nvPr/>
            </p:nvSpPr>
            <p:spPr>
              <a:xfrm>
                <a:off x="4422287" y="2619728"/>
                <a:ext cx="1656864" cy="1657461"/>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6" name="TextBox 139"/>
            <p:cNvSpPr txBox="1"/>
            <p:nvPr/>
          </p:nvSpPr>
          <p:spPr>
            <a:xfrm>
              <a:off x="10931218" y="4180595"/>
              <a:ext cx="1206866" cy="600924"/>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12</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61" name="组合 60"/>
          <p:cNvGrpSpPr/>
          <p:nvPr/>
        </p:nvGrpSpPr>
        <p:grpSpPr>
          <a:xfrm>
            <a:off x="520722" y="1224701"/>
            <a:ext cx="1941851" cy="1111340"/>
            <a:chOff x="689131" y="1318791"/>
            <a:chExt cx="1631535" cy="1055019"/>
          </a:xfrm>
        </p:grpSpPr>
        <p:sp>
          <p:nvSpPr>
            <p:cNvPr id="6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3" name="组合 62"/>
            <p:cNvGrpSpPr/>
            <p:nvPr/>
          </p:nvGrpSpPr>
          <p:grpSpPr>
            <a:xfrm>
              <a:off x="689131" y="1318791"/>
              <a:ext cx="1631535" cy="1055019"/>
              <a:chOff x="689131" y="1318791"/>
              <a:chExt cx="1631535" cy="1055019"/>
            </a:xfrm>
          </p:grpSpPr>
          <p:cxnSp>
            <p:nvCxnSpPr>
              <p:cNvPr id="64" name="直接连接符 63"/>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66" name="组合 65"/>
          <p:cNvGrpSpPr/>
          <p:nvPr/>
        </p:nvGrpSpPr>
        <p:grpSpPr>
          <a:xfrm>
            <a:off x="2416429" y="1222772"/>
            <a:ext cx="1854881" cy="1144228"/>
            <a:chOff x="770508" y="1462813"/>
            <a:chExt cx="1372987" cy="965241"/>
          </a:xfrm>
        </p:grpSpPr>
        <p:sp>
          <p:nvSpPr>
            <p:cNvPr id="67" name="TextBox 150"/>
            <p:cNvSpPr txBox="1"/>
            <p:nvPr/>
          </p:nvSpPr>
          <p:spPr>
            <a:xfrm>
              <a:off x="770508" y="1767302"/>
              <a:ext cx="1372987" cy="660752"/>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8" name="组合 67"/>
            <p:cNvGrpSpPr/>
            <p:nvPr/>
          </p:nvGrpSpPr>
          <p:grpSpPr>
            <a:xfrm>
              <a:off x="947384" y="1462813"/>
              <a:ext cx="1008112" cy="941123"/>
              <a:chOff x="947384" y="1462813"/>
              <a:chExt cx="1008112" cy="941123"/>
            </a:xfrm>
          </p:grpSpPr>
          <p:cxnSp>
            <p:nvCxnSpPr>
              <p:cNvPr id="78" name="直接连接符 77"/>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9" name="TextBox 153"/>
              <p:cNvSpPr txBox="1"/>
              <p:nvPr/>
            </p:nvSpPr>
            <p:spPr>
              <a:xfrm>
                <a:off x="947384" y="1462813"/>
                <a:ext cx="1008112" cy="311559"/>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0" name="组合 79"/>
          <p:cNvGrpSpPr/>
          <p:nvPr/>
        </p:nvGrpSpPr>
        <p:grpSpPr>
          <a:xfrm>
            <a:off x="4359892" y="1224701"/>
            <a:ext cx="1920900" cy="1137206"/>
            <a:chOff x="773829" y="1541325"/>
            <a:chExt cx="1366344" cy="881079"/>
          </a:xfrm>
        </p:grpSpPr>
        <p:sp>
          <p:nvSpPr>
            <p:cNvPr id="81" name="TextBox 155"/>
            <p:cNvSpPr txBox="1"/>
            <p:nvPr/>
          </p:nvSpPr>
          <p:spPr>
            <a:xfrm>
              <a:off x="773829" y="1815540"/>
              <a:ext cx="1366344" cy="60686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2" name="组合 81"/>
            <p:cNvGrpSpPr/>
            <p:nvPr/>
          </p:nvGrpSpPr>
          <p:grpSpPr>
            <a:xfrm>
              <a:off x="971122" y="1541325"/>
              <a:ext cx="1008112" cy="866056"/>
              <a:chOff x="971122" y="1541325"/>
              <a:chExt cx="1008112" cy="866056"/>
            </a:xfrm>
          </p:grpSpPr>
          <p:cxnSp>
            <p:nvCxnSpPr>
              <p:cNvPr id="83" name="直接连接符 82"/>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4" name="TextBox 158"/>
              <p:cNvSpPr txBox="1"/>
              <p:nvPr/>
            </p:nvSpPr>
            <p:spPr>
              <a:xfrm>
                <a:off x="971122" y="1541325"/>
                <a:ext cx="1008112" cy="286149"/>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5" name="组合 84"/>
          <p:cNvGrpSpPr/>
          <p:nvPr/>
        </p:nvGrpSpPr>
        <p:grpSpPr>
          <a:xfrm>
            <a:off x="6643072" y="1203598"/>
            <a:ext cx="1942040" cy="1137979"/>
            <a:chOff x="726816" y="1484176"/>
            <a:chExt cx="1460370" cy="908342"/>
          </a:xfrm>
        </p:grpSpPr>
        <p:sp>
          <p:nvSpPr>
            <p:cNvPr id="86" name="TextBox 160"/>
            <p:cNvSpPr txBox="1"/>
            <p:nvPr/>
          </p:nvSpPr>
          <p:spPr>
            <a:xfrm>
              <a:off x="726816" y="1767301"/>
              <a:ext cx="1460370" cy="62521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7" name="组合 86"/>
            <p:cNvGrpSpPr/>
            <p:nvPr/>
          </p:nvGrpSpPr>
          <p:grpSpPr>
            <a:xfrm>
              <a:off x="947384" y="1484176"/>
              <a:ext cx="1008112" cy="820803"/>
              <a:chOff x="947384" y="1484176"/>
              <a:chExt cx="1008112" cy="820803"/>
            </a:xfrm>
          </p:grpSpPr>
          <p:cxnSp>
            <p:nvCxnSpPr>
              <p:cNvPr id="88" name="直接连接符 87"/>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9" name="TextBox 163"/>
              <p:cNvSpPr txBox="1"/>
              <p:nvPr/>
            </p:nvSpPr>
            <p:spPr>
              <a:xfrm>
                <a:off x="947384" y="1484176"/>
                <a:ext cx="1008112" cy="294803"/>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0" name="组合 89"/>
          <p:cNvGrpSpPr/>
          <p:nvPr/>
        </p:nvGrpSpPr>
        <p:grpSpPr>
          <a:xfrm>
            <a:off x="1448649" y="3371428"/>
            <a:ext cx="1847714" cy="1107325"/>
            <a:chOff x="793884" y="1340833"/>
            <a:chExt cx="1326235" cy="1020857"/>
          </a:xfrm>
        </p:grpSpPr>
        <p:sp>
          <p:nvSpPr>
            <p:cNvPr id="91" name="TextBox 165"/>
            <p:cNvSpPr txBox="1"/>
            <p:nvPr/>
          </p:nvSpPr>
          <p:spPr>
            <a:xfrm>
              <a:off x="793884" y="1842453"/>
              <a:ext cx="1326235"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2" name="组合 91"/>
            <p:cNvGrpSpPr/>
            <p:nvPr/>
          </p:nvGrpSpPr>
          <p:grpSpPr>
            <a:xfrm>
              <a:off x="947384" y="1340833"/>
              <a:ext cx="1008112" cy="540984"/>
              <a:chOff x="947384" y="1340833"/>
              <a:chExt cx="1008112" cy="540984"/>
            </a:xfrm>
          </p:grpSpPr>
          <p:cxnSp>
            <p:nvCxnSpPr>
              <p:cNvPr id="93" name="直接连接符 9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4" name="TextBox 16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5" name="组合 94"/>
          <p:cNvGrpSpPr/>
          <p:nvPr/>
        </p:nvGrpSpPr>
        <p:grpSpPr>
          <a:xfrm>
            <a:off x="3439099" y="3371428"/>
            <a:ext cx="1853512" cy="1120592"/>
            <a:chOff x="791804" y="1340833"/>
            <a:chExt cx="1330396" cy="1033088"/>
          </a:xfrm>
        </p:grpSpPr>
        <p:sp>
          <p:nvSpPr>
            <p:cNvPr id="96" name="TextBox 170"/>
            <p:cNvSpPr txBox="1"/>
            <p:nvPr/>
          </p:nvSpPr>
          <p:spPr>
            <a:xfrm>
              <a:off x="791804" y="1854684"/>
              <a:ext cx="1330396"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7" name="组合 96"/>
            <p:cNvGrpSpPr/>
            <p:nvPr/>
          </p:nvGrpSpPr>
          <p:grpSpPr>
            <a:xfrm>
              <a:off x="947384" y="1340833"/>
              <a:ext cx="1008112" cy="540984"/>
              <a:chOff x="947384" y="1340833"/>
              <a:chExt cx="1008112" cy="540984"/>
            </a:xfrm>
          </p:grpSpPr>
          <p:cxnSp>
            <p:nvCxnSpPr>
              <p:cNvPr id="98" name="直接连接符 9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9" name="TextBox 173"/>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100" name="组合 99"/>
          <p:cNvGrpSpPr/>
          <p:nvPr/>
        </p:nvGrpSpPr>
        <p:grpSpPr>
          <a:xfrm>
            <a:off x="5324697" y="3427058"/>
            <a:ext cx="2056292" cy="1064962"/>
            <a:chOff x="719029" y="1340833"/>
            <a:chExt cx="1475946" cy="981802"/>
          </a:xfrm>
        </p:grpSpPr>
        <p:sp>
          <p:nvSpPr>
            <p:cNvPr id="101" name="TextBox 175"/>
            <p:cNvSpPr txBox="1"/>
            <p:nvPr/>
          </p:nvSpPr>
          <p:spPr>
            <a:xfrm>
              <a:off x="719029" y="1803398"/>
              <a:ext cx="1475946"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102" name="组合 101"/>
            <p:cNvGrpSpPr/>
            <p:nvPr/>
          </p:nvGrpSpPr>
          <p:grpSpPr>
            <a:xfrm>
              <a:off x="947384" y="1340833"/>
              <a:ext cx="1008112" cy="540984"/>
              <a:chOff x="947384" y="1340833"/>
              <a:chExt cx="1008112" cy="540984"/>
            </a:xfrm>
          </p:grpSpPr>
          <p:cxnSp>
            <p:nvCxnSpPr>
              <p:cNvPr id="103" name="直接连接符 10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4" name="TextBox 17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Tree>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par>
                              <p:cTn id="12" fill="hold">
                                <p:stCondLst>
                                  <p:cond delay="1500"/>
                                </p:stCondLst>
                                <p:childTnLst>
                                  <p:par>
                                    <p:cTn id="13" presetID="2" presetClass="entr" presetSubtype="2" accel="58000" fill="hold" nodeType="afterEffect" p14:presetBounceEnd="55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55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14:bounceEnd="55000">
                                          <p:cBhvr additive="base">
                                            <p:cTn id="19"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400"/>
                                      </p:stCondLst>
                                      <p:childTnLst>
                                        <p:set>
                                          <p:cBhvr>
                                            <p:cTn id="22" dur="1" fill="hold">
                                              <p:stCondLst>
                                                <p:cond delay="0"/>
                                              </p:stCondLst>
                                            </p:cTn>
                                            <p:tgtEl>
                                              <p:spTgt spid="26"/>
                                            </p:tgtEl>
                                            <p:attrNameLst>
                                              <p:attrName>style.visibility</p:attrName>
                                            </p:attrNameLst>
                                          </p:cBhvr>
                                          <p:to>
                                            <p:strVal val="visible"/>
                                          </p:to>
                                        </p:set>
                                        <p:anim calcmode="lin" valueType="num" p14:bounceEnd="55000">
                                          <p:cBhvr additive="base">
                                            <p:cTn id="23"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600"/>
                                      </p:stCondLst>
                                      <p:childTnLst>
                                        <p:set>
                                          <p:cBhvr>
                                            <p:cTn id="26" dur="1" fill="hold">
                                              <p:stCondLst>
                                                <p:cond delay="0"/>
                                              </p:stCondLst>
                                            </p:cTn>
                                            <p:tgtEl>
                                              <p:spTgt spid="33"/>
                                            </p:tgtEl>
                                            <p:attrNameLst>
                                              <p:attrName>style.visibility</p:attrName>
                                            </p:attrNameLst>
                                          </p:cBhvr>
                                          <p:to>
                                            <p:strVal val="visible"/>
                                          </p:to>
                                        </p:set>
                                        <p:anim calcmode="lin" valueType="num" p14:bounceEnd="55000">
                                          <p:cBhvr additive="base">
                                            <p:cTn id="27"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800"/>
                                      </p:stCondLst>
                                      <p:childTnLst>
                                        <p:set>
                                          <p:cBhvr>
                                            <p:cTn id="30" dur="1" fill="hold">
                                              <p:stCondLst>
                                                <p:cond delay="0"/>
                                              </p:stCondLst>
                                            </p:cTn>
                                            <p:tgtEl>
                                              <p:spTgt spid="40"/>
                                            </p:tgtEl>
                                            <p:attrNameLst>
                                              <p:attrName>style.visibility</p:attrName>
                                            </p:attrNameLst>
                                          </p:cBhvr>
                                          <p:to>
                                            <p:strVal val="visible"/>
                                          </p:to>
                                        </p:set>
                                        <p:anim calcmode="lin" valueType="num" p14:bounceEnd="55000">
                                          <p:cBhvr additive="base">
                                            <p:cTn id="31"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000"/>
                                      </p:stCondLst>
                                      <p:childTnLst>
                                        <p:set>
                                          <p:cBhvr>
                                            <p:cTn id="34" dur="1" fill="hold">
                                              <p:stCondLst>
                                                <p:cond delay="0"/>
                                              </p:stCondLst>
                                            </p:cTn>
                                            <p:tgtEl>
                                              <p:spTgt spid="47"/>
                                            </p:tgtEl>
                                            <p:attrNameLst>
                                              <p:attrName>style.visibility</p:attrName>
                                            </p:attrNameLst>
                                          </p:cBhvr>
                                          <p:to>
                                            <p:strVal val="visible"/>
                                          </p:to>
                                        </p:set>
                                        <p:anim calcmode="lin" valueType="num" p14:bounceEnd="55000">
                                          <p:cBhvr additive="base">
                                            <p:cTn id="35"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7"/>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14:presetBounceEnd="55000">
                                      <p:stCondLst>
                                        <p:cond delay="1200"/>
                                      </p:stCondLst>
                                      <p:childTnLst>
                                        <p:set>
                                          <p:cBhvr>
                                            <p:cTn id="38" dur="1" fill="hold">
                                              <p:stCondLst>
                                                <p:cond delay="0"/>
                                              </p:stCondLst>
                                            </p:cTn>
                                            <p:tgtEl>
                                              <p:spTgt spid="54"/>
                                            </p:tgtEl>
                                            <p:attrNameLst>
                                              <p:attrName>style.visibility</p:attrName>
                                            </p:attrNameLst>
                                          </p:cBhvr>
                                          <p:to>
                                            <p:strVal val="visible"/>
                                          </p:to>
                                        </p:set>
                                        <p:anim calcmode="lin" valueType="num" p14:bounceEnd="55000">
                                          <p:cBhvr additive="base">
                                            <p:cTn id="39" dur="1500" fill="hold"/>
                                            <p:tgtEl>
                                              <p:spTgt spid="54"/>
                                            </p:tgtEl>
                                            <p:attrNameLst>
                                              <p:attrName>ppt_x</p:attrName>
                                            </p:attrNameLst>
                                          </p:cBhvr>
                                          <p:tavLst>
                                            <p:tav tm="0">
                                              <p:val>
                                                <p:strVal val="1+#ppt_w/2"/>
                                              </p:val>
                                            </p:tav>
                                            <p:tav tm="100000">
                                              <p:val>
                                                <p:strVal val="#ppt_x"/>
                                              </p:val>
                                            </p:tav>
                                          </p:tavLst>
                                        </p:anim>
                                        <p:anim calcmode="lin" valueType="num" p14:bounceEnd="55000">
                                          <p:cBhvr additive="base">
                                            <p:cTn id="40" dur="1500" fill="hold"/>
                                            <p:tgtEl>
                                              <p:spTgt spid="54"/>
                                            </p:tgtEl>
                                            <p:attrNameLst>
                                              <p:attrName>ppt_y</p:attrName>
                                            </p:attrNameLst>
                                          </p:cBhvr>
                                          <p:tavLst>
                                            <p:tav tm="0">
                                              <p:val>
                                                <p:strVal val="#ppt_y"/>
                                              </p:val>
                                            </p:tav>
                                            <p:tav tm="100000">
                                              <p:val>
                                                <p:strVal val="#ppt_y"/>
                                              </p:val>
                                            </p:tav>
                                          </p:tavLst>
                                        </p:anim>
                                      </p:childTnLst>
                                    </p:cTn>
                                  </p:par>
                                </p:childTnLst>
                              </p:cTn>
                            </p:par>
                            <p:par>
                              <p:cTn id="41" fill="hold">
                                <p:stCondLst>
                                  <p:cond delay="4200"/>
                                </p:stCondLst>
                                <p:childTnLst>
                                  <p:par>
                                    <p:cTn id="42" presetID="47" presetClass="entr" presetSubtype="0" fill="hold" nodeType="after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500"/>
                                            <p:tgtEl>
                                              <p:spTgt spid="85"/>
                                            </p:tgtEl>
                                          </p:cBhvr>
                                        </p:animEffect>
                                        <p:anim calcmode="lin" valueType="num">
                                          <p:cBhvr>
                                            <p:cTn id="45" dur="500" fill="hold"/>
                                            <p:tgtEl>
                                              <p:spTgt spid="85"/>
                                            </p:tgtEl>
                                            <p:attrNameLst>
                                              <p:attrName>ppt_x</p:attrName>
                                            </p:attrNameLst>
                                          </p:cBhvr>
                                          <p:tavLst>
                                            <p:tav tm="0">
                                              <p:val>
                                                <p:strVal val="#ppt_x"/>
                                              </p:val>
                                            </p:tav>
                                            <p:tav tm="100000">
                                              <p:val>
                                                <p:strVal val="#ppt_x"/>
                                              </p:val>
                                            </p:tav>
                                          </p:tavLst>
                                        </p:anim>
                                        <p:anim calcmode="lin" valueType="num">
                                          <p:cBhvr>
                                            <p:cTn id="46" dur="500" fill="hold"/>
                                            <p:tgtEl>
                                              <p:spTgt spid="85"/>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500"/>
                                            <p:tgtEl>
                                              <p:spTgt spid="80"/>
                                            </p:tgtEl>
                                          </p:cBhvr>
                                        </p:animEffect>
                                        <p:anim calcmode="lin" valueType="num">
                                          <p:cBhvr>
                                            <p:cTn id="50" dur="500" fill="hold"/>
                                            <p:tgtEl>
                                              <p:spTgt spid="80"/>
                                            </p:tgtEl>
                                            <p:attrNameLst>
                                              <p:attrName>ppt_x</p:attrName>
                                            </p:attrNameLst>
                                          </p:cBhvr>
                                          <p:tavLst>
                                            <p:tav tm="0">
                                              <p:val>
                                                <p:strVal val="#ppt_x"/>
                                              </p:val>
                                            </p:tav>
                                            <p:tav tm="100000">
                                              <p:val>
                                                <p:strVal val="#ppt_x"/>
                                              </p:val>
                                            </p:tav>
                                          </p:tavLst>
                                        </p:anim>
                                        <p:anim calcmode="lin" valueType="num">
                                          <p:cBhvr>
                                            <p:cTn id="51" dur="500" fill="hold"/>
                                            <p:tgtEl>
                                              <p:spTgt spid="8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anim calcmode="lin" valueType="num">
                                          <p:cBhvr>
                                            <p:cTn id="55" dur="500" fill="hold"/>
                                            <p:tgtEl>
                                              <p:spTgt spid="66"/>
                                            </p:tgtEl>
                                            <p:attrNameLst>
                                              <p:attrName>ppt_x</p:attrName>
                                            </p:attrNameLst>
                                          </p:cBhvr>
                                          <p:tavLst>
                                            <p:tav tm="0">
                                              <p:val>
                                                <p:strVal val="#ppt_x"/>
                                              </p:val>
                                            </p:tav>
                                            <p:tav tm="100000">
                                              <p:val>
                                                <p:strVal val="#ppt_x"/>
                                              </p:val>
                                            </p:tav>
                                          </p:tavLst>
                                        </p:anim>
                                        <p:anim calcmode="lin" valueType="num">
                                          <p:cBhvr>
                                            <p:cTn id="56" dur="500" fill="hold"/>
                                            <p:tgtEl>
                                              <p:spTgt spid="66"/>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80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anim calcmode="lin" valueType="num">
                                          <p:cBhvr>
                                            <p:cTn id="60" dur="500" fill="hold"/>
                                            <p:tgtEl>
                                              <p:spTgt spid="61"/>
                                            </p:tgtEl>
                                            <p:attrNameLst>
                                              <p:attrName>ppt_x</p:attrName>
                                            </p:attrNameLst>
                                          </p:cBhvr>
                                          <p:tavLst>
                                            <p:tav tm="0">
                                              <p:val>
                                                <p:strVal val="#ppt_x"/>
                                              </p:val>
                                            </p:tav>
                                            <p:tav tm="100000">
                                              <p:val>
                                                <p:strVal val="#ppt_x"/>
                                              </p:val>
                                            </p:tav>
                                          </p:tavLst>
                                        </p:anim>
                                        <p:anim calcmode="lin" valueType="num">
                                          <p:cBhvr>
                                            <p:cTn id="61" dur="500" fill="hold"/>
                                            <p:tgtEl>
                                              <p:spTgt spid="6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fade">
                                          <p:cBhvr>
                                            <p:cTn id="64" dur="500"/>
                                            <p:tgtEl>
                                              <p:spTgt spid="90"/>
                                            </p:tgtEl>
                                          </p:cBhvr>
                                        </p:animEffect>
                                        <p:anim calcmode="lin" valueType="num">
                                          <p:cBhvr>
                                            <p:cTn id="65" dur="500" fill="hold"/>
                                            <p:tgtEl>
                                              <p:spTgt spid="90"/>
                                            </p:tgtEl>
                                            <p:attrNameLst>
                                              <p:attrName>ppt_x</p:attrName>
                                            </p:attrNameLst>
                                          </p:cBhvr>
                                          <p:tavLst>
                                            <p:tav tm="0">
                                              <p:val>
                                                <p:strVal val="#ppt_x"/>
                                              </p:val>
                                            </p:tav>
                                            <p:tav tm="100000">
                                              <p:val>
                                                <p:strVal val="#ppt_x"/>
                                              </p:val>
                                            </p:tav>
                                          </p:tavLst>
                                        </p:anim>
                                        <p:anim calcmode="lin" valueType="num">
                                          <p:cBhvr>
                                            <p:cTn id="66" dur="500" fill="hold"/>
                                            <p:tgtEl>
                                              <p:spTgt spid="90"/>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300"/>
                                      </p:stCondLst>
                                      <p:childTnLst>
                                        <p:set>
                                          <p:cBhvr>
                                            <p:cTn id="68" dur="1" fill="hold">
                                              <p:stCondLst>
                                                <p:cond delay="0"/>
                                              </p:stCondLst>
                                            </p:cTn>
                                            <p:tgtEl>
                                              <p:spTgt spid="95"/>
                                            </p:tgtEl>
                                            <p:attrNameLst>
                                              <p:attrName>style.visibility</p:attrName>
                                            </p:attrNameLst>
                                          </p:cBhvr>
                                          <p:to>
                                            <p:strVal val="visible"/>
                                          </p:to>
                                        </p:set>
                                        <p:animEffect transition="in" filter="fade">
                                          <p:cBhvr>
                                            <p:cTn id="69" dur="500"/>
                                            <p:tgtEl>
                                              <p:spTgt spid="95"/>
                                            </p:tgtEl>
                                          </p:cBhvr>
                                        </p:animEffect>
                                        <p:anim calcmode="lin" valueType="num">
                                          <p:cBhvr>
                                            <p:cTn id="70" dur="500" fill="hold"/>
                                            <p:tgtEl>
                                              <p:spTgt spid="95"/>
                                            </p:tgtEl>
                                            <p:attrNameLst>
                                              <p:attrName>ppt_x</p:attrName>
                                            </p:attrNameLst>
                                          </p:cBhvr>
                                          <p:tavLst>
                                            <p:tav tm="0">
                                              <p:val>
                                                <p:strVal val="#ppt_x"/>
                                              </p:val>
                                            </p:tav>
                                            <p:tav tm="100000">
                                              <p:val>
                                                <p:strVal val="#ppt_x"/>
                                              </p:val>
                                            </p:tav>
                                          </p:tavLst>
                                        </p:anim>
                                        <p:anim calcmode="lin" valueType="num">
                                          <p:cBhvr>
                                            <p:cTn id="71" dur="500" fill="hold"/>
                                            <p:tgtEl>
                                              <p:spTgt spid="95"/>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600"/>
                                      </p:stCondLst>
                                      <p:childTnLst>
                                        <p:set>
                                          <p:cBhvr>
                                            <p:cTn id="73" dur="1" fill="hold">
                                              <p:stCondLst>
                                                <p:cond delay="0"/>
                                              </p:stCondLst>
                                            </p:cTn>
                                            <p:tgtEl>
                                              <p:spTgt spid="100"/>
                                            </p:tgtEl>
                                            <p:attrNameLst>
                                              <p:attrName>style.visibility</p:attrName>
                                            </p:attrNameLst>
                                          </p:cBhvr>
                                          <p:to>
                                            <p:strVal val="visible"/>
                                          </p:to>
                                        </p:set>
                                        <p:animEffect transition="in" filter="fade">
                                          <p:cBhvr>
                                            <p:cTn id="74" dur="500"/>
                                            <p:tgtEl>
                                              <p:spTgt spid="100"/>
                                            </p:tgtEl>
                                          </p:cBhvr>
                                        </p:animEffect>
                                        <p:anim calcmode="lin" valueType="num">
                                          <p:cBhvr>
                                            <p:cTn id="75" dur="500" fill="hold"/>
                                            <p:tgtEl>
                                              <p:spTgt spid="100"/>
                                            </p:tgtEl>
                                            <p:attrNameLst>
                                              <p:attrName>ppt_x</p:attrName>
                                            </p:attrNameLst>
                                          </p:cBhvr>
                                          <p:tavLst>
                                            <p:tav tm="0">
                                              <p:val>
                                                <p:strVal val="#ppt_x"/>
                                              </p:val>
                                            </p:tav>
                                            <p:tav tm="100000">
                                              <p:val>
                                                <p:strVal val="#ppt_x"/>
                                              </p:val>
                                            </p:tav>
                                          </p:tavLst>
                                        </p:anim>
                                        <p:anim calcmode="lin" valueType="num">
                                          <p:cBhvr>
                                            <p:cTn id="76"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par>
                              <p:cTn id="12" fill="hold">
                                <p:stCondLst>
                                  <p:cond delay="1500"/>
                                </p:stCondLst>
                                <p:childTnLst>
                                  <p:par>
                                    <p:cTn id="13" presetID="2" presetClass="entr" presetSubtype="2" accel="5800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1+#ppt_w/2"/>
                                              </p:val>
                                            </p:tav>
                                            <p:tav tm="100000">
                                              <p:val>
                                                <p:strVal val="#ppt_x"/>
                                              </p:val>
                                            </p:tav>
                                          </p:tavLst>
                                        </p:anim>
                                        <p:anim calcmode="lin" valueType="num">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4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1+#ppt_w/2"/>
                                              </p:val>
                                            </p:tav>
                                            <p:tav tm="100000">
                                              <p:val>
                                                <p:strVal val="#ppt_x"/>
                                              </p:val>
                                            </p:tav>
                                          </p:tavLst>
                                        </p:anim>
                                        <p:anim calcmode="lin" valueType="num">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6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500" fill="hold"/>
                                            <p:tgtEl>
                                              <p:spTgt spid="33"/>
                                            </p:tgtEl>
                                            <p:attrNameLst>
                                              <p:attrName>ppt_x</p:attrName>
                                            </p:attrNameLst>
                                          </p:cBhvr>
                                          <p:tavLst>
                                            <p:tav tm="0">
                                              <p:val>
                                                <p:strVal val="1+#ppt_w/2"/>
                                              </p:val>
                                            </p:tav>
                                            <p:tav tm="100000">
                                              <p:val>
                                                <p:strVal val="#ppt_x"/>
                                              </p:val>
                                            </p:tav>
                                          </p:tavLst>
                                        </p:anim>
                                        <p:anim calcmode="lin" valueType="num">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500" fill="hold"/>
                                            <p:tgtEl>
                                              <p:spTgt spid="40"/>
                                            </p:tgtEl>
                                            <p:attrNameLst>
                                              <p:attrName>ppt_x</p:attrName>
                                            </p:attrNameLst>
                                          </p:cBhvr>
                                          <p:tavLst>
                                            <p:tav tm="0">
                                              <p:val>
                                                <p:strVal val="1+#ppt_w/2"/>
                                              </p:val>
                                            </p:tav>
                                            <p:tav tm="100000">
                                              <p:val>
                                                <p:strVal val="#ppt_x"/>
                                              </p:val>
                                            </p:tav>
                                          </p:tavLst>
                                        </p:anim>
                                        <p:anim calcmode="lin" valueType="num">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0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500" fill="hold"/>
                                            <p:tgtEl>
                                              <p:spTgt spid="47"/>
                                            </p:tgtEl>
                                            <p:attrNameLst>
                                              <p:attrName>ppt_x</p:attrName>
                                            </p:attrNameLst>
                                          </p:cBhvr>
                                          <p:tavLst>
                                            <p:tav tm="0">
                                              <p:val>
                                                <p:strVal val="1+#ppt_w/2"/>
                                              </p:val>
                                            </p:tav>
                                            <p:tav tm="100000">
                                              <p:val>
                                                <p:strVal val="#ppt_x"/>
                                              </p:val>
                                            </p:tav>
                                          </p:tavLst>
                                        </p:anim>
                                        <p:anim calcmode="lin" valueType="num">
                                          <p:cBhvr additive="base">
                                            <p:cTn id="36" dur="1500" fill="hold"/>
                                            <p:tgtEl>
                                              <p:spTgt spid="47"/>
                                            </p:tgtEl>
                                            <p:attrNameLst>
                                              <p:attrName>ppt_y</p:attrName>
                                            </p:attrNameLst>
                                          </p:cBhvr>
                                          <p:tavLst>
                                            <p:tav tm="0">
                                              <p:val>
                                                <p:strVal val="#ppt_y"/>
                                              </p:val>
                                            </p:tav>
                                            <p:tav tm="100000">
                                              <p:val>
                                                <p:strVal val="#ppt_y"/>
                                              </p:val>
                                            </p:tav>
                                          </p:tavLst>
                                        </p:anim>
                                      </p:childTnLst>
                                    </p:cTn>
                                  </p:par>
                                  <p:par>
                                    <p:cTn id="37" presetID="2" presetClass="entr" presetSubtype="2" accel="58000" fill="hold" nodeType="withEffect">
                                      <p:stCondLst>
                                        <p:cond delay="12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1500" fill="hold"/>
                                            <p:tgtEl>
                                              <p:spTgt spid="54"/>
                                            </p:tgtEl>
                                            <p:attrNameLst>
                                              <p:attrName>ppt_x</p:attrName>
                                            </p:attrNameLst>
                                          </p:cBhvr>
                                          <p:tavLst>
                                            <p:tav tm="0">
                                              <p:val>
                                                <p:strVal val="1+#ppt_w/2"/>
                                              </p:val>
                                            </p:tav>
                                            <p:tav tm="100000">
                                              <p:val>
                                                <p:strVal val="#ppt_x"/>
                                              </p:val>
                                            </p:tav>
                                          </p:tavLst>
                                        </p:anim>
                                        <p:anim calcmode="lin" valueType="num">
                                          <p:cBhvr additive="base">
                                            <p:cTn id="40" dur="1500" fill="hold"/>
                                            <p:tgtEl>
                                              <p:spTgt spid="54"/>
                                            </p:tgtEl>
                                            <p:attrNameLst>
                                              <p:attrName>ppt_y</p:attrName>
                                            </p:attrNameLst>
                                          </p:cBhvr>
                                          <p:tavLst>
                                            <p:tav tm="0">
                                              <p:val>
                                                <p:strVal val="#ppt_y"/>
                                              </p:val>
                                            </p:tav>
                                            <p:tav tm="100000">
                                              <p:val>
                                                <p:strVal val="#ppt_y"/>
                                              </p:val>
                                            </p:tav>
                                          </p:tavLst>
                                        </p:anim>
                                      </p:childTnLst>
                                    </p:cTn>
                                  </p:par>
                                </p:childTnLst>
                              </p:cTn>
                            </p:par>
                            <p:par>
                              <p:cTn id="41" fill="hold">
                                <p:stCondLst>
                                  <p:cond delay="4200"/>
                                </p:stCondLst>
                                <p:childTnLst>
                                  <p:par>
                                    <p:cTn id="42" presetID="47" presetClass="entr" presetSubtype="0" fill="hold" nodeType="after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fade">
                                          <p:cBhvr>
                                            <p:cTn id="44" dur="500"/>
                                            <p:tgtEl>
                                              <p:spTgt spid="85"/>
                                            </p:tgtEl>
                                          </p:cBhvr>
                                        </p:animEffect>
                                        <p:anim calcmode="lin" valueType="num">
                                          <p:cBhvr>
                                            <p:cTn id="45" dur="500" fill="hold"/>
                                            <p:tgtEl>
                                              <p:spTgt spid="85"/>
                                            </p:tgtEl>
                                            <p:attrNameLst>
                                              <p:attrName>ppt_x</p:attrName>
                                            </p:attrNameLst>
                                          </p:cBhvr>
                                          <p:tavLst>
                                            <p:tav tm="0">
                                              <p:val>
                                                <p:strVal val="#ppt_x"/>
                                              </p:val>
                                            </p:tav>
                                            <p:tav tm="100000">
                                              <p:val>
                                                <p:strVal val="#ppt_x"/>
                                              </p:val>
                                            </p:tav>
                                          </p:tavLst>
                                        </p:anim>
                                        <p:anim calcmode="lin" valueType="num">
                                          <p:cBhvr>
                                            <p:cTn id="46" dur="500" fill="hold"/>
                                            <p:tgtEl>
                                              <p:spTgt spid="85"/>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30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500"/>
                                            <p:tgtEl>
                                              <p:spTgt spid="80"/>
                                            </p:tgtEl>
                                          </p:cBhvr>
                                        </p:animEffect>
                                        <p:anim calcmode="lin" valueType="num">
                                          <p:cBhvr>
                                            <p:cTn id="50" dur="500" fill="hold"/>
                                            <p:tgtEl>
                                              <p:spTgt spid="80"/>
                                            </p:tgtEl>
                                            <p:attrNameLst>
                                              <p:attrName>ppt_x</p:attrName>
                                            </p:attrNameLst>
                                          </p:cBhvr>
                                          <p:tavLst>
                                            <p:tav tm="0">
                                              <p:val>
                                                <p:strVal val="#ppt_x"/>
                                              </p:val>
                                            </p:tav>
                                            <p:tav tm="100000">
                                              <p:val>
                                                <p:strVal val="#ppt_x"/>
                                              </p:val>
                                            </p:tav>
                                          </p:tavLst>
                                        </p:anim>
                                        <p:anim calcmode="lin" valueType="num">
                                          <p:cBhvr>
                                            <p:cTn id="51" dur="500" fill="hold"/>
                                            <p:tgtEl>
                                              <p:spTgt spid="8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66"/>
                                            </p:tgtEl>
                                            <p:attrNameLst>
                                              <p:attrName>style.visibility</p:attrName>
                                            </p:attrNameLst>
                                          </p:cBhvr>
                                          <p:to>
                                            <p:strVal val="visible"/>
                                          </p:to>
                                        </p:set>
                                        <p:animEffect transition="in" filter="fade">
                                          <p:cBhvr>
                                            <p:cTn id="54" dur="500"/>
                                            <p:tgtEl>
                                              <p:spTgt spid="66"/>
                                            </p:tgtEl>
                                          </p:cBhvr>
                                        </p:animEffect>
                                        <p:anim calcmode="lin" valueType="num">
                                          <p:cBhvr>
                                            <p:cTn id="55" dur="500" fill="hold"/>
                                            <p:tgtEl>
                                              <p:spTgt spid="66"/>
                                            </p:tgtEl>
                                            <p:attrNameLst>
                                              <p:attrName>ppt_x</p:attrName>
                                            </p:attrNameLst>
                                          </p:cBhvr>
                                          <p:tavLst>
                                            <p:tav tm="0">
                                              <p:val>
                                                <p:strVal val="#ppt_x"/>
                                              </p:val>
                                            </p:tav>
                                            <p:tav tm="100000">
                                              <p:val>
                                                <p:strVal val="#ppt_x"/>
                                              </p:val>
                                            </p:tav>
                                          </p:tavLst>
                                        </p:anim>
                                        <p:anim calcmode="lin" valueType="num">
                                          <p:cBhvr>
                                            <p:cTn id="56" dur="500" fill="hold"/>
                                            <p:tgtEl>
                                              <p:spTgt spid="66"/>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80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anim calcmode="lin" valueType="num">
                                          <p:cBhvr>
                                            <p:cTn id="60" dur="500" fill="hold"/>
                                            <p:tgtEl>
                                              <p:spTgt spid="61"/>
                                            </p:tgtEl>
                                            <p:attrNameLst>
                                              <p:attrName>ppt_x</p:attrName>
                                            </p:attrNameLst>
                                          </p:cBhvr>
                                          <p:tavLst>
                                            <p:tav tm="0">
                                              <p:val>
                                                <p:strVal val="#ppt_x"/>
                                              </p:val>
                                            </p:tav>
                                            <p:tav tm="100000">
                                              <p:val>
                                                <p:strVal val="#ppt_x"/>
                                              </p:val>
                                            </p:tav>
                                          </p:tavLst>
                                        </p:anim>
                                        <p:anim calcmode="lin" valueType="num">
                                          <p:cBhvr>
                                            <p:cTn id="61" dur="500" fill="hold"/>
                                            <p:tgtEl>
                                              <p:spTgt spid="6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fade">
                                          <p:cBhvr>
                                            <p:cTn id="64" dur="500"/>
                                            <p:tgtEl>
                                              <p:spTgt spid="90"/>
                                            </p:tgtEl>
                                          </p:cBhvr>
                                        </p:animEffect>
                                        <p:anim calcmode="lin" valueType="num">
                                          <p:cBhvr>
                                            <p:cTn id="65" dur="500" fill="hold"/>
                                            <p:tgtEl>
                                              <p:spTgt spid="90"/>
                                            </p:tgtEl>
                                            <p:attrNameLst>
                                              <p:attrName>ppt_x</p:attrName>
                                            </p:attrNameLst>
                                          </p:cBhvr>
                                          <p:tavLst>
                                            <p:tav tm="0">
                                              <p:val>
                                                <p:strVal val="#ppt_x"/>
                                              </p:val>
                                            </p:tav>
                                            <p:tav tm="100000">
                                              <p:val>
                                                <p:strVal val="#ppt_x"/>
                                              </p:val>
                                            </p:tav>
                                          </p:tavLst>
                                        </p:anim>
                                        <p:anim calcmode="lin" valueType="num">
                                          <p:cBhvr>
                                            <p:cTn id="66" dur="500" fill="hold"/>
                                            <p:tgtEl>
                                              <p:spTgt spid="90"/>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300"/>
                                      </p:stCondLst>
                                      <p:childTnLst>
                                        <p:set>
                                          <p:cBhvr>
                                            <p:cTn id="68" dur="1" fill="hold">
                                              <p:stCondLst>
                                                <p:cond delay="0"/>
                                              </p:stCondLst>
                                            </p:cTn>
                                            <p:tgtEl>
                                              <p:spTgt spid="95"/>
                                            </p:tgtEl>
                                            <p:attrNameLst>
                                              <p:attrName>style.visibility</p:attrName>
                                            </p:attrNameLst>
                                          </p:cBhvr>
                                          <p:to>
                                            <p:strVal val="visible"/>
                                          </p:to>
                                        </p:set>
                                        <p:animEffect transition="in" filter="fade">
                                          <p:cBhvr>
                                            <p:cTn id="69" dur="500"/>
                                            <p:tgtEl>
                                              <p:spTgt spid="95"/>
                                            </p:tgtEl>
                                          </p:cBhvr>
                                        </p:animEffect>
                                        <p:anim calcmode="lin" valueType="num">
                                          <p:cBhvr>
                                            <p:cTn id="70" dur="500" fill="hold"/>
                                            <p:tgtEl>
                                              <p:spTgt spid="95"/>
                                            </p:tgtEl>
                                            <p:attrNameLst>
                                              <p:attrName>ppt_x</p:attrName>
                                            </p:attrNameLst>
                                          </p:cBhvr>
                                          <p:tavLst>
                                            <p:tav tm="0">
                                              <p:val>
                                                <p:strVal val="#ppt_x"/>
                                              </p:val>
                                            </p:tav>
                                            <p:tav tm="100000">
                                              <p:val>
                                                <p:strVal val="#ppt_x"/>
                                              </p:val>
                                            </p:tav>
                                          </p:tavLst>
                                        </p:anim>
                                        <p:anim calcmode="lin" valueType="num">
                                          <p:cBhvr>
                                            <p:cTn id="71" dur="500" fill="hold"/>
                                            <p:tgtEl>
                                              <p:spTgt spid="95"/>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600"/>
                                      </p:stCondLst>
                                      <p:childTnLst>
                                        <p:set>
                                          <p:cBhvr>
                                            <p:cTn id="73" dur="1" fill="hold">
                                              <p:stCondLst>
                                                <p:cond delay="0"/>
                                              </p:stCondLst>
                                            </p:cTn>
                                            <p:tgtEl>
                                              <p:spTgt spid="100"/>
                                            </p:tgtEl>
                                            <p:attrNameLst>
                                              <p:attrName>style.visibility</p:attrName>
                                            </p:attrNameLst>
                                          </p:cBhvr>
                                          <p:to>
                                            <p:strVal val="visible"/>
                                          </p:to>
                                        </p:set>
                                        <p:animEffect transition="in" filter="fade">
                                          <p:cBhvr>
                                            <p:cTn id="74" dur="500"/>
                                            <p:tgtEl>
                                              <p:spTgt spid="100"/>
                                            </p:tgtEl>
                                          </p:cBhvr>
                                        </p:animEffect>
                                        <p:anim calcmode="lin" valueType="num">
                                          <p:cBhvr>
                                            <p:cTn id="75" dur="500" fill="hold"/>
                                            <p:tgtEl>
                                              <p:spTgt spid="100"/>
                                            </p:tgtEl>
                                            <p:attrNameLst>
                                              <p:attrName>ppt_x</p:attrName>
                                            </p:attrNameLst>
                                          </p:cBhvr>
                                          <p:tavLst>
                                            <p:tav tm="0">
                                              <p:val>
                                                <p:strVal val="#ppt_x"/>
                                              </p:val>
                                            </p:tav>
                                            <p:tav tm="100000">
                                              <p:val>
                                                <p:strVal val="#ppt_x"/>
                                              </p:val>
                                            </p:tav>
                                          </p:tavLst>
                                        </p:anim>
                                        <p:anim calcmode="lin" valueType="num">
                                          <p:cBhvr>
                                            <p:cTn id="76"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1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29" name="Freeform 6"/>
          <p:cNvSpPr>
            <a:spLocks/>
          </p:cNvSpPr>
          <p:nvPr/>
        </p:nvSpPr>
        <p:spPr bwMode="auto">
          <a:xfrm>
            <a:off x="5936630" y="1236035"/>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0070C0"/>
          </a:solidFill>
          <a:ln>
            <a:noFill/>
          </a:ln>
          <a:effectLst/>
        </p:spPr>
        <p:txBody>
          <a:bodyPr vert="horz" wrap="square" lIns="68580" tIns="567000" rIns="68580" bIns="34290" numCol="1" anchor="t" anchorCtr="0" compatLnSpc="1">
            <a:prstTxWarp prst="textNoShape">
              <a:avLst/>
            </a:prstTxWarp>
          </a:bodyPr>
          <a:lstStyle/>
          <a:p>
            <a:pPr algn="ctr" defTabSz="685749">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p>
          <a:p>
            <a:pPr algn="ctr" defTabSz="685749">
              <a:lnSpc>
                <a:spcPts val="1125"/>
              </a:lnSpc>
              <a:defRPr/>
            </a:pPr>
            <a:r>
              <a:rPr lang="zh-CN" altLang="en-US" sz="900" kern="0" dirty="0">
                <a:solidFill>
                  <a:srgbClr val="FFFFFF"/>
                </a:solidFill>
                <a:latin typeface="微软雅黑" pitchFamily="34" charset="-122"/>
              </a:rPr>
              <a:t>您的内容打在这里，或者通过复制您的文本后，在此框中选择粘贴。</a:t>
            </a:r>
          </a:p>
        </p:txBody>
      </p:sp>
      <p:sp>
        <p:nvSpPr>
          <p:cNvPr id="30" name="Freeform 7"/>
          <p:cNvSpPr>
            <a:spLocks/>
          </p:cNvSpPr>
          <p:nvPr/>
        </p:nvSpPr>
        <p:spPr bwMode="auto">
          <a:xfrm>
            <a:off x="5936630" y="2528638"/>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00B0F0"/>
          </a:solidFill>
          <a:ln>
            <a:noFill/>
          </a:ln>
          <a:effectLst/>
        </p:spPr>
        <p:txBody>
          <a:bodyPr vert="horz" wrap="square" lIns="68580" tIns="459000" rIns="68580" bIns="34290" numCol="1" anchor="t" anchorCtr="0" compatLnSpc="1">
            <a:prstTxWarp prst="textNoShape">
              <a:avLst/>
            </a:prstTxWarp>
          </a:bodyPr>
          <a:lstStyle/>
          <a:p>
            <a:pPr algn="ctr" defTabSz="685749">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p>
          <a:p>
            <a:pPr defTabSz="685749">
              <a:defRPr/>
            </a:pPr>
            <a:endParaRPr lang="zh-CN" altLang="en-US" kern="0">
              <a:solidFill>
                <a:srgbClr val="151515"/>
              </a:solidFill>
              <a:latin typeface="微软雅黑" panose="020B0503020204020204" pitchFamily="34" charset="-122"/>
            </a:endParaRPr>
          </a:p>
        </p:txBody>
      </p:sp>
      <p:cxnSp>
        <p:nvCxnSpPr>
          <p:cNvPr id="31" name="直接连接符 30"/>
          <p:cNvCxnSpPr/>
          <p:nvPr/>
        </p:nvCxnSpPr>
        <p:spPr>
          <a:xfrm flipH="1">
            <a:off x="1264502" y="2361681"/>
            <a:ext cx="4672127"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264502" y="2528638"/>
            <a:ext cx="4672127"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264503" y="1203598"/>
            <a:ext cx="2090452" cy="330856"/>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749">
              <a:defRPr/>
            </a:pPr>
            <a:r>
              <a:rPr lang="zh-CN" altLang="en-US" sz="1700" kern="0" dirty="0"/>
              <a:t>点击添加关键字</a:t>
            </a:r>
          </a:p>
        </p:txBody>
      </p:sp>
      <p:sp>
        <p:nvSpPr>
          <p:cNvPr id="34" name="TextBox 14"/>
          <p:cNvSpPr txBox="1"/>
          <p:nvPr/>
        </p:nvSpPr>
        <p:spPr>
          <a:xfrm>
            <a:off x="1264503" y="1511289"/>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264503" y="2689061"/>
            <a:ext cx="2090452" cy="330856"/>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749">
              <a:defRPr/>
            </a:pPr>
            <a:r>
              <a:rPr lang="zh-CN" altLang="en-US" sz="1700" kern="0" dirty="0"/>
              <a:t>点击添加关键字</a:t>
            </a:r>
          </a:p>
        </p:txBody>
      </p:sp>
      <p:sp>
        <p:nvSpPr>
          <p:cNvPr id="36" name="TextBox 16"/>
          <p:cNvSpPr txBox="1"/>
          <p:nvPr/>
        </p:nvSpPr>
        <p:spPr>
          <a:xfrm>
            <a:off x="1264503" y="2996752"/>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a:t>
            </a:r>
            <a:r>
              <a:rPr lang="zh-CN" altLang="en-US" sz="1100">
                <a:solidFill>
                  <a:srgbClr val="151515">
                    <a:lumMod val="75000"/>
                    <a:lumOff val="25000"/>
                  </a:srgbClr>
                </a:solidFill>
                <a:latin typeface="微软雅黑" pitchFamily="34" charset="-122"/>
              </a:rPr>
              <a:t>文本后您的内容打在这里。</a:t>
            </a:r>
          </a:p>
        </p:txBody>
      </p:sp>
      <p:sp>
        <p:nvSpPr>
          <p:cNvPr id="37" name="矩形 47"/>
          <p:cNvSpPr>
            <a:spLocks noChangeArrowheads="1"/>
          </p:cNvSpPr>
          <p:nvPr/>
        </p:nvSpPr>
        <p:spPr bwMode="auto">
          <a:xfrm>
            <a:off x="1187624" y="3978560"/>
            <a:ext cx="6705335"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a:lnSpc>
                <a:spcPct val="120000"/>
              </a:lnSpc>
              <a:spcBef>
                <a:spcPct val="0"/>
              </a:spcBef>
              <a:buNone/>
              <a:defRPr/>
            </a:pPr>
            <a:r>
              <a:rPr lang="zh-CN" altLang="en-US" sz="1100" kern="0" dirty="0">
                <a:solidFill>
                  <a:srgbClr val="151515">
                    <a:lumMod val="75000"/>
                    <a:lumOff val="25000"/>
                  </a:srgb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left)">
                                      <p:cBhvr>
                                        <p:cTn id="7" dur="500"/>
                                        <p:tgtEl>
                                          <p:spTgt spid="11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outVertical)">
                                      <p:cBhvr>
                                        <p:cTn id="11" dur="500"/>
                                        <p:tgtEl>
                                          <p:spTgt spid="37"/>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p:tgtEl>
                                          <p:spTgt spid="29"/>
                                        </p:tgtEl>
                                        <p:attrNameLst>
                                          <p:attrName>ppt_y</p:attrName>
                                        </p:attrNameLst>
                                      </p:cBhvr>
                                      <p:tavLst>
                                        <p:tav tm="0">
                                          <p:val>
                                            <p:strVal val="#ppt_y+#ppt_h*1.125000"/>
                                          </p:val>
                                        </p:tav>
                                        <p:tav tm="100000">
                                          <p:val>
                                            <p:strVal val="#ppt_y"/>
                                          </p:val>
                                        </p:tav>
                                      </p:tavLst>
                                    </p:anim>
                                    <p:animEffect transition="in" filter="wipe(up)">
                                      <p:cBhvr>
                                        <p:cTn id="16" dur="500"/>
                                        <p:tgtEl>
                                          <p:spTgt spid="29"/>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p:tgtEl>
                                          <p:spTgt spid="30"/>
                                        </p:tgtEl>
                                        <p:attrNameLst>
                                          <p:attrName>ppt_y</p:attrName>
                                        </p:attrNameLst>
                                      </p:cBhvr>
                                      <p:tavLst>
                                        <p:tav tm="0">
                                          <p:val>
                                            <p:strVal val="#ppt_y-#ppt_h*1.125000"/>
                                          </p:val>
                                        </p:tav>
                                        <p:tav tm="100000">
                                          <p:val>
                                            <p:strVal val="#ppt_y"/>
                                          </p:val>
                                        </p:tav>
                                      </p:tavLst>
                                    </p:anim>
                                    <p:animEffect transition="in" filter="wipe(down)">
                                      <p:cBhvr>
                                        <p:cTn id="20" dur="500"/>
                                        <p:tgtEl>
                                          <p:spTgt spid="30"/>
                                        </p:tgtEl>
                                      </p:cBhvr>
                                    </p:animEffect>
                                  </p:childTnLst>
                                </p:cTn>
                              </p:par>
                              <p:par>
                                <p:cTn id="21" presetID="22" presetClass="entr" presetSubtype="2" fill="hold" nodeType="withEffect">
                                  <p:stCondLst>
                                    <p:cond delay="40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par>
                                <p:cTn id="24" presetID="22" presetClass="entr" presetSubtype="2" fill="hold" nodeType="withEffect">
                                  <p:stCondLst>
                                    <p:cond delay="400"/>
                                  </p:stCondLst>
                                  <p:childTnLst>
                                    <p:set>
                                      <p:cBhvr>
                                        <p:cTn id="25" dur="1" fill="hold">
                                          <p:stCondLst>
                                            <p:cond delay="0"/>
                                          </p:stCondLst>
                                        </p:cTn>
                                        <p:tgtEl>
                                          <p:spTgt spid="32"/>
                                        </p:tgtEl>
                                        <p:attrNameLst>
                                          <p:attrName>style.visibility</p:attrName>
                                        </p:attrNameLst>
                                      </p:cBhvr>
                                      <p:to>
                                        <p:strVal val="visible"/>
                                      </p:to>
                                    </p:set>
                                    <p:animEffect transition="in" filter="wipe(right)">
                                      <p:cBhvr>
                                        <p:cTn id="26" dur="500"/>
                                        <p:tgtEl>
                                          <p:spTgt spid="32"/>
                                        </p:tgtEl>
                                      </p:cBhvr>
                                    </p:animEffect>
                                  </p:childTnLst>
                                </p:cTn>
                              </p:par>
                              <p:par>
                                <p:cTn id="27" presetID="10" presetClass="entr" presetSubtype="0" fill="hold" grpId="0" nodeType="withEffect">
                                  <p:stCondLst>
                                    <p:cond delay="1000"/>
                                  </p:stCondLst>
                                  <p:iterate type="lt">
                                    <p:tmPct val="10000"/>
                                  </p:iterate>
                                  <p:childTnLst>
                                    <p:set>
                                      <p:cBhvr>
                                        <p:cTn id="28" dur="1" fill="hold">
                                          <p:stCondLst>
                                            <p:cond delay="0"/>
                                          </p:stCondLst>
                                        </p:cTn>
                                        <p:tgtEl>
                                          <p:spTgt spid="33"/>
                                        </p:tgtEl>
                                        <p:attrNameLst>
                                          <p:attrName>style.visibility</p:attrName>
                                        </p:attrNameLst>
                                      </p:cBhvr>
                                      <p:to>
                                        <p:strVal val="visible"/>
                                      </p:to>
                                    </p:set>
                                    <p:animEffect transition="in" filter="fade">
                                      <p:cBhvr>
                                        <p:cTn id="29" dur="100"/>
                                        <p:tgtEl>
                                          <p:spTgt spid="33"/>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34"/>
                                        </p:tgtEl>
                                        <p:attrNameLst>
                                          <p:attrName>style.visibility</p:attrName>
                                        </p:attrNameLst>
                                      </p:cBhvr>
                                      <p:to>
                                        <p:strVal val="visible"/>
                                      </p:to>
                                    </p:set>
                                    <p:animEffect transition="in" filter="fade">
                                      <p:cBhvr>
                                        <p:cTn id="32" dur="100"/>
                                        <p:tgtEl>
                                          <p:spTgt spid="34"/>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35"/>
                                        </p:tgtEl>
                                        <p:attrNameLst>
                                          <p:attrName>style.visibility</p:attrName>
                                        </p:attrNameLst>
                                      </p:cBhvr>
                                      <p:to>
                                        <p:strVal val="visible"/>
                                      </p:to>
                                    </p:set>
                                    <p:animEffect transition="in" filter="fade">
                                      <p:cBhvr>
                                        <p:cTn id="35" dur="100"/>
                                        <p:tgtEl>
                                          <p:spTgt spid="35"/>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36"/>
                                        </p:tgtEl>
                                        <p:attrNameLst>
                                          <p:attrName>style.visibility</p:attrName>
                                        </p:attrNameLst>
                                      </p:cBhvr>
                                      <p:to>
                                        <p:strVal val="visible"/>
                                      </p:to>
                                    </p:set>
                                    <p:animEffect transition="in" filter="fade">
                                      <p:cBhvr>
                                        <p:cTn id="38"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29" grpId="0" animBg="1"/>
      <p:bldP spid="30" grpId="0" animBg="1"/>
      <p:bldP spid="33" grpId="0"/>
      <p:bldP spid="34"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82" name="组合 81"/>
          <p:cNvGrpSpPr/>
          <p:nvPr/>
        </p:nvGrpSpPr>
        <p:grpSpPr>
          <a:xfrm>
            <a:off x="3465348" y="1584911"/>
            <a:ext cx="1287211" cy="1974555"/>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梯形 83"/>
            <p:cNvSpPr/>
            <p:nvPr/>
          </p:nvSpPr>
          <p:spPr>
            <a:xfrm rot="8993242">
              <a:off x="4664982" y="211321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梯形 84"/>
            <p:cNvSpPr/>
            <p:nvPr/>
          </p:nvSpPr>
          <p:spPr>
            <a:xfrm rot="1800000">
              <a:off x="4667006" y="417306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6" name="组合 85"/>
          <p:cNvGrpSpPr/>
          <p:nvPr/>
        </p:nvGrpSpPr>
        <p:grpSpPr>
          <a:xfrm>
            <a:off x="4392700" y="1584038"/>
            <a:ext cx="1287208" cy="1974546"/>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梯形 87"/>
            <p:cNvSpPr/>
            <p:nvPr/>
          </p:nvSpPr>
          <p:spPr>
            <a:xfrm rot="19793242" flipH="1">
              <a:off x="5858956" y="4171887"/>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梯形 88"/>
            <p:cNvSpPr/>
            <p:nvPr/>
          </p:nvSpPr>
          <p:spPr>
            <a:xfrm rot="12600000" flipH="1">
              <a:off x="5856933" y="2112051"/>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0" name="直接连接符 89"/>
          <p:cNvCxnSpPr/>
          <p:nvPr/>
        </p:nvCxnSpPr>
        <p:spPr>
          <a:xfrm flipV="1">
            <a:off x="551780" y="2569560"/>
            <a:ext cx="2749887" cy="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551781" y="1266809"/>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92" name="任意多边形 91"/>
          <p:cNvSpPr/>
          <p:nvPr/>
        </p:nvSpPr>
        <p:spPr>
          <a:xfrm flipV="1">
            <a:off x="548879" y="3548245"/>
            <a:ext cx="3224407"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cxnSp>
        <p:nvCxnSpPr>
          <p:cNvPr id="93" name="直接连接符 92"/>
          <p:cNvCxnSpPr/>
          <p:nvPr/>
        </p:nvCxnSpPr>
        <p:spPr>
          <a:xfrm flipH="1">
            <a:off x="5843588" y="2569560"/>
            <a:ext cx="2748634" cy="219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5369074" y="1266809"/>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95" name="任意多边形 94"/>
          <p:cNvSpPr/>
          <p:nvPr/>
        </p:nvSpPr>
        <p:spPr>
          <a:xfrm flipH="1" flipV="1">
            <a:off x="5371974" y="3548245"/>
            <a:ext cx="3223148" cy="324065"/>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pic>
        <p:nvPicPr>
          <p:cNvPr id="96" name="图片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1439" y="3626580"/>
            <a:ext cx="191870" cy="191870"/>
          </a:xfrm>
          <a:prstGeom prst="rect">
            <a:avLst/>
          </a:prstGeom>
        </p:spPr>
      </p:pic>
      <p:pic>
        <p:nvPicPr>
          <p:cNvPr id="97" name="图片 9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9873" y="1043605"/>
            <a:ext cx="175004" cy="175004"/>
          </a:xfrm>
          <a:prstGeom prst="rect">
            <a:avLst/>
          </a:prstGeom>
        </p:spPr>
      </p:pic>
      <p:pic>
        <p:nvPicPr>
          <p:cNvPr id="98" name="图片 9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7692" y="3655923"/>
            <a:ext cx="152337" cy="152337"/>
          </a:xfrm>
          <a:prstGeom prst="rect">
            <a:avLst/>
          </a:prstGeom>
        </p:spPr>
      </p:pic>
      <p:pic>
        <p:nvPicPr>
          <p:cNvPr id="99" name="图片 9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6247" y="2369076"/>
            <a:ext cx="155226" cy="138943"/>
          </a:xfrm>
          <a:prstGeom prst="rect">
            <a:avLst/>
          </a:prstGeom>
        </p:spPr>
      </p:pic>
      <p:pic>
        <p:nvPicPr>
          <p:cNvPr id="100" name="图片 9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7362" y="990648"/>
            <a:ext cx="212996" cy="212996"/>
          </a:xfrm>
          <a:prstGeom prst="rect">
            <a:avLst/>
          </a:prstGeom>
        </p:spPr>
      </p:pic>
      <p:pic>
        <p:nvPicPr>
          <p:cNvPr id="101" name="图片 10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84688" y="2354487"/>
            <a:ext cx="165374" cy="165374"/>
          </a:xfrm>
          <a:prstGeom prst="rect">
            <a:avLst/>
          </a:prstGeom>
        </p:spPr>
      </p:pic>
      <p:grpSp>
        <p:nvGrpSpPr>
          <p:cNvPr id="102" name="组合 101"/>
          <p:cNvGrpSpPr/>
          <p:nvPr/>
        </p:nvGrpSpPr>
        <p:grpSpPr>
          <a:xfrm>
            <a:off x="581125" y="964836"/>
            <a:ext cx="2550773" cy="1095063"/>
            <a:chOff x="774833" y="1286447"/>
            <a:chExt cx="3401031" cy="1460083"/>
          </a:xfrm>
        </p:grpSpPr>
        <p:sp>
          <p:nvSpPr>
            <p:cNvPr id="103" name="文本框 45"/>
            <p:cNvSpPr txBox="1"/>
            <p:nvPr/>
          </p:nvSpPr>
          <p:spPr>
            <a:xfrm>
              <a:off x="774833" y="1286447"/>
              <a:ext cx="3063474" cy="381642"/>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04" name="文本框 48"/>
            <p:cNvSpPr txBox="1"/>
            <p:nvPr/>
          </p:nvSpPr>
          <p:spPr>
            <a:xfrm>
              <a:off x="812802" y="1743178"/>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581124" y="2262873"/>
            <a:ext cx="2550779" cy="1106871"/>
            <a:chOff x="774833" y="3017162"/>
            <a:chExt cx="3401038" cy="1475828"/>
          </a:xfrm>
        </p:grpSpPr>
        <p:sp>
          <p:nvSpPr>
            <p:cNvPr id="106" name="文本框 46"/>
            <p:cNvSpPr txBox="1"/>
            <p:nvPr/>
          </p:nvSpPr>
          <p:spPr>
            <a:xfrm>
              <a:off x="774833" y="3017162"/>
              <a:ext cx="3063473" cy="381643"/>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07" name="文本框 49"/>
            <p:cNvSpPr txBox="1"/>
            <p:nvPr/>
          </p:nvSpPr>
          <p:spPr>
            <a:xfrm>
              <a:off x="812809" y="3489638"/>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581125" y="3555410"/>
            <a:ext cx="2554343" cy="1113043"/>
            <a:chOff x="774833" y="4740545"/>
            <a:chExt cx="3405791" cy="1484057"/>
          </a:xfrm>
        </p:grpSpPr>
        <p:sp>
          <p:nvSpPr>
            <p:cNvPr id="109" name="文本框 47"/>
            <p:cNvSpPr txBox="1"/>
            <p:nvPr/>
          </p:nvSpPr>
          <p:spPr>
            <a:xfrm>
              <a:off x="774833" y="4740545"/>
              <a:ext cx="3063474" cy="381643"/>
            </a:xfrm>
            <a:prstGeom prst="rect">
              <a:avLst/>
            </a:prstGeom>
            <a:noFill/>
          </p:spPr>
          <p:txBody>
            <a:bodyPr wrap="square" rtlCol="0">
              <a:spAutoFit/>
            </a:bodyPr>
            <a:lstStyle/>
            <a:p>
              <a:pPr algn="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0" name="文本框 50"/>
            <p:cNvSpPr txBox="1"/>
            <p:nvPr/>
          </p:nvSpPr>
          <p:spPr>
            <a:xfrm>
              <a:off x="817562" y="5221250"/>
              <a:ext cx="3363062" cy="1003352"/>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6013691" y="953875"/>
            <a:ext cx="2522297" cy="1106022"/>
            <a:chOff x="7985918" y="1271833"/>
            <a:chExt cx="3363062" cy="1474696"/>
          </a:xfrm>
        </p:grpSpPr>
        <p:sp>
          <p:nvSpPr>
            <p:cNvPr id="112" name="文本框 51"/>
            <p:cNvSpPr txBox="1"/>
            <p:nvPr/>
          </p:nvSpPr>
          <p:spPr>
            <a:xfrm>
              <a:off x="8266457" y="1271833"/>
              <a:ext cx="3063473" cy="381643"/>
            </a:xfrm>
            <a:prstGeom prst="rect">
              <a:avLst/>
            </a:prstGeom>
            <a:noFill/>
          </p:spPr>
          <p:txBody>
            <a:bodyPr wrap="square" rtlCol="0">
              <a:spAutoFit/>
            </a:bodyPr>
            <a:lstStyle/>
            <a:p>
              <a:pP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3" name="文本框 54"/>
            <p:cNvSpPr txBox="1"/>
            <p:nvPr/>
          </p:nvSpPr>
          <p:spPr>
            <a:xfrm>
              <a:off x="7985918" y="1743177"/>
              <a:ext cx="3363062" cy="1003352"/>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6011310" y="2251910"/>
            <a:ext cx="2522297" cy="1117831"/>
            <a:chOff x="7982743" y="3002548"/>
            <a:chExt cx="3363062" cy="1490441"/>
          </a:xfrm>
        </p:grpSpPr>
        <p:sp>
          <p:nvSpPr>
            <p:cNvPr id="115" name="文本框 52"/>
            <p:cNvSpPr txBox="1"/>
            <p:nvPr/>
          </p:nvSpPr>
          <p:spPr>
            <a:xfrm>
              <a:off x="8266458" y="3002548"/>
              <a:ext cx="3063473" cy="381643"/>
            </a:xfrm>
            <a:prstGeom prst="rect">
              <a:avLst/>
            </a:prstGeom>
            <a:noFill/>
          </p:spPr>
          <p:txBody>
            <a:bodyPr wrap="square" rtlCol="0">
              <a:spAutoFit/>
            </a:bodyPr>
            <a:lstStyle/>
            <a:p>
              <a:pP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6" name="文本框 55"/>
            <p:cNvSpPr txBox="1"/>
            <p:nvPr/>
          </p:nvSpPr>
          <p:spPr>
            <a:xfrm>
              <a:off x="7982743" y="3489638"/>
              <a:ext cx="3363062" cy="100335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6013691" y="3563499"/>
            <a:ext cx="2522297" cy="1104953"/>
            <a:chOff x="7985918" y="4751331"/>
            <a:chExt cx="3363062" cy="1473271"/>
          </a:xfrm>
        </p:grpSpPr>
        <p:sp>
          <p:nvSpPr>
            <p:cNvPr id="118" name="文本框 53"/>
            <p:cNvSpPr txBox="1"/>
            <p:nvPr/>
          </p:nvSpPr>
          <p:spPr>
            <a:xfrm>
              <a:off x="8266457" y="4751331"/>
              <a:ext cx="3063473" cy="381643"/>
            </a:xfrm>
            <a:prstGeom prst="rect">
              <a:avLst/>
            </a:prstGeom>
            <a:noFill/>
          </p:spPr>
          <p:txBody>
            <a:bodyPr wrap="square" rtlCol="0">
              <a:spAutoFit/>
            </a:bodyPr>
            <a:lstStyle/>
            <a:p>
              <a:pPr>
                <a:lnSpc>
                  <a:spcPct val="90000"/>
                </a:lnSpc>
                <a:spcBef>
                  <a:spcPts val="750"/>
                </a:spcBef>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19" name="文本框 56"/>
            <p:cNvSpPr txBox="1"/>
            <p:nvPr/>
          </p:nvSpPr>
          <p:spPr>
            <a:xfrm>
              <a:off x="7985918" y="5221250"/>
              <a:ext cx="3363062" cy="1003352"/>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20" name="文本框 57"/>
          <p:cNvSpPr txBox="1"/>
          <p:nvPr/>
        </p:nvSpPr>
        <p:spPr>
          <a:xfrm>
            <a:off x="3898075" y="2382713"/>
            <a:ext cx="1347851" cy="387798"/>
          </a:xfrm>
          <a:prstGeom prst="rect">
            <a:avLst/>
          </a:prstGeom>
          <a:noFill/>
        </p:spPr>
        <p:txBody>
          <a:bodyPr wrap="square" lIns="68580" tIns="34290" rIns="68580" bIns="34290" rtlCol="0">
            <a:spAutoFit/>
          </a:bodyPr>
          <a:lstStyle/>
          <a:p>
            <a:pPr algn="ctr">
              <a:lnSpc>
                <a:spcPct val="90000"/>
              </a:lnSpc>
              <a:spcBef>
                <a:spcPts val="750"/>
              </a:spcBef>
            </a:pPr>
            <a:r>
              <a:rPr lang="zh-CN" altLang="en-US" sz="23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250" fill="hold"/>
                                        <p:tgtEl>
                                          <p:spTgt spid="82"/>
                                        </p:tgtEl>
                                        <p:attrNameLst>
                                          <p:attrName>ppt_x</p:attrName>
                                        </p:attrNameLst>
                                      </p:cBhvr>
                                      <p:tavLst>
                                        <p:tav tm="0">
                                          <p:val>
                                            <p:strVal val="1+#ppt_w/2"/>
                                          </p:val>
                                        </p:tav>
                                        <p:tav tm="100000">
                                          <p:val>
                                            <p:strVal val="#ppt_x"/>
                                          </p:val>
                                        </p:tav>
                                      </p:tavLst>
                                    </p:anim>
                                    <p:anim calcmode="lin" valueType="num">
                                      <p:cBhvr additive="base">
                                        <p:cTn id="12" dur="250" fill="hold"/>
                                        <p:tgtEl>
                                          <p:spTgt spid="8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250" fill="hold"/>
                                        <p:tgtEl>
                                          <p:spTgt spid="86"/>
                                        </p:tgtEl>
                                        <p:attrNameLst>
                                          <p:attrName>ppt_x</p:attrName>
                                        </p:attrNameLst>
                                      </p:cBhvr>
                                      <p:tavLst>
                                        <p:tav tm="0">
                                          <p:val>
                                            <p:strVal val="0-#ppt_w/2"/>
                                          </p:val>
                                        </p:tav>
                                        <p:tav tm="100000">
                                          <p:val>
                                            <p:strVal val="#ppt_x"/>
                                          </p:val>
                                        </p:tav>
                                      </p:tavLst>
                                    </p:anim>
                                    <p:anim calcmode="lin" valueType="num">
                                      <p:cBhvr additive="base">
                                        <p:cTn id="16" dur="250" fill="hold"/>
                                        <p:tgtEl>
                                          <p:spTgt spid="86"/>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120"/>
                                        </p:tgtEl>
                                        <p:attrNameLst>
                                          <p:attrName>style.visibility</p:attrName>
                                        </p:attrNameLst>
                                      </p:cBhvr>
                                      <p:to>
                                        <p:strVal val="visible"/>
                                      </p:to>
                                    </p:set>
                                    <p:anim calcmode="lin" valueType="num">
                                      <p:cBhvr>
                                        <p:cTn id="20" dur="500" fill="hold"/>
                                        <p:tgtEl>
                                          <p:spTgt spid="120"/>
                                        </p:tgtEl>
                                        <p:attrNameLst>
                                          <p:attrName>ppt_w</p:attrName>
                                        </p:attrNameLst>
                                      </p:cBhvr>
                                      <p:tavLst>
                                        <p:tav tm="0">
                                          <p:val>
                                            <p:fltVal val="0"/>
                                          </p:val>
                                        </p:tav>
                                        <p:tav tm="100000">
                                          <p:val>
                                            <p:strVal val="#ppt_w"/>
                                          </p:val>
                                        </p:tav>
                                      </p:tavLst>
                                    </p:anim>
                                    <p:anim calcmode="lin" valueType="num">
                                      <p:cBhvr>
                                        <p:cTn id="21" dur="500" fill="hold"/>
                                        <p:tgtEl>
                                          <p:spTgt spid="120"/>
                                        </p:tgtEl>
                                        <p:attrNameLst>
                                          <p:attrName>ppt_h</p:attrName>
                                        </p:attrNameLst>
                                      </p:cBhvr>
                                      <p:tavLst>
                                        <p:tav tm="0">
                                          <p:val>
                                            <p:fltVal val="0"/>
                                          </p:val>
                                        </p:tav>
                                        <p:tav tm="100000">
                                          <p:val>
                                            <p:strVal val="#ppt_h"/>
                                          </p:val>
                                        </p:tav>
                                      </p:tavLst>
                                    </p:anim>
                                    <p:animEffect transition="in" filter="fade">
                                      <p:cBhvr>
                                        <p:cTn id="22" dur="500"/>
                                        <p:tgtEl>
                                          <p:spTgt spid="120"/>
                                        </p:tgtEl>
                                      </p:cBhvr>
                                    </p:animEffect>
                                  </p:childTnLst>
                                </p:cTn>
                              </p:par>
                            </p:childTnLst>
                          </p:cTn>
                        </p:par>
                        <p:par>
                          <p:cTn id="23" fill="hold">
                            <p:stCondLst>
                              <p:cond delay="1250"/>
                            </p:stCondLst>
                            <p:childTnLst>
                              <p:par>
                                <p:cTn id="24" presetID="22" presetClass="entr" presetSubtype="2"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wipe(right)">
                                      <p:cBhvr>
                                        <p:cTn id="26" dur="500"/>
                                        <p:tgtEl>
                                          <p:spTgt spid="9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par>
                                <p:cTn id="30" presetID="10"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500"/>
                                        <p:tgtEl>
                                          <p:spTgt spid="100"/>
                                        </p:tgtEl>
                                      </p:cBhvr>
                                    </p:animEffect>
                                  </p:childTnLst>
                                </p:cTn>
                              </p:par>
                              <p:par>
                                <p:cTn id="33" presetID="10" presetClass="entr" presetSubtype="0" fill="hold" nodeType="with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500"/>
                                        <p:tgtEl>
                                          <p:spTgt spid="97"/>
                                        </p:tgtEl>
                                      </p:cBhvr>
                                    </p:animEffect>
                                  </p:childTnLst>
                                </p:cTn>
                              </p:par>
                              <p:par>
                                <p:cTn id="36" presetID="1" presetClass="entr" presetSubtype="0" fill="hold" nodeType="withEffect">
                                  <p:stCondLst>
                                    <p:cond delay="250"/>
                                  </p:stCondLst>
                                  <p:childTnLst>
                                    <p:set>
                                      <p:cBhvr>
                                        <p:cTn id="37" dur="1" fill="hold">
                                          <p:stCondLst>
                                            <p:cond delay="0"/>
                                          </p:stCondLst>
                                        </p:cTn>
                                        <p:tgtEl>
                                          <p:spTgt spid="102"/>
                                        </p:tgtEl>
                                        <p:attrNameLst>
                                          <p:attrName>style.visibility</p:attrName>
                                        </p:attrNameLst>
                                      </p:cBhvr>
                                      <p:to>
                                        <p:strVal val="visible"/>
                                      </p:to>
                                    </p:set>
                                  </p:childTnLst>
                                </p:cTn>
                              </p:par>
                              <p:par>
                                <p:cTn id="38" presetID="26" presetClass="emph" presetSubtype="0" fill="hold" nodeType="withEffect">
                                  <p:stCondLst>
                                    <p:cond delay="250"/>
                                  </p:stCondLst>
                                  <p:childTnLst>
                                    <p:animEffect transition="out" filter="fade">
                                      <p:cBhvr>
                                        <p:cTn id="39" dur="500" tmFilter="0, 0; .2, .5; .8, .5; 1, 0"/>
                                        <p:tgtEl>
                                          <p:spTgt spid="102"/>
                                        </p:tgtEl>
                                      </p:cBhvr>
                                    </p:animEffect>
                                    <p:animScale>
                                      <p:cBhvr>
                                        <p:cTn id="40" dur="250" autoRev="1" fill="hold"/>
                                        <p:tgtEl>
                                          <p:spTgt spid="102"/>
                                        </p:tgtEl>
                                      </p:cBhvr>
                                      <p:by x="105000" y="105000"/>
                                    </p:animScale>
                                  </p:childTnLst>
                                </p:cTn>
                              </p:par>
                              <p:par>
                                <p:cTn id="41" presetID="1" presetClass="entr" presetSubtype="0" fill="hold" nodeType="withEffect">
                                  <p:stCondLst>
                                    <p:cond delay="250"/>
                                  </p:stCondLst>
                                  <p:childTnLst>
                                    <p:set>
                                      <p:cBhvr>
                                        <p:cTn id="42" dur="1" fill="hold">
                                          <p:stCondLst>
                                            <p:cond delay="0"/>
                                          </p:stCondLst>
                                        </p:cTn>
                                        <p:tgtEl>
                                          <p:spTgt spid="111"/>
                                        </p:tgtEl>
                                        <p:attrNameLst>
                                          <p:attrName>style.visibility</p:attrName>
                                        </p:attrNameLst>
                                      </p:cBhvr>
                                      <p:to>
                                        <p:strVal val="visible"/>
                                      </p:to>
                                    </p:set>
                                  </p:childTnLst>
                                </p:cTn>
                              </p:par>
                              <p:par>
                                <p:cTn id="43" presetID="26" presetClass="emph" presetSubtype="0" fill="hold" nodeType="withEffect">
                                  <p:stCondLst>
                                    <p:cond delay="250"/>
                                  </p:stCondLst>
                                  <p:childTnLst>
                                    <p:animEffect transition="out" filter="fade">
                                      <p:cBhvr>
                                        <p:cTn id="44" dur="500" tmFilter="0, 0; .2, .5; .8, .5; 1, 0"/>
                                        <p:tgtEl>
                                          <p:spTgt spid="111"/>
                                        </p:tgtEl>
                                      </p:cBhvr>
                                    </p:animEffect>
                                    <p:animScale>
                                      <p:cBhvr>
                                        <p:cTn id="45" dur="250" autoRev="1" fill="hold"/>
                                        <p:tgtEl>
                                          <p:spTgt spid="111"/>
                                        </p:tgtEl>
                                      </p:cBhvr>
                                      <p:by x="105000" y="105000"/>
                                    </p:animScale>
                                  </p:childTnLst>
                                </p:cTn>
                              </p:par>
                            </p:childTnLst>
                          </p:cTn>
                        </p:par>
                        <p:par>
                          <p:cTn id="46" fill="hold">
                            <p:stCondLst>
                              <p:cond delay="2000"/>
                            </p:stCondLst>
                            <p:childTnLst>
                              <p:par>
                                <p:cTn id="47" presetID="22" presetClass="entr" presetSubtype="2" fill="hold" nodeType="after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wipe(right)">
                                      <p:cBhvr>
                                        <p:cTn id="49" dur="500"/>
                                        <p:tgtEl>
                                          <p:spTgt spid="90"/>
                                        </p:tgtEl>
                                      </p:cBhvr>
                                    </p:animEffect>
                                  </p:childTnLst>
                                </p:cTn>
                              </p:par>
                              <p:par>
                                <p:cTn id="50" presetID="22" presetClass="entr" presetSubtype="8" fill="hold"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wipe(left)">
                                      <p:cBhvr>
                                        <p:cTn id="52" dur="500"/>
                                        <p:tgtEl>
                                          <p:spTgt spid="93"/>
                                        </p:tgtEl>
                                      </p:cBhvr>
                                    </p:animEffect>
                                  </p:childTnLst>
                                </p:cTn>
                              </p:par>
                              <p:par>
                                <p:cTn id="53" presetID="10" presetClass="entr" presetSubtype="0" fill="hold" nodeType="with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par>
                                <p:cTn id="56" presetID="10" presetClass="entr" presetSubtype="0" fill="hold"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fade">
                                      <p:cBhvr>
                                        <p:cTn id="58" dur="500"/>
                                        <p:tgtEl>
                                          <p:spTgt spid="101"/>
                                        </p:tgtEl>
                                      </p:cBhvr>
                                    </p:animEffect>
                                  </p:childTnLst>
                                </p:cTn>
                              </p:par>
                              <p:par>
                                <p:cTn id="59" presetID="1" presetClass="entr" presetSubtype="0" fill="hold" nodeType="withEffect">
                                  <p:stCondLst>
                                    <p:cond delay="250"/>
                                  </p:stCondLst>
                                  <p:childTnLst>
                                    <p:set>
                                      <p:cBhvr>
                                        <p:cTn id="60" dur="1" fill="hold">
                                          <p:stCondLst>
                                            <p:cond delay="0"/>
                                          </p:stCondLst>
                                        </p:cTn>
                                        <p:tgtEl>
                                          <p:spTgt spid="105"/>
                                        </p:tgtEl>
                                        <p:attrNameLst>
                                          <p:attrName>style.visibility</p:attrName>
                                        </p:attrNameLst>
                                      </p:cBhvr>
                                      <p:to>
                                        <p:strVal val="visible"/>
                                      </p:to>
                                    </p:set>
                                  </p:childTnLst>
                                </p:cTn>
                              </p:par>
                              <p:par>
                                <p:cTn id="61" presetID="26" presetClass="emph" presetSubtype="0" fill="hold" nodeType="withEffect">
                                  <p:stCondLst>
                                    <p:cond delay="250"/>
                                  </p:stCondLst>
                                  <p:childTnLst>
                                    <p:animEffect transition="out" filter="fade">
                                      <p:cBhvr>
                                        <p:cTn id="62" dur="500" tmFilter="0, 0; .2, .5; .8, .5; 1, 0"/>
                                        <p:tgtEl>
                                          <p:spTgt spid="105"/>
                                        </p:tgtEl>
                                      </p:cBhvr>
                                    </p:animEffect>
                                    <p:animScale>
                                      <p:cBhvr>
                                        <p:cTn id="63" dur="250" autoRev="1" fill="hold"/>
                                        <p:tgtEl>
                                          <p:spTgt spid="105"/>
                                        </p:tgtEl>
                                      </p:cBhvr>
                                      <p:by x="105000" y="105000"/>
                                    </p:animScale>
                                  </p:childTnLst>
                                </p:cTn>
                              </p:par>
                              <p:par>
                                <p:cTn id="64" presetID="1" presetClass="entr" presetSubtype="0" fill="hold" nodeType="withEffect">
                                  <p:stCondLst>
                                    <p:cond delay="250"/>
                                  </p:stCondLst>
                                  <p:childTnLst>
                                    <p:set>
                                      <p:cBhvr>
                                        <p:cTn id="65" dur="1" fill="hold">
                                          <p:stCondLst>
                                            <p:cond delay="0"/>
                                          </p:stCondLst>
                                        </p:cTn>
                                        <p:tgtEl>
                                          <p:spTgt spid="114"/>
                                        </p:tgtEl>
                                        <p:attrNameLst>
                                          <p:attrName>style.visibility</p:attrName>
                                        </p:attrNameLst>
                                      </p:cBhvr>
                                      <p:to>
                                        <p:strVal val="visible"/>
                                      </p:to>
                                    </p:set>
                                  </p:childTnLst>
                                </p:cTn>
                              </p:par>
                              <p:par>
                                <p:cTn id="66" presetID="26" presetClass="emph" presetSubtype="0" fill="hold" nodeType="withEffect">
                                  <p:stCondLst>
                                    <p:cond delay="250"/>
                                  </p:stCondLst>
                                  <p:childTnLst>
                                    <p:animEffect transition="out" filter="fade">
                                      <p:cBhvr>
                                        <p:cTn id="67" dur="500" tmFilter="0, 0; .2, .5; .8, .5; 1, 0"/>
                                        <p:tgtEl>
                                          <p:spTgt spid="114"/>
                                        </p:tgtEl>
                                      </p:cBhvr>
                                    </p:animEffect>
                                    <p:animScale>
                                      <p:cBhvr>
                                        <p:cTn id="68" dur="250" autoRev="1" fill="hold"/>
                                        <p:tgtEl>
                                          <p:spTgt spid="114"/>
                                        </p:tgtEl>
                                      </p:cBhvr>
                                      <p:by x="105000" y="105000"/>
                                    </p:animScale>
                                  </p:childTnLst>
                                </p:cTn>
                              </p:par>
                            </p:childTnLst>
                          </p:cTn>
                        </p:par>
                        <p:par>
                          <p:cTn id="69" fill="hold">
                            <p:stCondLst>
                              <p:cond delay="2750"/>
                            </p:stCondLst>
                            <p:childTnLst>
                              <p:par>
                                <p:cTn id="70" presetID="22" presetClass="entr" presetSubtype="2" fill="hold" grpId="0" nodeType="afterEffect">
                                  <p:stCondLst>
                                    <p:cond delay="0"/>
                                  </p:stCondLst>
                                  <p:childTnLst>
                                    <p:set>
                                      <p:cBhvr>
                                        <p:cTn id="71" dur="1" fill="hold">
                                          <p:stCondLst>
                                            <p:cond delay="0"/>
                                          </p:stCondLst>
                                        </p:cTn>
                                        <p:tgtEl>
                                          <p:spTgt spid="92"/>
                                        </p:tgtEl>
                                        <p:attrNameLst>
                                          <p:attrName>style.visibility</p:attrName>
                                        </p:attrNameLst>
                                      </p:cBhvr>
                                      <p:to>
                                        <p:strVal val="visible"/>
                                      </p:to>
                                    </p:set>
                                    <p:animEffect transition="in" filter="wipe(right)">
                                      <p:cBhvr>
                                        <p:cTn id="72" dur="500"/>
                                        <p:tgtEl>
                                          <p:spTgt spid="9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left)">
                                      <p:cBhvr>
                                        <p:cTn id="75" dur="500"/>
                                        <p:tgtEl>
                                          <p:spTgt spid="95"/>
                                        </p:tgtEl>
                                      </p:cBhvr>
                                    </p:animEffect>
                                  </p:childTnLst>
                                </p:cTn>
                              </p:par>
                              <p:par>
                                <p:cTn id="76" presetID="10" presetClass="entr" presetSubtype="0" fill="hold" nodeType="withEffect">
                                  <p:stCondLst>
                                    <p:cond delay="0"/>
                                  </p:stCondLst>
                                  <p:childTnLst>
                                    <p:set>
                                      <p:cBhvr>
                                        <p:cTn id="77" dur="1" fill="hold">
                                          <p:stCondLst>
                                            <p:cond delay="0"/>
                                          </p:stCondLst>
                                        </p:cTn>
                                        <p:tgtEl>
                                          <p:spTgt spid="98"/>
                                        </p:tgtEl>
                                        <p:attrNameLst>
                                          <p:attrName>style.visibility</p:attrName>
                                        </p:attrNameLst>
                                      </p:cBhvr>
                                      <p:to>
                                        <p:strVal val="visible"/>
                                      </p:to>
                                    </p:set>
                                    <p:animEffect transition="in" filter="fade">
                                      <p:cBhvr>
                                        <p:cTn id="78" dur="500"/>
                                        <p:tgtEl>
                                          <p:spTgt spid="98"/>
                                        </p:tgtEl>
                                      </p:cBhvr>
                                    </p:animEffect>
                                  </p:childTnLst>
                                </p:cTn>
                              </p:par>
                              <p:par>
                                <p:cTn id="79" presetID="10" presetClass="entr" presetSubtype="0" fill="hold" nodeType="withEffect">
                                  <p:stCondLst>
                                    <p:cond delay="0"/>
                                  </p:stCondLst>
                                  <p:childTnLst>
                                    <p:set>
                                      <p:cBhvr>
                                        <p:cTn id="80" dur="1" fill="hold">
                                          <p:stCondLst>
                                            <p:cond delay="0"/>
                                          </p:stCondLst>
                                        </p:cTn>
                                        <p:tgtEl>
                                          <p:spTgt spid="96"/>
                                        </p:tgtEl>
                                        <p:attrNameLst>
                                          <p:attrName>style.visibility</p:attrName>
                                        </p:attrNameLst>
                                      </p:cBhvr>
                                      <p:to>
                                        <p:strVal val="visible"/>
                                      </p:to>
                                    </p:set>
                                    <p:animEffect transition="in" filter="fade">
                                      <p:cBhvr>
                                        <p:cTn id="81" dur="500"/>
                                        <p:tgtEl>
                                          <p:spTgt spid="96"/>
                                        </p:tgtEl>
                                      </p:cBhvr>
                                    </p:animEffect>
                                  </p:childTnLst>
                                </p:cTn>
                              </p:par>
                              <p:par>
                                <p:cTn id="82" presetID="1" presetClass="entr" presetSubtype="0" fill="hold" nodeType="withEffect">
                                  <p:stCondLst>
                                    <p:cond delay="250"/>
                                  </p:stCondLst>
                                  <p:childTnLst>
                                    <p:set>
                                      <p:cBhvr>
                                        <p:cTn id="83" dur="1" fill="hold">
                                          <p:stCondLst>
                                            <p:cond delay="0"/>
                                          </p:stCondLst>
                                        </p:cTn>
                                        <p:tgtEl>
                                          <p:spTgt spid="108"/>
                                        </p:tgtEl>
                                        <p:attrNameLst>
                                          <p:attrName>style.visibility</p:attrName>
                                        </p:attrNameLst>
                                      </p:cBhvr>
                                      <p:to>
                                        <p:strVal val="visible"/>
                                      </p:to>
                                    </p:set>
                                  </p:childTnLst>
                                </p:cTn>
                              </p:par>
                              <p:par>
                                <p:cTn id="84" presetID="26" presetClass="emph" presetSubtype="0" fill="hold" nodeType="withEffect">
                                  <p:stCondLst>
                                    <p:cond delay="250"/>
                                  </p:stCondLst>
                                  <p:childTnLst>
                                    <p:animEffect transition="out" filter="fade">
                                      <p:cBhvr>
                                        <p:cTn id="85" dur="500" tmFilter="0, 0; .2, .5; .8, .5; 1, 0"/>
                                        <p:tgtEl>
                                          <p:spTgt spid="108"/>
                                        </p:tgtEl>
                                      </p:cBhvr>
                                    </p:animEffect>
                                    <p:animScale>
                                      <p:cBhvr>
                                        <p:cTn id="86" dur="250" autoRev="1" fill="hold"/>
                                        <p:tgtEl>
                                          <p:spTgt spid="108"/>
                                        </p:tgtEl>
                                      </p:cBhvr>
                                      <p:by x="105000" y="105000"/>
                                    </p:animScale>
                                  </p:childTnLst>
                                </p:cTn>
                              </p:par>
                              <p:par>
                                <p:cTn id="87" presetID="1" presetClass="entr" presetSubtype="0" fill="hold" nodeType="withEffect">
                                  <p:stCondLst>
                                    <p:cond delay="250"/>
                                  </p:stCondLst>
                                  <p:childTnLst>
                                    <p:set>
                                      <p:cBhvr>
                                        <p:cTn id="88" dur="1" fill="hold">
                                          <p:stCondLst>
                                            <p:cond delay="0"/>
                                          </p:stCondLst>
                                        </p:cTn>
                                        <p:tgtEl>
                                          <p:spTgt spid="117"/>
                                        </p:tgtEl>
                                        <p:attrNameLst>
                                          <p:attrName>style.visibility</p:attrName>
                                        </p:attrNameLst>
                                      </p:cBhvr>
                                      <p:to>
                                        <p:strVal val="visible"/>
                                      </p:to>
                                    </p:set>
                                  </p:childTnLst>
                                </p:cTn>
                              </p:par>
                              <p:par>
                                <p:cTn id="89" presetID="26" presetClass="emph" presetSubtype="0" fill="hold" nodeType="withEffect">
                                  <p:stCondLst>
                                    <p:cond delay="250"/>
                                  </p:stCondLst>
                                  <p:childTnLst>
                                    <p:animEffect transition="out" filter="fade">
                                      <p:cBhvr>
                                        <p:cTn id="90" dur="500" tmFilter="0, 0; .2, .5; .8, .5; 1, 0"/>
                                        <p:tgtEl>
                                          <p:spTgt spid="117"/>
                                        </p:tgtEl>
                                      </p:cBhvr>
                                    </p:animEffect>
                                    <p:animScale>
                                      <p:cBhvr>
                                        <p:cTn id="91" dur="250" autoRev="1" fill="hold"/>
                                        <p:tgtEl>
                                          <p:spTgt spid="1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91" grpId="0" animBg="1"/>
      <p:bldP spid="92" grpId="0" animBg="1"/>
      <p:bldP spid="94" grpId="0" animBg="1"/>
      <p:bldP spid="95" grpId="0" animBg="1"/>
      <p:bldP spid="1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endParaRPr lang="zh-CN" altLang="en-US"/>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endParaRPr lang="zh-CN" altLang="en-US"/>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1</a:t>
            </a:r>
            <a:endParaRPr lang="en-US" altLang="zh-CN"/>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2</a:t>
            </a:r>
            <a:endParaRPr lang="en-US" altLang="zh-CN"/>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4</a:t>
            </a:r>
            <a:endParaRPr lang="en-US" altLang="zh-CN"/>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5</a:t>
            </a:r>
            <a:endParaRPr lang="en-US" altLang="zh-CN"/>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3</a:t>
            </a:r>
            <a:endParaRPr lang="en-US" altLang="zh-CN"/>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5.</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3.</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ea typeface="微软雅黑" pitchFamily="34" charset="-122"/>
              </a:rPr>
              <a:t>4.</a:t>
            </a:r>
            <a:r>
              <a:rPr lang="zh-CN" altLang="en-US" sz="1200" b="1" dirty="0">
                <a:ea typeface="微软雅黑" pitchFamily="34" charset="-122"/>
              </a:rPr>
              <a:t>单击添加标题文本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2.</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1.</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47"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anim calcmode="lin" valueType="num">
                                      <p:cBhvr>
                                        <p:cTn id="11" dur="500" fill="hold"/>
                                        <p:tgtEl>
                                          <p:spTgt spid="43"/>
                                        </p:tgtEl>
                                        <p:attrNameLst>
                                          <p:attrName>ppt_x</p:attrName>
                                        </p:attrNameLst>
                                      </p:cBhvr>
                                      <p:tavLst>
                                        <p:tav tm="0">
                                          <p:val>
                                            <p:strVal val="#ppt_x"/>
                                          </p:val>
                                        </p:tav>
                                        <p:tav tm="100000">
                                          <p:val>
                                            <p:strVal val="#ppt_x"/>
                                          </p:val>
                                        </p:tav>
                                      </p:tavLst>
                                    </p:anim>
                                    <p:anim calcmode="lin" valueType="num">
                                      <p:cBhvr>
                                        <p:cTn id="12" dur="500" fill="hold"/>
                                        <p:tgtEl>
                                          <p:spTgt spid="43"/>
                                        </p:tgtEl>
                                        <p:attrNameLst>
                                          <p:attrName>ppt_y</p:attrName>
                                        </p:attrNameLst>
                                      </p:cBhvr>
                                      <p:tavLst>
                                        <p:tav tm="0">
                                          <p:val>
                                            <p:strVal val="#ppt_y-.1"/>
                                          </p:val>
                                        </p:tav>
                                        <p:tav tm="100000">
                                          <p:val>
                                            <p:strVal val="#ppt_y"/>
                                          </p:val>
                                        </p:tav>
                                      </p:tavLst>
                                    </p:anim>
                                  </p:childTnLst>
                                </p:cTn>
                              </p:par>
                              <p:par>
                                <p:cTn id="13" presetID="23" presetClass="entr" presetSubtype="16" fill="hold" grpId="0" nodeType="withEffect">
                                  <p:stCondLst>
                                    <p:cond delay="50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fltVal val="0"/>
                                          </p:val>
                                        </p:tav>
                                        <p:tav tm="100000">
                                          <p:val>
                                            <p:strVal val="#ppt_h"/>
                                          </p:val>
                                        </p:tav>
                                      </p:tavLst>
                                    </p:anim>
                                  </p:childTnLst>
                                </p:cTn>
                              </p:par>
                              <p:par>
                                <p:cTn id="17" presetID="12" presetClass="entr" presetSubtype="4" fill="hold" grpId="0" nodeType="withEffect">
                                  <p:stCondLst>
                                    <p:cond delay="500"/>
                                  </p:stCondLst>
                                  <p:childTnLst>
                                    <p:set>
                                      <p:cBhvr>
                                        <p:cTn id="18" dur="1" fill="hold">
                                          <p:stCondLst>
                                            <p:cond delay="0"/>
                                          </p:stCondLst>
                                        </p:cTn>
                                        <p:tgtEl>
                                          <p:spTgt spid="55"/>
                                        </p:tgtEl>
                                        <p:attrNameLst>
                                          <p:attrName>style.visibility</p:attrName>
                                        </p:attrNameLst>
                                      </p:cBhvr>
                                      <p:to>
                                        <p:strVal val="visible"/>
                                      </p:to>
                                    </p:set>
                                    <p:animEffect transition="in" filter="slide(fromBottom)">
                                      <p:cBhvr>
                                        <p:cTn id="19" dur="500"/>
                                        <p:tgtEl>
                                          <p:spTgt spid="55"/>
                                        </p:tgtEl>
                                      </p:cBhvr>
                                    </p:animEffect>
                                  </p:childTnLst>
                                </p:cTn>
                              </p:par>
                              <p:par>
                                <p:cTn id="20" presetID="47" presetClass="entr" presetSubtype="0" fill="hold" nodeType="withEffect">
                                  <p:stCondLst>
                                    <p:cond delay="1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ppt_y-.1"/>
                                          </p:val>
                                        </p:tav>
                                        <p:tav tm="100000">
                                          <p:val>
                                            <p:strVal val="#ppt_y"/>
                                          </p:val>
                                        </p:tav>
                                      </p:tavLst>
                                    </p:anim>
                                  </p:childTnLst>
                                </p:cTn>
                              </p:par>
                              <p:par>
                                <p:cTn id="25" presetID="23" presetClass="entr" presetSubtype="16" fill="hold" grpId="0" nodeType="withEffect">
                                  <p:stCondLst>
                                    <p:cond delay="60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childTnLst>
                                </p:cTn>
                              </p:par>
                              <p:par>
                                <p:cTn id="29" presetID="12" presetClass="entr" presetSubtype="2" fill="hold" grpId="0" nodeType="withEffect">
                                  <p:stCondLst>
                                    <p:cond delay="600"/>
                                  </p:stCondLst>
                                  <p:childTnLst>
                                    <p:set>
                                      <p:cBhvr>
                                        <p:cTn id="30" dur="1" fill="hold">
                                          <p:stCondLst>
                                            <p:cond delay="0"/>
                                          </p:stCondLst>
                                        </p:cTn>
                                        <p:tgtEl>
                                          <p:spTgt spid="54"/>
                                        </p:tgtEl>
                                        <p:attrNameLst>
                                          <p:attrName>style.visibility</p:attrName>
                                        </p:attrNameLst>
                                      </p:cBhvr>
                                      <p:to>
                                        <p:strVal val="visible"/>
                                      </p:to>
                                    </p:set>
                                    <p:animEffect transition="in" filter="slide(fromRight)">
                                      <p:cBhvr>
                                        <p:cTn id="31" dur="500"/>
                                        <p:tgtEl>
                                          <p:spTgt spid="54"/>
                                        </p:tgtEl>
                                      </p:cBhvr>
                                    </p:animEffect>
                                  </p:childTnLst>
                                </p:cTn>
                              </p:par>
                              <p:par>
                                <p:cTn id="32" presetID="47" presetClass="entr" presetSubtype="0" fill="hold" nodeType="withEffect">
                                  <p:stCondLst>
                                    <p:cond delay="20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anim calcmode="lin" valueType="num">
                                      <p:cBhvr>
                                        <p:cTn id="35" dur="500" fill="hold"/>
                                        <p:tgtEl>
                                          <p:spTgt spid="40"/>
                                        </p:tgtEl>
                                        <p:attrNameLst>
                                          <p:attrName>ppt_x</p:attrName>
                                        </p:attrNameLst>
                                      </p:cBhvr>
                                      <p:tavLst>
                                        <p:tav tm="0">
                                          <p:val>
                                            <p:strVal val="#ppt_x"/>
                                          </p:val>
                                        </p:tav>
                                        <p:tav tm="100000">
                                          <p:val>
                                            <p:strVal val="#ppt_x"/>
                                          </p:val>
                                        </p:tav>
                                      </p:tavLst>
                                    </p:anim>
                                    <p:anim calcmode="lin" valueType="num">
                                      <p:cBhvr>
                                        <p:cTn id="36" dur="500" fill="hold"/>
                                        <p:tgtEl>
                                          <p:spTgt spid="40"/>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70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childTnLst>
                                </p:cTn>
                              </p:par>
                              <p:par>
                                <p:cTn id="41" presetID="12" presetClass="entr" presetSubtype="8" fill="hold" grpId="0" nodeType="withEffect">
                                  <p:stCondLst>
                                    <p:cond delay="700"/>
                                  </p:stCondLst>
                                  <p:childTnLst>
                                    <p:set>
                                      <p:cBhvr>
                                        <p:cTn id="42" dur="1" fill="hold">
                                          <p:stCondLst>
                                            <p:cond delay="0"/>
                                          </p:stCondLst>
                                        </p:cTn>
                                        <p:tgtEl>
                                          <p:spTgt spid="52"/>
                                        </p:tgtEl>
                                        <p:attrNameLst>
                                          <p:attrName>style.visibility</p:attrName>
                                        </p:attrNameLst>
                                      </p:cBhvr>
                                      <p:to>
                                        <p:strVal val="visible"/>
                                      </p:to>
                                    </p:set>
                                    <p:animEffect transition="in" filter="slide(fromLeft)">
                                      <p:cBhvr>
                                        <p:cTn id="43" dur="500"/>
                                        <p:tgtEl>
                                          <p:spTgt spid="52"/>
                                        </p:tgtEl>
                                      </p:cBhvr>
                                    </p:animEffect>
                                  </p:childTnLst>
                                </p:cTn>
                              </p:par>
                              <p:par>
                                <p:cTn id="44" presetID="47" presetClass="entr" presetSubtype="0" fill="hold" nodeType="withEffect">
                                  <p:stCondLst>
                                    <p:cond delay="30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anim calcmode="lin" valueType="num">
                                      <p:cBhvr>
                                        <p:cTn id="47" dur="500" fill="hold"/>
                                        <p:tgtEl>
                                          <p:spTgt spid="31"/>
                                        </p:tgtEl>
                                        <p:attrNameLst>
                                          <p:attrName>ppt_x</p:attrName>
                                        </p:attrNameLst>
                                      </p:cBhvr>
                                      <p:tavLst>
                                        <p:tav tm="0">
                                          <p:val>
                                            <p:strVal val="#ppt_x"/>
                                          </p:val>
                                        </p:tav>
                                        <p:tav tm="100000">
                                          <p:val>
                                            <p:strVal val="#ppt_x"/>
                                          </p:val>
                                        </p:tav>
                                      </p:tavLst>
                                    </p:anim>
                                    <p:anim calcmode="lin" valueType="num">
                                      <p:cBhvr>
                                        <p:cTn id="48" dur="500" fill="hold"/>
                                        <p:tgtEl>
                                          <p:spTgt spid="31"/>
                                        </p:tgtEl>
                                        <p:attrNameLst>
                                          <p:attrName>ppt_y</p:attrName>
                                        </p:attrNameLst>
                                      </p:cBhvr>
                                      <p:tavLst>
                                        <p:tav tm="0">
                                          <p:val>
                                            <p:strVal val="#ppt_y-.1"/>
                                          </p:val>
                                        </p:tav>
                                        <p:tav tm="100000">
                                          <p:val>
                                            <p:strVal val="#ppt_y"/>
                                          </p:val>
                                        </p:tav>
                                      </p:tavLst>
                                    </p:anim>
                                  </p:childTnLst>
                                </p:cTn>
                              </p:par>
                              <p:par>
                                <p:cTn id="49" presetID="23" presetClass="entr" presetSubtype="16" fill="hold" grpId="0" nodeType="withEffect">
                                  <p:stCondLst>
                                    <p:cond delay="800"/>
                                  </p:stCondLst>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ppt_w</p:attrName>
                                        </p:attrNameLst>
                                      </p:cBhvr>
                                      <p:tavLst>
                                        <p:tav tm="0">
                                          <p:val>
                                            <p:fltVal val="0"/>
                                          </p:val>
                                        </p:tav>
                                        <p:tav tm="100000">
                                          <p:val>
                                            <p:strVal val="#ppt_w"/>
                                          </p:val>
                                        </p:tav>
                                      </p:tavLst>
                                    </p:anim>
                                    <p:anim calcmode="lin" valueType="num">
                                      <p:cBhvr>
                                        <p:cTn id="52" dur="500" fill="hold"/>
                                        <p:tgtEl>
                                          <p:spTgt spid="48"/>
                                        </p:tgtEl>
                                        <p:attrNameLst>
                                          <p:attrName>ppt_h</p:attrName>
                                        </p:attrNameLst>
                                      </p:cBhvr>
                                      <p:tavLst>
                                        <p:tav tm="0">
                                          <p:val>
                                            <p:fltVal val="0"/>
                                          </p:val>
                                        </p:tav>
                                        <p:tav tm="100000">
                                          <p:val>
                                            <p:strVal val="#ppt_h"/>
                                          </p:val>
                                        </p:tav>
                                      </p:tavLst>
                                    </p:anim>
                                  </p:childTnLst>
                                </p:cTn>
                              </p:par>
                              <p:par>
                                <p:cTn id="53" presetID="12" presetClass="entr" presetSubtype="2" fill="hold" grpId="0" nodeType="withEffect">
                                  <p:stCondLst>
                                    <p:cond delay="800"/>
                                  </p:stCondLst>
                                  <p:childTnLst>
                                    <p:set>
                                      <p:cBhvr>
                                        <p:cTn id="54" dur="1" fill="hold">
                                          <p:stCondLst>
                                            <p:cond delay="0"/>
                                          </p:stCondLst>
                                        </p:cTn>
                                        <p:tgtEl>
                                          <p:spTgt spid="53"/>
                                        </p:tgtEl>
                                        <p:attrNameLst>
                                          <p:attrName>style.visibility</p:attrName>
                                        </p:attrNameLst>
                                      </p:cBhvr>
                                      <p:to>
                                        <p:strVal val="visible"/>
                                      </p:to>
                                    </p:set>
                                    <p:animEffect transition="in" filter="slide(fromRight)">
                                      <p:cBhvr>
                                        <p:cTn id="55" dur="500"/>
                                        <p:tgtEl>
                                          <p:spTgt spid="53"/>
                                        </p:tgtEl>
                                      </p:cBhvr>
                                    </p:animEffect>
                                  </p:childTnLst>
                                </p:cTn>
                              </p:par>
                              <p:par>
                                <p:cTn id="56" presetID="47" presetClass="entr" presetSubtype="0" fill="hold" nodeType="withEffect">
                                  <p:stCondLst>
                                    <p:cond delay="4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1"/>
                                          </p:val>
                                        </p:tav>
                                        <p:tav tm="100000">
                                          <p:val>
                                            <p:strVal val="#ppt_y"/>
                                          </p:val>
                                        </p:tav>
                                      </p:tavLst>
                                    </p:anim>
                                  </p:childTnLst>
                                </p:cTn>
                              </p:par>
                              <p:par>
                                <p:cTn id="61" presetID="23" presetClass="entr" presetSubtype="16" fill="hold" grpId="0" nodeType="withEffect">
                                  <p:stCondLst>
                                    <p:cond delay="90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fill="hold"/>
                                        <p:tgtEl>
                                          <p:spTgt spid="49"/>
                                        </p:tgtEl>
                                        <p:attrNameLst>
                                          <p:attrName>ppt_w</p:attrName>
                                        </p:attrNameLst>
                                      </p:cBhvr>
                                      <p:tavLst>
                                        <p:tav tm="0">
                                          <p:val>
                                            <p:fltVal val="0"/>
                                          </p:val>
                                        </p:tav>
                                        <p:tav tm="100000">
                                          <p:val>
                                            <p:strVal val="#ppt_w"/>
                                          </p:val>
                                        </p:tav>
                                      </p:tavLst>
                                    </p:anim>
                                    <p:anim calcmode="lin" valueType="num">
                                      <p:cBhvr>
                                        <p:cTn id="64" dur="500" fill="hold"/>
                                        <p:tgtEl>
                                          <p:spTgt spid="49"/>
                                        </p:tgtEl>
                                        <p:attrNameLst>
                                          <p:attrName>ppt_h</p:attrName>
                                        </p:attrNameLst>
                                      </p:cBhvr>
                                      <p:tavLst>
                                        <p:tav tm="0">
                                          <p:val>
                                            <p:fltVal val="0"/>
                                          </p:val>
                                        </p:tav>
                                        <p:tav tm="100000">
                                          <p:val>
                                            <p:strVal val="#ppt_h"/>
                                          </p:val>
                                        </p:tav>
                                      </p:tavLst>
                                    </p:anim>
                                  </p:childTnLst>
                                </p:cTn>
                              </p:par>
                              <p:par>
                                <p:cTn id="65" presetID="12" presetClass="entr" presetSubtype="8" fill="hold" grpId="0" nodeType="withEffect">
                                  <p:stCondLst>
                                    <p:cond delay="900"/>
                                  </p:stCondLst>
                                  <p:childTnLst>
                                    <p:set>
                                      <p:cBhvr>
                                        <p:cTn id="66" dur="1" fill="hold">
                                          <p:stCondLst>
                                            <p:cond delay="0"/>
                                          </p:stCondLst>
                                        </p:cTn>
                                        <p:tgtEl>
                                          <p:spTgt spid="51"/>
                                        </p:tgtEl>
                                        <p:attrNameLst>
                                          <p:attrName>style.visibility</p:attrName>
                                        </p:attrNameLst>
                                      </p:cBhvr>
                                      <p:to>
                                        <p:strVal val="visible"/>
                                      </p:to>
                                    </p:set>
                                    <p:animEffect transition="in" filter="slide(fromLeft)">
                                      <p:cBhvr>
                                        <p:cTn id="6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31" name="六边形 30"/>
          <p:cNvSpPr/>
          <p:nvPr/>
        </p:nvSpPr>
        <p:spPr>
          <a:xfrm rot="16200000">
            <a:off x="4191735" y="2783467"/>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2" name="图片 3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4543494" y="3083561"/>
            <a:ext cx="452586" cy="452586"/>
          </a:xfrm>
          <a:prstGeom prst="rect">
            <a:avLst/>
          </a:prstGeom>
        </p:spPr>
      </p:pic>
      <p:sp>
        <p:nvSpPr>
          <p:cNvPr id="33" name="六边形 32"/>
          <p:cNvSpPr/>
          <p:nvPr/>
        </p:nvSpPr>
        <p:spPr>
          <a:xfrm rot="16200000">
            <a:off x="3615009" y="1831883"/>
            <a:ext cx="1142824" cy="1075598"/>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4" name="图片 33"/>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3966768" y="2131976"/>
            <a:ext cx="452586" cy="452586"/>
          </a:xfrm>
          <a:prstGeom prst="rect">
            <a:avLst/>
          </a:prstGeom>
        </p:spPr>
      </p:pic>
      <p:sp>
        <p:nvSpPr>
          <p:cNvPr id="35" name="六边形 34"/>
          <p:cNvSpPr/>
          <p:nvPr/>
        </p:nvSpPr>
        <p:spPr>
          <a:xfrm rot="16200000">
            <a:off x="3034424" y="2783466"/>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6" name="图片 35"/>
          <p:cNvPicPr>
            <a:picLocks noChangeAspect="1"/>
          </p:cNvPicPr>
          <p:nvPr/>
        </p:nvPicPr>
        <p:blipFill>
          <a:blip r:embed="rId5" cstate="print">
            <a:biLevel thresh="50000"/>
            <a:extLst>
              <a:ext uri="{28A0092B-C50C-407E-A947-70E740481C1C}">
                <a14:useLocalDpi xmlns:a14="http://schemas.microsoft.com/office/drawing/2010/main" val="0"/>
              </a:ext>
            </a:extLst>
          </a:blip>
          <a:stretch>
            <a:fillRect/>
          </a:stretch>
        </p:blipFill>
        <p:spPr>
          <a:xfrm>
            <a:off x="3386183" y="3083560"/>
            <a:ext cx="452586" cy="452586"/>
          </a:xfrm>
          <a:prstGeom prst="rect">
            <a:avLst/>
          </a:prstGeom>
        </p:spPr>
      </p:pic>
      <p:sp>
        <p:nvSpPr>
          <p:cNvPr id="37" name="六边形 36"/>
          <p:cNvSpPr/>
          <p:nvPr/>
        </p:nvSpPr>
        <p:spPr>
          <a:xfrm rot="16200000">
            <a:off x="3615009" y="3766795"/>
            <a:ext cx="1142824" cy="1075598"/>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38" name="图片 37"/>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3966768" y="4066889"/>
            <a:ext cx="452586" cy="452586"/>
          </a:xfrm>
          <a:prstGeom prst="rect">
            <a:avLst/>
          </a:prstGeom>
        </p:spPr>
      </p:pic>
      <p:sp>
        <p:nvSpPr>
          <p:cNvPr id="39" name="六边形 38"/>
          <p:cNvSpPr/>
          <p:nvPr/>
        </p:nvSpPr>
        <p:spPr>
          <a:xfrm rot="16200000">
            <a:off x="4814487" y="3717604"/>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0" name="图片 39"/>
          <p:cNvPicPr>
            <a:picLocks noChangeAspect="1"/>
          </p:cNvPicPr>
          <p:nvPr/>
        </p:nvPicPr>
        <p:blipFill>
          <a:blip r:embed="rId7" cstate="print">
            <a:biLevel thresh="50000"/>
            <a:extLst>
              <a:ext uri="{28A0092B-C50C-407E-A947-70E740481C1C}">
                <a14:useLocalDpi xmlns:a14="http://schemas.microsoft.com/office/drawing/2010/main" val="0"/>
              </a:ext>
            </a:extLst>
          </a:blip>
          <a:stretch>
            <a:fillRect/>
          </a:stretch>
        </p:blipFill>
        <p:spPr>
          <a:xfrm>
            <a:off x="5166246" y="4013261"/>
            <a:ext cx="452586" cy="484284"/>
          </a:xfrm>
          <a:prstGeom prst="rect">
            <a:avLst/>
          </a:prstGeom>
        </p:spPr>
      </p:pic>
      <p:sp>
        <p:nvSpPr>
          <p:cNvPr id="41" name="六边形 40"/>
          <p:cNvSpPr/>
          <p:nvPr/>
        </p:nvSpPr>
        <p:spPr>
          <a:xfrm rot="16200000">
            <a:off x="5345646" y="2758164"/>
            <a:ext cx="1142824" cy="1075598"/>
          </a:xfrm>
          <a:prstGeom prst="hexagon">
            <a:avLst/>
          </a:prstGeom>
          <a:solidFill>
            <a:srgbClr val="00B0F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2" name="图片 41"/>
          <p:cNvPicPr>
            <a:picLocks noChangeAspect="1"/>
          </p:cNvPicPr>
          <p:nvPr/>
        </p:nvPicPr>
        <p:blipFill>
          <a:blip r:embed="rId8" cstate="print">
            <a:biLevel thresh="50000"/>
            <a:extLst>
              <a:ext uri="{28A0092B-C50C-407E-A947-70E740481C1C}">
                <a14:useLocalDpi xmlns:a14="http://schemas.microsoft.com/office/drawing/2010/main" val="0"/>
              </a:ext>
            </a:extLst>
          </a:blip>
          <a:stretch>
            <a:fillRect/>
          </a:stretch>
        </p:blipFill>
        <p:spPr>
          <a:xfrm>
            <a:off x="5690840" y="3182074"/>
            <a:ext cx="473540" cy="263077"/>
          </a:xfrm>
          <a:prstGeom prst="rect">
            <a:avLst/>
          </a:prstGeom>
        </p:spPr>
      </p:pic>
      <p:sp>
        <p:nvSpPr>
          <p:cNvPr id="43" name="六边形 42"/>
          <p:cNvSpPr/>
          <p:nvPr/>
        </p:nvSpPr>
        <p:spPr>
          <a:xfrm rot="16200000">
            <a:off x="4794530" y="1801573"/>
            <a:ext cx="1142824" cy="1075598"/>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itchFamily="34" charset="-122"/>
              <a:ea typeface="微软雅黑" pitchFamily="34" charset="-122"/>
            </a:endParaRPr>
          </a:p>
        </p:txBody>
      </p:sp>
      <p:pic>
        <p:nvPicPr>
          <p:cNvPr id="44" name="图片 43"/>
          <p:cNvPicPr>
            <a:picLocks noChangeAspect="1"/>
          </p:cNvPicPr>
          <p:nvPr/>
        </p:nvPicPr>
        <p:blipFill>
          <a:blip r:embed="rId9">
            <a:biLevel thresh="50000"/>
            <a:extLst>
              <a:ext uri="{28A0092B-C50C-407E-A947-70E740481C1C}">
                <a14:useLocalDpi xmlns:a14="http://schemas.microsoft.com/office/drawing/2010/main" val="0"/>
              </a:ext>
            </a:extLst>
          </a:blip>
          <a:stretch>
            <a:fillRect/>
          </a:stretch>
        </p:blipFill>
        <p:spPr>
          <a:xfrm>
            <a:off x="5050235" y="2010346"/>
            <a:ext cx="658051" cy="658051"/>
          </a:xfrm>
          <a:prstGeom prst="rect">
            <a:avLst/>
          </a:prstGeom>
        </p:spPr>
      </p:pic>
      <p:sp>
        <p:nvSpPr>
          <p:cNvPr id="45" name="矩形 44"/>
          <p:cNvSpPr/>
          <p:nvPr/>
        </p:nvSpPr>
        <p:spPr>
          <a:xfrm flipH="1">
            <a:off x="6092374" y="2138325"/>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46" name="矩形 45"/>
          <p:cNvSpPr/>
          <p:nvPr/>
        </p:nvSpPr>
        <p:spPr>
          <a:xfrm>
            <a:off x="6102740" y="1892749"/>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47" name="矩形 46"/>
          <p:cNvSpPr/>
          <p:nvPr/>
        </p:nvSpPr>
        <p:spPr>
          <a:xfrm flipH="1">
            <a:off x="6699756" y="3146065"/>
            <a:ext cx="2444243"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48" name="矩形 47"/>
          <p:cNvSpPr/>
          <p:nvPr/>
        </p:nvSpPr>
        <p:spPr>
          <a:xfrm>
            <a:off x="6710123" y="2900489"/>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49" name="矩形 48"/>
          <p:cNvSpPr/>
          <p:nvPr/>
        </p:nvSpPr>
        <p:spPr>
          <a:xfrm flipH="1">
            <a:off x="6128211" y="4236684"/>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0" name="矩形 49"/>
          <p:cNvSpPr/>
          <p:nvPr/>
        </p:nvSpPr>
        <p:spPr>
          <a:xfrm>
            <a:off x="6138577" y="3991108"/>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1" name="矩形 50"/>
          <p:cNvSpPr/>
          <p:nvPr/>
        </p:nvSpPr>
        <p:spPr>
          <a:xfrm flipH="1">
            <a:off x="719503" y="4301250"/>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2" name="矩形 51"/>
          <p:cNvSpPr/>
          <p:nvPr/>
        </p:nvSpPr>
        <p:spPr>
          <a:xfrm>
            <a:off x="1593966" y="4021216"/>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3" name="矩形 52"/>
          <p:cNvSpPr/>
          <p:nvPr/>
        </p:nvSpPr>
        <p:spPr>
          <a:xfrm flipH="1">
            <a:off x="443267" y="3190820"/>
            <a:ext cx="262477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a:t>
            </a:r>
            <a:r>
              <a:rPr lang="zh-CN" altLang="en-US" sz="1100" dirty="0" smtClean="0">
                <a:solidFill>
                  <a:schemeClr val="tx1">
                    <a:lumMod val="95000"/>
                    <a:lumOff val="5000"/>
                  </a:schemeClr>
                </a:solidFill>
                <a:latin typeface="微软雅黑" pitchFamily="34" charset="-122"/>
                <a:ea typeface="微软雅黑" pitchFamily="34" charset="-122"/>
              </a:rPr>
              <a:t>的</a:t>
            </a:r>
            <a:r>
              <a:rPr lang="zh-CN" altLang="en-US" sz="1100" dirty="0">
                <a:solidFill>
                  <a:schemeClr val="tx1">
                    <a:lumMod val="95000"/>
                    <a:lumOff val="5000"/>
                  </a:schemeClr>
                </a:solidFill>
                <a:latin typeface="微软雅黑" pitchFamily="34" charset="-122"/>
                <a:ea typeface="微软雅黑" pitchFamily="34" charset="-122"/>
              </a:rPr>
              <a:t>内容打在这里，或者通过复制您的文本后，在此框中选择</a:t>
            </a:r>
            <a:r>
              <a:rPr lang="zh-CN" altLang="en-US" sz="1100" dirty="0" smtClean="0">
                <a:solidFill>
                  <a:schemeClr val="tx1">
                    <a:lumMod val="95000"/>
                    <a:lumOff val="5000"/>
                  </a:schemeClr>
                </a:solidFill>
                <a:latin typeface="微软雅黑" pitchFamily="34" charset="-122"/>
                <a:ea typeface="微软雅黑" pitchFamily="34" charset="-122"/>
              </a:rPr>
              <a:t>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4" name="矩形 53"/>
          <p:cNvSpPr/>
          <p:nvPr/>
        </p:nvSpPr>
        <p:spPr>
          <a:xfrm>
            <a:off x="1317728" y="2910786"/>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5" name="矩形 54"/>
          <p:cNvSpPr/>
          <p:nvPr/>
        </p:nvSpPr>
        <p:spPr>
          <a:xfrm flipH="1">
            <a:off x="611557" y="2172784"/>
            <a:ext cx="2831831" cy="461637"/>
          </a:xfrm>
          <a:prstGeom prst="rect">
            <a:avLst/>
          </a:prstGeom>
          <a:effectLst/>
        </p:spPr>
        <p:txBody>
          <a:bodyPr wrap="square" lIns="121893" tIns="60946" rIns="121893" bIns="60946">
            <a:spAutoFit/>
          </a:bodyPr>
          <a:lstStyle/>
          <a:p>
            <a:r>
              <a:rPr lang="zh-CN" altLang="en-US" sz="11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6" name="矩形 55"/>
          <p:cNvSpPr/>
          <p:nvPr/>
        </p:nvSpPr>
        <p:spPr>
          <a:xfrm>
            <a:off x="1693079" y="1892749"/>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75000"/>
                    <a:lumOff val="25000"/>
                  </a:schemeClr>
                </a:solidFill>
                <a:latin typeface="微软雅黑" pitchFamily="34" charset="-122"/>
                <a:ea typeface="微软雅黑" pitchFamily="34" charset="-122"/>
              </a:rPr>
              <a:t>这里</a:t>
            </a:r>
            <a:r>
              <a:rPr lang="zh-CN" altLang="en-US" sz="1400" b="1" dirty="0" smtClean="0">
                <a:solidFill>
                  <a:schemeClr val="tx1">
                    <a:lumMod val="75000"/>
                    <a:lumOff val="25000"/>
                  </a:schemeClr>
                </a:solidFill>
                <a:latin typeface="微软雅黑" pitchFamily="34" charset="-122"/>
                <a:ea typeface="微软雅黑" pitchFamily="34" charset="-122"/>
              </a:rPr>
              <a:t>填写标题</a:t>
            </a:r>
            <a:endParaRPr lang="en-US" altLang="zh-CN" sz="1400" b="1" dirty="0">
              <a:solidFill>
                <a:schemeClr val="tx1">
                  <a:lumMod val="75000"/>
                  <a:lumOff val="25000"/>
                </a:schemeClr>
              </a:solidFill>
              <a:latin typeface="微软雅黑" pitchFamily="34" charset="-122"/>
              <a:ea typeface="微软雅黑" pitchFamily="34" charset="-122"/>
            </a:endParaRPr>
          </a:p>
        </p:txBody>
      </p:sp>
      <p:sp>
        <p:nvSpPr>
          <p:cNvPr id="57" name="TextBox 30"/>
          <p:cNvSpPr txBox="1"/>
          <p:nvPr/>
        </p:nvSpPr>
        <p:spPr>
          <a:xfrm>
            <a:off x="422039" y="793036"/>
            <a:ext cx="902811" cy="307777"/>
          </a:xfrm>
          <a:prstGeom prst="rect">
            <a:avLst/>
          </a:prstGeom>
          <a:noFill/>
        </p:spPr>
        <p:txBody>
          <a:bodyPr wrap="none" rtlCol="0">
            <a:spAutoFit/>
          </a:bodyPr>
          <a:lstStyle/>
          <a:p>
            <a:r>
              <a:rPr lang="zh-CN" altLang="en-US" sz="1400" dirty="0" smtClean="0">
                <a:solidFill>
                  <a:schemeClr val="tx1">
                    <a:lumMod val="85000"/>
                    <a:lumOff val="15000"/>
                  </a:schemeClr>
                </a:solidFill>
                <a:latin typeface="微软雅黑" pitchFamily="34" charset="-122"/>
                <a:ea typeface="微软雅黑" pitchFamily="34" charset="-122"/>
              </a:rPr>
              <a:t>添加标题</a:t>
            </a: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58" name="TextBox 29"/>
          <p:cNvSpPr txBox="1"/>
          <p:nvPr/>
        </p:nvSpPr>
        <p:spPr>
          <a:xfrm>
            <a:off x="422039" y="1078646"/>
            <a:ext cx="8038391" cy="572464"/>
          </a:xfrm>
          <a:prstGeom prst="rect">
            <a:avLst/>
          </a:prstGeom>
          <a:noFill/>
        </p:spPr>
        <p:txBody>
          <a:bodyPr wrap="square" rtlCol="0">
            <a:spAutoFit/>
          </a:bodyPr>
          <a:lstStyle/>
          <a:p>
            <a:pPr>
              <a:lnSpc>
                <a:spcPct val="130000"/>
              </a:lnSpc>
            </a:pPr>
            <a:r>
              <a:rPr lang="zh-CN" altLang="en-US" sz="12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a:solidFill>
                  <a:schemeClr val="tx1">
                    <a:lumMod val="95000"/>
                    <a:lumOff val="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121018845"/>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400" fill="hold"/>
                                        <p:tgtEl>
                                          <p:spTgt spid="57"/>
                                        </p:tgtEl>
                                        <p:attrNameLst>
                                          <p:attrName>ppt_x</p:attrName>
                                        </p:attrNameLst>
                                      </p:cBhvr>
                                      <p:tavLst>
                                        <p:tav tm="0">
                                          <p:val>
                                            <p:strVal val="0-#ppt_w/2"/>
                                          </p:val>
                                        </p:tav>
                                        <p:tav tm="100000">
                                          <p:val>
                                            <p:strVal val="#ppt_x"/>
                                          </p:val>
                                        </p:tav>
                                      </p:tavLst>
                                    </p:anim>
                                    <p:anim calcmode="lin" valueType="num">
                                      <p:cBhvr additive="base">
                                        <p:cTn id="13" dur="4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left)">
                                      <p:cBhvr>
                                        <p:cTn id="18" dur="500"/>
                                        <p:tgtEl>
                                          <p:spTgt spid="58"/>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10"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500"/>
                                        <p:tgtEl>
                                          <p:spTgt spid="39"/>
                                        </p:tgtEl>
                                      </p:cBhvr>
                                    </p:animEffect>
                                  </p:childTnLst>
                                </p:cTn>
                              </p:par>
                              <p:par>
                                <p:cTn id="55" presetID="10"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500"/>
                                        <p:tgtEl>
                                          <p:spTgt spid="38"/>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10" presetClass="entr" presetSubtype="0" fill="hold"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350"/>
                                        <p:tgtEl>
                                          <p:spTgt spid="46"/>
                                        </p:tgtEl>
                                      </p:cBhvr>
                                    </p:animEffect>
                                  </p:childTnLst>
                                </p:cTn>
                              </p:par>
                              <p:par>
                                <p:cTn id="76" presetID="26" presetClass="emph" presetSubtype="0" fill="hold" grpId="1" nodeType="withEffect">
                                  <p:stCondLst>
                                    <p:cond delay="0"/>
                                  </p:stCondLst>
                                  <p:childTnLst>
                                    <p:animEffect transition="out" filter="fade">
                                      <p:cBhvr>
                                        <p:cTn id="77" dur="400" tmFilter="0, 0; .2, .5; .8, .5; 1, 0"/>
                                        <p:tgtEl>
                                          <p:spTgt spid="46"/>
                                        </p:tgtEl>
                                      </p:cBhvr>
                                    </p:animEffect>
                                    <p:animScale>
                                      <p:cBhvr>
                                        <p:cTn id="78" dur="200" autoRev="1" fill="hold"/>
                                        <p:tgtEl>
                                          <p:spTgt spid="46"/>
                                        </p:tgtEl>
                                      </p:cBhvr>
                                      <p:by x="105000" y="105000"/>
                                    </p:animScale>
                                  </p:childTnLst>
                                </p:cTn>
                              </p:par>
                            </p:childTnLst>
                          </p:cTn>
                        </p:par>
                        <p:par>
                          <p:cTn id="79" fill="hold">
                            <p:stCondLst>
                              <p:cond delay="4400"/>
                            </p:stCondLst>
                            <p:childTnLst>
                              <p:par>
                                <p:cTn id="80" presetID="10" presetClass="entr" presetSubtype="0"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childTnLst>
                          </p:cTn>
                        </p:par>
                        <p:par>
                          <p:cTn id="83" fill="hold">
                            <p:stCondLst>
                              <p:cond delay="4900"/>
                            </p:stCondLst>
                            <p:childTnLst>
                              <p:par>
                                <p:cTn id="84" presetID="10" presetClass="entr" presetSubtype="0" fill="hold" grpId="0" nodeType="after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fade">
                                      <p:cBhvr>
                                        <p:cTn id="86" dur="350"/>
                                        <p:tgtEl>
                                          <p:spTgt spid="48"/>
                                        </p:tgtEl>
                                      </p:cBhvr>
                                    </p:animEffect>
                                  </p:childTnLst>
                                </p:cTn>
                              </p:par>
                              <p:par>
                                <p:cTn id="87" presetID="26" presetClass="emph" presetSubtype="0" fill="hold" grpId="1" nodeType="withEffect">
                                  <p:stCondLst>
                                    <p:cond delay="0"/>
                                  </p:stCondLst>
                                  <p:childTnLst>
                                    <p:animEffect transition="out" filter="fade">
                                      <p:cBhvr>
                                        <p:cTn id="88" dur="400" tmFilter="0, 0; .2, .5; .8, .5; 1, 0"/>
                                        <p:tgtEl>
                                          <p:spTgt spid="48"/>
                                        </p:tgtEl>
                                      </p:cBhvr>
                                    </p:animEffect>
                                    <p:animScale>
                                      <p:cBhvr>
                                        <p:cTn id="89" dur="200" autoRev="1" fill="hold"/>
                                        <p:tgtEl>
                                          <p:spTgt spid="48"/>
                                        </p:tgtEl>
                                      </p:cBhvr>
                                      <p:by x="105000" y="105000"/>
                                    </p:animScale>
                                  </p:childTnLst>
                                </p:cTn>
                              </p:par>
                            </p:childTnLst>
                          </p:cTn>
                        </p:par>
                        <p:par>
                          <p:cTn id="90" fill="hold">
                            <p:stCondLst>
                              <p:cond delay="5300"/>
                            </p:stCondLst>
                            <p:childTnLst>
                              <p:par>
                                <p:cTn id="91" presetID="10" presetClass="entr" presetSubtype="0"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500"/>
                                        <p:tgtEl>
                                          <p:spTgt spid="47"/>
                                        </p:tgtEl>
                                      </p:cBhvr>
                                    </p:animEffect>
                                  </p:childTnLst>
                                </p:cTn>
                              </p:par>
                            </p:childTnLst>
                          </p:cTn>
                        </p:par>
                        <p:par>
                          <p:cTn id="94" fill="hold">
                            <p:stCondLst>
                              <p:cond delay="5800"/>
                            </p:stCondLst>
                            <p:childTnLst>
                              <p:par>
                                <p:cTn id="95" presetID="10" presetClass="entr" presetSubtype="0"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350"/>
                                        <p:tgtEl>
                                          <p:spTgt spid="50"/>
                                        </p:tgtEl>
                                      </p:cBhvr>
                                    </p:animEffect>
                                  </p:childTnLst>
                                </p:cTn>
                              </p:par>
                              <p:par>
                                <p:cTn id="98" presetID="26" presetClass="emph" presetSubtype="0" fill="hold" grpId="1" nodeType="withEffect">
                                  <p:stCondLst>
                                    <p:cond delay="0"/>
                                  </p:stCondLst>
                                  <p:childTnLst>
                                    <p:animEffect transition="out" filter="fade">
                                      <p:cBhvr>
                                        <p:cTn id="99" dur="400" tmFilter="0, 0; .2, .5; .8, .5; 1, 0"/>
                                        <p:tgtEl>
                                          <p:spTgt spid="50"/>
                                        </p:tgtEl>
                                      </p:cBhvr>
                                    </p:animEffect>
                                    <p:animScale>
                                      <p:cBhvr>
                                        <p:cTn id="100" dur="200" autoRev="1" fill="hold"/>
                                        <p:tgtEl>
                                          <p:spTgt spid="50"/>
                                        </p:tgtEl>
                                      </p:cBhvr>
                                      <p:by x="105000" y="105000"/>
                                    </p:animScale>
                                  </p:childTnLst>
                                </p:cTn>
                              </p:par>
                            </p:childTnLst>
                          </p:cTn>
                        </p:par>
                        <p:par>
                          <p:cTn id="101" fill="hold">
                            <p:stCondLst>
                              <p:cond delay="6200"/>
                            </p:stCondLst>
                            <p:childTnLst>
                              <p:par>
                                <p:cTn id="102" presetID="10" presetClass="entr" presetSubtype="0"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500"/>
                                        <p:tgtEl>
                                          <p:spTgt spid="49"/>
                                        </p:tgtEl>
                                      </p:cBhvr>
                                    </p:animEffect>
                                  </p:childTnLst>
                                </p:cTn>
                              </p:par>
                            </p:childTnLst>
                          </p:cTn>
                        </p:par>
                        <p:par>
                          <p:cTn id="105" fill="hold">
                            <p:stCondLst>
                              <p:cond delay="6700"/>
                            </p:stCondLst>
                            <p:childTnLst>
                              <p:par>
                                <p:cTn id="106" presetID="10" presetClass="entr" presetSubtype="0" fill="hold" grpId="0" nodeType="after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350"/>
                                        <p:tgtEl>
                                          <p:spTgt spid="52"/>
                                        </p:tgtEl>
                                      </p:cBhvr>
                                    </p:animEffect>
                                  </p:childTnLst>
                                </p:cTn>
                              </p:par>
                              <p:par>
                                <p:cTn id="109" presetID="26" presetClass="emph" presetSubtype="0" fill="hold" grpId="1" nodeType="withEffect">
                                  <p:stCondLst>
                                    <p:cond delay="0"/>
                                  </p:stCondLst>
                                  <p:childTnLst>
                                    <p:animEffect transition="out" filter="fade">
                                      <p:cBhvr>
                                        <p:cTn id="110" dur="400" tmFilter="0, 0; .2, .5; .8, .5; 1, 0"/>
                                        <p:tgtEl>
                                          <p:spTgt spid="52"/>
                                        </p:tgtEl>
                                      </p:cBhvr>
                                    </p:animEffect>
                                    <p:animScale>
                                      <p:cBhvr>
                                        <p:cTn id="111" dur="200" autoRev="1" fill="hold"/>
                                        <p:tgtEl>
                                          <p:spTgt spid="52"/>
                                        </p:tgtEl>
                                      </p:cBhvr>
                                      <p:by x="105000" y="105000"/>
                                    </p:animScale>
                                  </p:childTnLst>
                                </p:cTn>
                              </p:par>
                            </p:childTnLst>
                          </p:cTn>
                        </p:par>
                        <p:par>
                          <p:cTn id="112" fill="hold">
                            <p:stCondLst>
                              <p:cond delay="7100"/>
                            </p:stCondLst>
                            <p:childTnLst>
                              <p:par>
                                <p:cTn id="113" presetID="10" presetClass="entr" presetSubtype="0"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500"/>
                                        <p:tgtEl>
                                          <p:spTgt spid="51"/>
                                        </p:tgtEl>
                                      </p:cBhvr>
                                    </p:animEffect>
                                  </p:childTnLst>
                                </p:cTn>
                              </p:par>
                            </p:childTnLst>
                          </p:cTn>
                        </p:par>
                        <p:par>
                          <p:cTn id="116" fill="hold">
                            <p:stCondLst>
                              <p:cond delay="7600"/>
                            </p:stCondLst>
                            <p:childTnLst>
                              <p:par>
                                <p:cTn id="117" presetID="10" presetClass="entr" presetSubtype="0" fill="hold" grpId="0" nodeType="after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fade">
                                      <p:cBhvr>
                                        <p:cTn id="119" dur="350"/>
                                        <p:tgtEl>
                                          <p:spTgt spid="54"/>
                                        </p:tgtEl>
                                      </p:cBhvr>
                                    </p:animEffect>
                                  </p:childTnLst>
                                </p:cTn>
                              </p:par>
                              <p:par>
                                <p:cTn id="120" presetID="26" presetClass="emph" presetSubtype="0" fill="hold" grpId="1" nodeType="withEffect">
                                  <p:stCondLst>
                                    <p:cond delay="0"/>
                                  </p:stCondLst>
                                  <p:childTnLst>
                                    <p:animEffect transition="out" filter="fade">
                                      <p:cBhvr>
                                        <p:cTn id="121" dur="400" tmFilter="0, 0; .2, .5; .8, .5; 1, 0"/>
                                        <p:tgtEl>
                                          <p:spTgt spid="54"/>
                                        </p:tgtEl>
                                      </p:cBhvr>
                                    </p:animEffect>
                                    <p:animScale>
                                      <p:cBhvr>
                                        <p:cTn id="122" dur="200" autoRev="1" fill="hold"/>
                                        <p:tgtEl>
                                          <p:spTgt spid="54"/>
                                        </p:tgtEl>
                                      </p:cBhvr>
                                      <p:by x="105000" y="105000"/>
                                    </p:animScale>
                                  </p:childTnLst>
                                </p:cTn>
                              </p:par>
                            </p:childTnLst>
                          </p:cTn>
                        </p:par>
                        <p:par>
                          <p:cTn id="123" fill="hold">
                            <p:stCondLst>
                              <p:cond delay="8000"/>
                            </p:stCondLst>
                            <p:childTnLst>
                              <p:par>
                                <p:cTn id="124" presetID="10" presetClass="entr" presetSubtype="0" fill="hold" grpId="0" nodeType="afterEffect">
                                  <p:stCondLst>
                                    <p:cond delay="0"/>
                                  </p:stCondLst>
                                  <p:childTnLst>
                                    <p:set>
                                      <p:cBhvr>
                                        <p:cTn id="125" dur="1" fill="hold">
                                          <p:stCondLst>
                                            <p:cond delay="0"/>
                                          </p:stCondLst>
                                        </p:cTn>
                                        <p:tgtEl>
                                          <p:spTgt spid="53"/>
                                        </p:tgtEl>
                                        <p:attrNameLst>
                                          <p:attrName>style.visibility</p:attrName>
                                        </p:attrNameLst>
                                      </p:cBhvr>
                                      <p:to>
                                        <p:strVal val="visible"/>
                                      </p:to>
                                    </p:set>
                                    <p:animEffect transition="in" filter="fade">
                                      <p:cBhvr>
                                        <p:cTn id="126" dur="500"/>
                                        <p:tgtEl>
                                          <p:spTgt spid="53"/>
                                        </p:tgtEl>
                                      </p:cBhvr>
                                    </p:animEffect>
                                  </p:childTnLst>
                                </p:cTn>
                              </p:par>
                            </p:childTnLst>
                          </p:cTn>
                        </p:par>
                        <p:par>
                          <p:cTn id="127" fill="hold">
                            <p:stCondLst>
                              <p:cond delay="8500"/>
                            </p:stCondLst>
                            <p:childTnLst>
                              <p:par>
                                <p:cTn id="128" presetID="10"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350"/>
                                        <p:tgtEl>
                                          <p:spTgt spid="56"/>
                                        </p:tgtEl>
                                      </p:cBhvr>
                                    </p:animEffect>
                                  </p:childTnLst>
                                </p:cTn>
                              </p:par>
                              <p:par>
                                <p:cTn id="131" presetID="26" presetClass="emph" presetSubtype="0" fill="hold" grpId="1" nodeType="withEffect">
                                  <p:stCondLst>
                                    <p:cond delay="0"/>
                                  </p:stCondLst>
                                  <p:childTnLst>
                                    <p:animEffect transition="out" filter="fade">
                                      <p:cBhvr>
                                        <p:cTn id="132" dur="400" tmFilter="0, 0; .2, .5; .8, .5; 1, 0"/>
                                        <p:tgtEl>
                                          <p:spTgt spid="56"/>
                                        </p:tgtEl>
                                      </p:cBhvr>
                                    </p:animEffect>
                                    <p:animScale>
                                      <p:cBhvr>
                                        <p:cTn id="133" dur="200" autoRev="1" fill="hold"/>
                                        <p:tgtEl>
                                          <p:spTgt spid="56"/>
                                        </p:tgtEl>
                                      </p:cBhvr>
                                      <p:by x="105000" y="105000"/>
                                    </p:animScale>
                                  </p:childTnLst>
                                </p:cTn>
                              </p:par>
                            </p:childTnLst>
                          </p:cTn>
                        </p:par>
                        <p:par>
                          <p:cTn id="134" fill="hold">
                            <p:stCondLst>
                              <p:cond delay="8900"/>
                            </p:stCondLst>
                            <p:childTnLst>
                              <p:par>
                                <p:cTn id="135" presetID="10"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3" grpId="0" animBg="1"/>
      <p:bldP spid="35" grpId="0" animBg="1"/>
      <p:bldP spid="37" grpId="0" animBg="1"/>
      <p:bldP spid="39" grpId="0" animBg="1"/>
      <p:bldP spid="41" grpId="0" animBg="1"/>
      <p:bldP spid="43" grpId="0" animBg="1"/>
      <p:bldP spid="45" grpId="0"/>
      <p:bldP spid="46" grpId="0"/>
      <p:bldP spid="46" grpId="1"/>
      <p:bldP spid="47" grpId="0"/>
      <p:bldP spid="48" grpId="0"/>
      <p:bldP spid="48" grpId="1"/>
      <p:bldP spid="49" grpId="0"/>
      <p:bldP spid="50" grpId="0"/>
      <p:bldP spid="50" grpId="1"/>
      <p:bldP spid="51" grpId="0"/>
      <p:bldP spid="52" grpId="0"/>
      <p:bldP spid="52" grpId="1"/>
      <p:bldP spid="53" grpId="0"/>
      <p:bldP spid="54" grpId="0"/>
      <p:bldP spid="54" grpId="1"/>
      <p:bldP spid="55" grpId="0"/>
      <p:bldP spid="56" grpId="0"/>
      <p:bldP spid="56" grpId="1"/>
      <p:bldP spid="57" grpId="0"/>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年度工作概述</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58" name="矩形 12"/>
          <p:cNvSpPr>
            <a:spLocks noChangeArrowheads="1"/>
          </p:cNvSpPr>
          <p:nvPr/>
        </p:nvSpPr>
        <p:spPr bwMode="auto">
          <a:xfrm>
            <a:off x="0" y="2072084"/>
            <a:ext cx="9144000" cy="642938"/>
          </a:xfrm>
          <a:prstGeom prst="rect">
            <a:avLst/>
          </a:prstGeom>
          <a:solidFill>
            <a:srgbClr val="0070C0"/>
          </a:solidFill>
          <a:ln>
            <a:noFill/>
          </a:ln>
        </p:spPr>
        <p:txBody>
          <a:bodyPr anchor="ctr"/>
          <a:lstStyle/>
          <a:p>
            <a:pPr algn="ctr"/>
            <a:endParaRPr lang="zh-CN" altLang="en-US">
              <a:solidFill>
                <a:srgbClr val="FFFFFF"/>
              </a:solidFill>
            </a:endParaRPr>
          </a:p>
        </p:txBody>
      </p:sp>
      <p:grpSp>
        <p:nvGrpSpPr>
          <p:cNvPr id="59" name="Group 148"/>
          <p:cNvGrpSpPr>
            <a:grpSpLocks/>
          </p:cNvGrpSpPr>
          <p:nvPr/>
        </p:nvGrpSpPr>
        <p:grpSpPr bwMode="auto">
          <a:xfrm>
            <a:off x="3924300" y="1538684"/>
            <a:ext cx="1041400" cy="1889125"/>
            <a:chOff x="0" y="0"/>
            <a:chExt cx="1041400" cy="1890192"/>
          </a:xfrm>
        </p:grpSpPr>
        <p:grpSp>
          <p:nvGrpSpPr>
            <p:cNvPr id="60" name="Group 98"/>
            <p:cNvGrpSpPr>
              <a:grpSpLocks/>
            </p:cNvGrpSpPr>
            <p:nvPr/>
          </p:nvGrpSpPr>
          <p:grpSpPr bwMode="auto">
            <a:xfrm>
              <a:off x="242795" y="1127909"/>
              <a:ext cx="546286" cy="762283"/>
              <a:chOff x="0" y="0"/>
              <a:chExt cx="546286" cy="762283"/>
            </a:xfrm>
          </p:grpSpPr>
          <p:sp>
            <p:nvSpPr>
              <p:cNvPr id="78" name="Freeform 9"/>
              <p:cNvSpPr>
                <a:spLocks/>
              </p:cNvSpPr>
              <p:nvPr/>
            </p:nvSpPr>
            <p:spPr bwMode="auto">
              <a:xfrm>
                <a:off x="0" y="0"/>
                <a:ext cx="546286" cy="762283"/>
              </a:xfrm>
              <a:custGeom>
                <a:avLst/>
                <a:gdLst>
                  <a:gd name="T0" fmla="*/ 23912250 w 2087"/>
                  <a:gd name="T1" fmla="*/ 4872062 h 2910"/>
                  <a:gd name="T2" fmla="*/ 17334568 w 2087"/>
                  <a:gd name="T3" fmla="*/ 14890452 h 2910"/>
                  <a:gd name="T4" fmla="*/ 12675563 w 2087"/>
                  <a:gd name="T5" fmla="*/ 22575889 h 2910"/>
                  <a:gd name="T6" fmla="*/ 8496095 w 2087"/>
                  <a:gd name="T7" fmla="*/ 30535590 h 2910"/>
                  <a:gd name="T8" fmla="*/ 5070225 w 2087"/>
                  <a:gd name="T9" fmla="*/ 38701186 h 2910"/>
                  <a:gd name="T10" fmla="*/ 2466532 w 2087"/>
                  <a:gd name="T11" fmla="*/ 47210203 h 2910"/>
                  <a:gd name="T12" fmla="*/ 753597 w 2087"/>
                  <a:gd name="T13" fmla="*/ 55993485 h 2910"/>
                  <a:gd name="T14" fmla="*/ 0 w 2087"/>
                  <a:gd name="T15" fmla="*/ 65188294 h 2910"/>
                  <a:gd name="T16" fmla="*/ 685279 w 2087"/>
                  <a:gd name="T17" fmla="*/ 74657892 h 2910"/>
                  <a:gd name="T18" fmla="*/ 2535113 w 2087"/>
                  <a:gd name="T19" fmla="*/ 84676282 h 2910"/>
                  <a:gd name="T20" fmla="*/ 17471729 w 2087"/>
                  <a:gd name="T21" fmla="*/ 77334003 h 2910"/>
                  <a:gd name="T22" fmla="*/ 16786450 w 2087"/>
                  <a:gd name="T23" fmla="*/ 85842758 h 2910"/>
                  <a:gd name="T24" fmla="*/ 17129089 w 2087"/>
                  <a:gd name="T25" fmla="*/ 94900566 h 2910"/>
                  <a:gd name="T26" fmla="*/ 18567965 w 2087"/>
                  <a:gd name="T27" fmla="*/ 104507166 h 2910"/>
                  <a:gd name="T28" fmla="*/ 21103078 w 2087"/>
                  <a:gd name="T29" fmla="*/ 114731450 h 2910"/>
                  <a:gd name="T30" fmla="*/ 24871588 w 2087"/>
                  <a:gd name="T31" fmla="*/ 125504788 h 2910"/>
                  <a:gd name="T32" fmla="*/ 29873232 w 2087"/>
                  <a:gd name="T33" fmla="*/ 136964180 h 2910"/>
                  <a:gd name="T34" fmla="*/ 36245173 w 2087"/>
                  <a:gd name="T35" fmla="*/ 149109889 h 2910"/>
                  <a:gd name="T36" fmla="*/ 43919091 w 2087"/>
                  <a:gd name="T37" fmla="*/ 161873022 h 2910"/>
                  <a:gd name="T38" fmla="*/ 53031885 w 2087"/>
                  <a:gd name="T39" fmla="*/ 175459734 h 2910"/>
                  <a:gd name="T40" fmla="*/ 63651873 w 2087"/>
                  <a:gd name="T41" fmla="*/ 189663869 h 2910"/>
                  <a:gd name="T42" fmla="*/ 75573839 w 2087"/>
                  <a:gd name="T43" fmla="*/ 194672933 h 2910"/>
                  <a:gd name="T44" fmla="*/ 86673365 w 2087"/>
                  <a:gd name="T45" fmla="*/ 180057008 h 2910"/>
                  <a:gd name="T46" fmla="*/ 96265697 w 2087"/>
                  <a:gd name="T47" fmla="*/ 166333294 h 2910"/>
                  <a:gd name="T48" fmla="*/ 104419153 w 2087"/>
                  <a:gd name="T49" fmla="*/ 153227004 h 2910"/>
                  <a:gd name="T50" fmla="*/ 111202313 w 2087"/>
                  <a:gd name="T51" fmla="*/ 140944031 h 2910"/>
                  <a:gd name="T52" fmla="*/ 116615178 w 2087"/>
                  <a:gd name="T53" fmla="*/ 129210112 h 2910"/>
                  <a:gd name="T54" fmla="*/ 120794645 w 2087"/>
                  <a:gd name="T55" fmla="*/ 118299773 h 2910"/>
                  <a:gd name="T56" fmla="*/ 123809296 w 2087"/>
                  <a:gd name="T57" fmla="*/ 107869593 h 2910"/>
                  <a:gd name="T58" fmla="*/ 125590811 w 2087"/>
                  <a:gd name="T59" fmla="*/ 98057099 h 2910"/>
                  <a:gd name="T60" fmla="*/ 126207510 w 2087"/>
                  <a:gd name="T61" fmla="*/ 88793396 h 2910"/>
                  <a:gd name="T62" fmla="*/ 125933450 w 2087"/>
                  <a:gd name="T63" fmla="*/ 80147378 h 2910"/>
                  <a:gd name="T64" fmla="*/ 139568089 w 2087"/>
                  <a:gd name="T65" fmla="*/ 88107341 h 2910"/>
                  <a:gd name="T66" fmla="*/ 141966303 w 2087"/>
                  <a:gd name="T67" fmla="*/ 77951688 h 2910"/>
                  <a:gd name="T68" fmla="*/ 142993960 w 2087"/>
                  <a:gd name="T69" fmla="*/ 68276195 h 2910"/>
                  <a:gd name="T70" fmla="*/ 142719901 w 2087"/>
                  <a:gd name="T71" fmla="*/ 59012754 h 2910"/>
                  <a:gd name="T72" fmla="*/ 141349605 w 2087"/>
                  <a:gd name="T73" fmla="*/ 50092209 h 2910"/>
                  <a:gd name="T74" fmla="*/ 139019971 w 2087"/>
                  <a:gd name="T75" fmla="*/ 41514823 h 2910"/>
                  <a:gd name="T76" fmla="*/ 135731261 w 2087"/>
                  <a:gd name="T77" fmla="*/ 33280333 h 2910"/>
                  <a:gd name="T78" fmla="*/ 131825853 w 2087"/>
                  <a:gd name="T79" fmla="*/ 25183368 h 2910"/>
                  <a:gd name="T80" fmla="*/ 127440645 w 2087"/>
                  <a:gd name="T81" fmla="*/ 17429300 h 2910"/>
                  <a:gd name="T82" fmla="*/ 122507580 w 2087"/>
                  <a:gd name="T83" fmla="*/ 9881126 h 2910"/>
                  <a:gd name="T84" fmla="*/ 71531270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0"/>
              <p:cNvSpPr>
                <a:spLocks/>
              </p:cNvSpPr>
              <p:nvPr/>
            </p:nvSpPr>
            <p:spPr bwMode="auto">
              <a:xfrm>
                <a:off x="83883" y="0"/>
                <a:ext cx="378521" cy="523218"/>
              </a:xfrm>
              <a:custGeom>
                <a:avLst/>
                <a:gdLst>
                  <a:gd name="T0" fmla="*/ 19049606 w 1446"/>
                  <a:gd name="T1" fmla="*/ 0 h 1996"/>
                  <a:gd name="T2" fmla="*/ 14252912 w 1446"/>
                  <a:gd name="T3" fmla="*/ 7077598 h 1996"/>
                  <a:gd name="T4" fmla="*/ 11991734 w 1446"/>
                  <a:gd name="T5" fmla="*/ 10925452 h 1996"/>
                  <a:gd name="T6" fmla="*/ 9798877 w 1446"/>
                  <a:gd name="T7" fmla="*/ 14910927 h 1996"/>
                  <a:gd name="T8" fmla="*/ 7674605 w 1446"/>
                  <a:gd name="T9" fmla="*/ 19033759 h 1996"/>
                  <a:gd name="T10" fmla="*/ 5892991 w 1446"/>
                  <a:gd name="T11" fmla="*/ 23293948 h 1996"/>
                  <a:gd name="T12" fmla="*/ 4248545 w 1446"/>
                  <a:gd name="T13" fmla="*/ 27691758 h 1996"/>
                  <a:gd name="T14" fmla="*/ 2809589 w 1446"/>
                  <a:gd name="T15" fmla="*/ 32226926 h 1996"/>
                  <a:gd name="T16" fmla="*/ 1644708 w 1446"/>
                  <a:gd name="T17" fmla="*/ 36830510 h 1996"/>
                  <a:gd name="T18" fmla="*/ 822223 w 1446"/>
                  <a:gd name="T19" fmla="*/ 41503036 h 1996"/>
                  <a:gd name="T20" fmla="*/ 205490 w 1446"/>
                  <a:gd name="T21" fmla="*/ 46313181 h 1996"/>
                  <a:gd name="T22" fmla="*/ 0 w 1446"/>
                  <a:gd name="T23" fmla="*/ 50985707 h 1996"/>
                  <a:gd name="T24" fmla="*/ 205490 w 1446"/>
                  <a:gd name="T25" fmla="*/ 55795590 h 1996"/>
                  <a:gd name="T26" fmla="*/ 753639 w 1446"/>
                  <a:gd name="T27" fmla="*/ 60605735 h 1996"/>
                  <a:gd name="T28" fmla="*/ 1713030 w 1446"/>
                  <a:gd name="T29" fmla="*/ 65552977 h 1996"/>
                  <a:gd name="T30" fmla="*/ 3151986 w 1446"/>
                  <a:gd name="T31" fmla="*/ 70362860 h 1996"/>
                  <a:gd name="T32" fmla="*/ 11854566 w 1446"/>
                  <a:gd name="T33" fmla="*/ 54971181 h 1996"/>
                  <a:gd name="T34" fmla="*/ 11580491 w 1446"/>
                  <a:gd name="T35" fmla="*/ 59025072 h 1996"/>
                  <a:gd name="T36" fmla="*/ 11717659 w 1446"/>
                  <a:gd name="T37" fmla="*/ 63079225 h 1996"/>
                  <a:gd name="T38" fmla="*/ 12128640 w 1446"/>
                  <a:gd name="T39" fmla="*/ 67339677 h 1996"/>
                  <a:gd name="T40" fmla="*/ 12882541 w 1446"/>
                  <a:gd name="T41" fmla="*/ 71805904 h 1996"/>
                  <a:gd name="T42" fmla="*/ 13978838 w 1446"/>
                  <a:gd name="T43" fmla="*/ 76409750 h 1996"/>
                  <a:gd name="T44" fmla="*/ 15417794 w 1446"/>
                  <a:gd name="T45" fmla="*/ 81219896 h 1996"/>
                  <a:gd name="T46" fmla="*/ 17199670 w 1446"/>
                  <a:gd name="T47" fmla="*/ 86235816 h 1996"/>
                  <a:gd name="T48" fmla="*/ 19460848 w 1446"/>
                  <a:gd name="T49" fmla="*/ 91389356 h 1996"/>
                  <a:gd name="T50" fmla="*/ 22064685 w 1446"/>
                  <a:gd name="T51" fmla="*/ 96749195 h 1996"/>
                  <a:gd name="T52" fmla="*/ 25079765 w 1446"/>
                  <a:gd name="T53" fmla="*/ 102383749 h 1996"/>
                  <a:gd name="T54" fmla="*/ 28506087 w 1446"/>
                  <a:gd name="T55" fmla="*/ 108155662 h 1996"/>
                  <a:gd name="T56" fmla="*/ 32411973 w 1446"/>
                  <a:gd name="T57" fmla="*/ 114202290 h 1996"/>
                  <a:gd name="T58" fmla="*/ 36728840 w 1446"/>
                  <a:gd name="T59" fmla="*/ 120455479 h 1996"/>
                  <a:gd name="T60" fmla="*/ 41457211 w 1446"/>
                  <a:gd name="T61" fmla="*/ 126983121 h 1996"/>
                  <a:gd name="T62" fmla="*/ 46733470 w 1446"/>
                  <a:gd name="T63" fmla="*/ 133648384 h 1996"/>
                  <a:gd name="T64" fmla="*/ 52283802 w 1446"/>
                  <a:gd name="T65" fmla="*/ 133648384 h 1996"/>
                  <a:gd name="T66" fmla="*/ 57560322 w 1446"/>
                  <a:gd name="T67" fmla="*/ 126983121 h 1996"/>
                  <a:gd name="T68" fmla="*/ 62357016 w 1446"/>
                  <a:gd name="T69" fmla="*/ 120455479 h 1996"/>
                  <a:gd name="T70" fmla="*/ 66673883 w 1446"/>
                  <a:gd name="T71" fmla="*/ 114202290 h 1996"/>
                  <a:gd name="T72" fmla="*/ 70579769 w 1446"/>
                  <a:gd name="T73" fmla="*/ 108155662 h 1996"/>
                  <a:gd name="T74" fmla="*/ 74006091 w 1446"/>
                  <a:gd name="T75" fmla="*/ 102383749 h 1996"/>
                  <a:gd name="T76" fmla="*/ 77021170 w 1446"/>
                  <a:gd name="T77" fmla="*/ 96749195 h 1996"/>
                  <a:gd name="T78" fmla="*/ 79625007 w 1446"/>
                  <a:gd name="T79" fmla="*/ 91389356 h 1996"/>
                  <a:gd name="T80" fmla="*/ 81886186 w 1446"/>
                  <a:gd name="T81" fmla="*/ 86235816 h 1996"/>
                  <a:gd name="T82" fmla="*/ 83736384 w 1446"/>
                  <a:gd name="T83" fmla="*/ 81219896 h 1996"/>
                  <a:gd name="T84" fmla="*/ 85175340 w 1446"/>
                  <a:gd name="T85" fmla="*/ 76409750 h 1996"/>
                  <a:gd name="T86" fmla="*/ 86271899 w 1446"/>
                  <a:gd name="T87" fmla="*/ 71805904 h 1996"/>
                  <a:gd name="T88" fmla="*/ 86957216 w 1446"/>
                  <a:gd name="T89" fmla="*/ 67339677 h 1996"/>
                  <a:gd name="T90" fmla="*/ 87436780 w 1446"/>
                  <a:gd name="T91" fmla="*/ 63079225 h 1996"/>
                  <a:gd name="T92" fmla="*/ 87505364 w 1446"/>
                  <a:gd name="T93" fmla="*/ 59025072 h 1996"/>
                  <a:gd name="T94" fmla="*/ 87231290 w 1446"/>
                  <a:gd name="T95" fmla="*/ 54971181 h 1996"/>
                  <a:gd name="T96" fmla="*/ 95865286 w 1446"/>
                  <a:gd name="T97" fmla="*/ 70362860 h 1996"/>
                  <a:gd name="T98" fmla="*/ 97372826 w 1446"/>
                  <a:gd name="T99" fmla="*/ 65552977 h 1996"/>
                  <a:gd name="T100" fmla="*/ 98400539 w 1446"/>
                  <a:gd name="T101" fmla="*/ 60605735 h 1996"/>
                  <a:gd name="T102" fmla="*/ 98948688 w 1446"/>
                  <a:gd name="T103" fmla="*/ 55795590 h 1996"/>
                  <a:gd name="T104" fmla="*/ 99085856 w 1446"/>
                  <a:gd name="T105" fmla="*/ 50985707 h 1996"/>
                  <a:gd name="T106" fmla="*/ 98811781 w 1446"/>
                  <a:gd name="T107" fmla="*/ 46313181 h 1996"/>
                  <a:gd name="T108" fmla="*/ 98263633 w 1446"/>
                  <a:gd name="T109" fmla="*/ 41503036 h 1996"/>
                  <a:gd name="T110" fmla="*/ 97441148 w 1446"/>
                  <a:gd name="T111" fmla="*/ 36830510 h 1996"/>
                  <a:gd name="T112" fmla="*/ 96276267 w 1446"/>
                  <a:gd name="T113" fmla="*/ 32226926 h 1996"/>
                  <a:gd name="T114" fmla="*/ 94837311 w 1446"/>
                  <a:gd name="T115" fmla="*/ 27691758 h 1996"/>
                  <a:gd name="T116" fmla="*/ 93192865 w 1446"/>
                  <a:gd name="T117" fmla="*/ 23293948 h 1996"/>
                  <a:gd name="T118" fmla="*/ 91342667 w 1446"/>
                  <a:gd name="T119" fmla="*/ 19033759 h 1996"/>
                  <a:gd name="T120" fmla="*/ 89355562 w 1446"/>
                  <a:gd name="T121" fmla="*/ 14910927 h 1996"/>
                  <a:gd name="T122" fmla="*/ 84901266 w 1446"/>
                  <a:gd name="T123" fmla="*/ 7077598 h 1996"/>
                  <a:gd name="T124" fmla="*/ 80104572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24"/>
              <p:cNvSpPr>
                <a:spLocks/>
              </p:cNvSpPr>
              <p:nvPr/>
            </p:nvSpPr>
            <p:spPr bwMode="auto">
              <a:xfrm>
                <a:off x="273667" y="0"/>
                <a:ext cx="272619" cy="762283"/>
              </a:xfrm>
              <a:custGeom>
                <a:avLst/>
                <a:gdLst>
                  <a:gd name="T0" fmla="*/ 3970243 w 1042"/>
                  <a:gd name="T1" fmla="*/ 194672933 h 2910"/>
                  <a:gd name="T2" fmla="*/ 11568255 w 1042"/>
                  <a:gd name="T3" fmla="*/ 184860438 h 2910"/>
                  <a:gd name="T4" fmla="*/ 18413294 w 1042"/>
                  <a:gd name="T5" fmla="*/ 175391102 h 2910"/>
                  <a:gd name="T6" fmla="*/ 24642194 w 1042"/>
                  <a:gd name="T7" fmla="*/ 166333294 h 2910"/>
                  <a:gd name="T8" fmla="*/ 30255215 w 1042"/>
                  <a:gd name="T9" fmla="*/ 157481381 h 2910"/>
                  <a:gd name="T10" fmla="*/ 35252096 w 1042"/>
                  <a:gd name="T11" fmla="*/ 149109889 h 2910"/>
                  <a:gd name="T12" fmla="*/ 39564290 w 1042"/>
                  <a:gd name="T13" fmla="*/ 140944031 h 2910"/>
                  <a:gd name="T14" fmla="*/ 43397701 w 1042"/>
                  <a:gd name="T15" fmla="*/ 133052961 h 2910"/>
                  <a:gd name="T16" fmla="*/ 46546424 w 1042"/>
                  <a:gd name="T17" fmla="*/ 125504788 h 2910"/>
                  <a:gd name="T18" fmla="*/ 49147554 w 1042"/>
                  <a:gd name="T19" fmla="*/ 118299773 h 2910"/>
                  <a:gd name="T20" fmla="*/ 51269378 w 1042"/>
                  <a:gd name="T21" fmla="*/ 111300653 h 2910"/>
                  <a:gd name="T22" fmla="*/ 52843870 w 1042"/>
                  <a:gd name="T23" fmla="*/ 104507166 h 2910"/>
                  <a:gd name="T24" fmla="*/ 53939056 w 1042"/>
                  <a:gd name="T25" fmla="*/ 98057099 h 2910"/>
                  <a:gd name="T26" fmla="*/ 54486648 w 1042"/>
                  <a:gd name="T27" fmla="*/ 91812665 h 2910"/>
                  <a:gd name="T28" fmla="*/ 54555196 w 1042"/>
                  <a:gd name="T29" fmla="*/ 85842758 h 2910"/>
                  <a:gd name="T30" fmla="*/ 54281269 w 1042"/>
                  <a:gd name="T31" fmla="*/ 80147378 h 2910"/>
                  <a:gd name="T32" fmla="*/ 66670782 w 1042"/>
                  <a:gd name="T33" fmla="*/ 91538138 h 2910"/>
                  <a:gd name="T34" fmla="*/ 68861152 w 1042"/>
                  <a:gd name="T35" fmla="*/ 84676282 h 2910"/>
                  <a:gd name="T36" fmla="*/ 70298812 w 1042"/>
                  <a:gd name="T37" fmla="*/ 77951688 h 2910"/>
                  <a:gd name="T38" fmla="*/ 71120070 w 1042"/>
                  <a:gd name="T39" fmla="*/ 71432728 h 2910"/>
                  <a:gd name="T40" fmla="*/ 71325450 w 1042"/>
                  <a:gd name="T41" fmla="*/ 65188294 h 2910"/>
                  <a:gd name="T42" fmla="*/ 71051523 w 1042"/>
                  <a:gd name="T43" fmla="*/ 59012754 h 2910"/>
                  <a:gd name="T44" fmla="*/ 70230265 w 1042"/>
                  <a:gd name="T45" fmla="*/ 53042847 h 2910"/>
                  <a:gd name="T46" fmla="*/ 68929700 w 1042"/>
                  <a:gd name="T47" fmla="*/ 47210203 h 2910"/>
                  <a:gd name="T48" fmla="*/ 67355207 w 1042"/>
                  <a:gd name="T49" fmla="*/ 41514823 h 2910"/>
                  <a:gd name="T50" fmla="*/ 65233384 w 1042"/>
                  <a:gd name="T51" fmla="*/ 35956444 h 2910"/>
                  <a:gd name="T52" fmla="*/ 62905919 w 1042"/>
                  <a:gd name="T53" fmla="*/ 30535590 h 2910"/>
                  <a:gd name="T54" fmla="*/ 60167955 w 1042"/>
                  <a:gd name="T55" fmla="*/ 25183368 h 2910"/>
                  <a:gd name="T56" fmla="*/ 57293159 w 1042"/>
                  <a:gd name="T57" fmla="*/ 20036779 h 2910"/>
                  <a:gd name="T58" fmla="*/ 54144436 w 1042"/>
                  <a:gd name="T59" fmla="*/ 14890452 h 2910"/>
                  <a:gd name="T60" fmla="*/ 50858618 w 1042"/>
                  <a:gd name="T61" fmla="*/ 9881126 h 2910"/>
                  <a:gd name="T62" fmla="*/ 44013579 w 1042"/>
                  <a:gd name="T63" fmla="*/ 0 h 2910"/>
                  <a:gd name="T64" fmla="*/ 0 w 1042"/>
                  <a:gd name="T65" fmla="*/ 199682258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25"/>
              <p:cNvSpPr>
                <a:spLocks/>
              </p:cNvSpPr>
              <p:nvPr/>
            </p:nvSpPr>
            <p:spPr bwMode="auto">
              <a:xfrm>
                <a:off x="273667" y="0"/>
                <a:ext cx="188736" cy="522169"/>
              </a:xfrm>
              <a:custGeom>
                <a:avLst/>
                <a:gdLst>
                  <a:gd name="T0" fmla="*/ 2801762 w 722"/>
                  <a:gd name="T1" fmla="*/ 133311526 h 1994"/>
                  <a:gd name="T2" fmla="*/ 7995139 w 722"/>
                  <a:gd name="T3" fmla="*/ 126591154 h 1994"/>
                  <a:gd name="T4" fmla="*/ 12710141 w 722"/>
                  <a:gd name="T5" fmla="*/ 120213569 h 1994"/>
                  <a:gd name="T6" fmla="*/ 17014995 w 722"/>
                  <a:gd name="T7" fmla="*/ 113973204 h 1994"/>
                  <a:gd name="T8" fmla="*/ 20910224 w 722"/>
                  <a:gd name="T9" fmla="*/ 107938670 h 1994"/>
                  <a:gd name="T10" fmla="*/ 24326816 w 722"/>
                  <a:gd name="T11" fmla="*/ 102178051 h 1994"/>
                  <a:gd name="T12" fmla="*/ 27333521 w 722"/>
                  <a:gd name="T13" fmla="*/ 96554914 h 1994"/>
                  <a:gd name="T14" fmla="*/ 29930079 w 722"/>
                  <a:gd name="T15" fmla="*/ 91205955 h 1994"/>
                  <a:gd name="T16" fmla="*/ 32185239 w 722"/>
                  <a:gd name="T17" fmla="*/ 86062826 h 1994"/>
                  <a:gd name="T18" fmla="*/ 34030251 w 722"/>
                  <a:gd name="T19" fmla="*/ 81056655 h 1994"/>
                  <a:gd name="T20" fmla="*/ 35465115 w 722"/>
                  <a:gd name="T21" fmla="*/ 76256576 h 1994"/>
                  <a:gd name="T22" fmla="*/ 36558581 w 722"/>
                  <a:gd name="T23" fmla="*/ 71661803 h 1994"/>
                  <a:gd name="T24" fmla="*/ 37241900 w 722"/>
                  <a:gd name="T25" fmla="*/ 67204512 h 1994"/>
                  <a:gd name="T26" fmla="*/ 37720275 w 722"/>
                  <a:gd name="T27" fmla="*/ 62952789 h 1994"/>
                  <a:gd name="T28" fmla="*/ 37788502 w 722"/>
                  <a:gd name="T29" fmla="*/ 58906634 h 1994"/>
                  <a:gd name="T30" fmla="*/ 37515332 w 722"/>
                  <a:gd name="T31" fmla="*/ 54860741 h 1994"/>
                  <a:gd name="T32" fmla="*/ 46125301 w 722"/>
                  <a:gd name="T33" fmla="*/ 70221779 h 1994"/>
                  <a:gd name="T34" fmla="*/ 47628654 w 722"/>
                  <a:gd name="T35" fmla="*/ 65421438 h 1994"/>
                  <a:gd name="T36" fmla="*/ 48653631 w 722"/>
                  <a:gd name="T37" fmla="*/ 60483878 h 1994"/>
                  <a:gd name="T38" fmla="*/ 49200234 w 722"/>
                  <a:gd name="T39" fmla="*/ 55683798 h 1994"/>
                  <a:gd name="T40" fmla="*/ 49336950 w 722"/>
                  <a:gd name="T41" fmla="*/ 50883457 h 1994"/>
                  <a:gd name="T42" fmla="*/ 49063518 w 722"/>
                  <a:gd name="T43" fmla="*/ 46220074 h 1994"/>
                  <a:gd name="T44" fmla="*/ 48516915 w 722"/>
                  <a:gd name="T45" fmla="*/ 41419995 h 1994"/>
                  <a:gd name="T46" fmla="*/ 47696881 w 722"/>
                  <a:gd name="T47" fmla="*/ 36756612 h 1994"/>
                  <a:gd name="T48" fmla="*/ 46535187 w 722"/>
                  <a:gd name="T49" fmla="*/ 32162101 h 1994"/>
                  <a:gd name="T50" fmla="*/ 45100323 w 722"/>
                  <a:gd name="T51" fmla="*/ 27636200 h 1994"/>
                  <a:gd name="T52" fmla="*/ 43460254 w 722"/>
                  <a:gd name="T53" fmla="*/ 23247257 h 1994"/>
                  <a:gd name="T54" fmla="*/ 41615242 w 722"/>
                  <a:gd name="T55" fmla="*/ 18995534 h 1994"/>
                  <a:gd name="T56" fmla="*/ 39633514 w 722"/>
                  <a:gd name="T57" fmla="*/ 14881031 h 1994"/>
                  <a:gd name="T58" fmla="*/ 35191945 w 722"/>
                  <a:gd name="T59" fmla="*/ 7063422 h 1994"/>
                  <a:gd name="T60" fmla="*/ 30408454 w 722"/>
                  <a:gd name="T61" fmla="*/ 0 h 1994"/>
                  <a:gd name="T62" fmla="*/ 0 w 722"/>
                  <a:gd name="T63" fmla="*/ 136740454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Group 132"/>
            <p:cNvGrpSpPr>
              <a:grpSpLocks/>
            </p:cNvGrpSpPr>
            <p:nvPr/>
          </p:nvGrpSpPr>
          <p:grpSpPr bwMode="auto">
            <a:xfrm>
              <a:off x="0" y="0"/>
              <a:ext cx="1041400" cy="1177749"/>
              <a:chOff x="0" y="0"/>
              <a:chExt cx="1041400" cy="1177749"/>
            </a:xfrm>
          </p:grpSpPr>
          <p:sp>
            <p:nvSpPr>
              <p:cNvPr id="62" name="Freeform 10"/>
              <p:cNvSpPr>
                <a:spLocks/>
              </p:cNvSpPr>
              <p:nvPr/>
            </p:nvSpPr>
            <p:spPr bwMode="auto">
              <a:xfrm>
                <a:off x="520700" y="0"/>
                <a:ext cx="336652" cy="1067759"/>
              </a:xfrm>
              <a:custGeom>
                <a:avLst/>
                <a:gdLst>
                  <a:gd name="T0" fmla="*/ 1230669 w 5096"/>
                  <a:gd name="T1" fmla="*/ 1039213 h 16159"/>
                  <a:gd name="T2" fmla="*/ 3626672 w 5096"/>
                  <a:gd name="T3" fmla="*/ 3309663 h 16159"/>
                  <a:gd name="T4" fmla="*/ 5909115 w 5096"/>
                  <a:gd name="T5" fmla="*/ 5837818 h 16159"/>
                  <a:gd name="T6" fmla="*/ 8073768 w 5096"/>
                  <a:gd name="T7" fmla="*/ 8636630 h 16159"/>
                  <a:gd name="T8" fmla="*/ 10103127 w 5096"/>
                  <a:gd name="T9" fmla="*/ 11688720 h 16159"/>
                  <a:gd name="T10" fmla="*/ 12010271 w 5096"/>
                  <a:gd name="T11" fmla="*/ 15007105 h 16159"/>
                  <a:gd name="T12" fmla="*/ 13777761 w 5096"/>
                  <a:gd name="T13" fmla="*/ 18587491 h 16159"/>
                  <a:gd name="T14" fmla="*/ 15396874 w 5096"/>
                  <a:gd name="T15" fmla="*/ 22429877 h 16159"/>
                  <a:gd name="T16" fmla="*/ 16858893 w 5096"/>
                  <a:gd name="T17" fmla="*/ 26525541 h 16159"/>
                  <a:gd name="T18" fmla="*/ 18163749 w 5096"/>
                  <a:gd name="T19" fmla="*/ 30887501 h 16159"/>
                  <a:gd name="T20" fmla="*/ 19298431 w 5096"/>
                  <a:gd name="T21" fmla="*/ 35507100 h 16159"/>
                  <a:gd name="T22" fmla="*/ 20262936 w 5096"/>
                  <a:gd name="T23" fmla="*/ 40392995 h 16159"/>
                  <a:gd name="T24" fmla="*/ 21039759 w 5096"/>
                  <a:gd name="T25" fmla="*/ 45532167 h 16159"/>
                  <a:gd name="T26" fmla="*/ 21633260 w 5096"/>
                  <a:gd name="T27" fmla="*/ 50933340 h 16159"/>
                  <a:gd name="T28" fmla="*/ 22030425 w 5096"/>
                  <a:gd name="T29" fmla="*/ 56592152 h 16159"/>
                  <a:gd name="T30" fmla="*/ 22222467 w 5096"/>
                  <a:gd name="T31" fmla="*/ 62517260 h 16159"/>
                  <a:gd name="T32" fmla="*/ 22183160 w 5096"/>
                  <a:gd name="T33" fmla="*/ 66001568 h 16159"/>
                  <a:gd name="T34" fmla="*/ 21733674 w 5096"/>
                  <a:gd name="T35" fmla="*/ 66774419 h 16159"/>
                  <a:gd name="T36" fmla="*/ 20895744 w 5096"/>
                  <a:gd name="T37" fmla="*/ 67464343 h 16159"/>
                  <a:gd name="T38" fmla="*/ 19721756 w 5096"/>
                  <a:gd name="T39" fmla="*/ 68062483 h 16159"/>
                  <a:gd name="T40" fmla="*/ 18268524 w 5096"/>
                  <a:gd name="T41" fmla="*/ 68582123 h 16159"/>
                  <a:gd name="T42" fmla="*/ 16592663 w 5096"/>
                  <a:gd name="T43" fmla="*/ 69027491 h 16159"/>
                  <a:gd name="T44" fmla="*/ 14755346 w 5096"/>
                  <a:gd name="T45" fmla="*/ 69402947 h 16159"/>
                  <a:gd name="T46" fmla="*/ 12817615 w 5096"/>
                  <a:gd name="T47" fmla="*/ 69708626 h 16159"/>
                  <a:gd name="T48" fmla="*/ 10823203 w 5096"/>
                  <a:gd name="T49" fmla="*/ 69957476 h 16159"/>
                  <a:gd name="T50" fmla="*/ 8833151 w 5096"/>
                  <a:gd name="T51" fmla="*/ 70158354 h 16159"/>
                  <a:gd name="T52" fmla="*/ 6908501 w 5096"/>
                  <a:gd name="T53" fmla="*/ 70306832 h 16159"/>
                  <a:gd name="T54" fmla="*/ 5101705 w 5096"/>
                  <a:gd name="T55" fmla="*/ 70420355 h 16159"/>
                  <a:gd name="T56" fmla="*/ 3473871 w 5096"/>
                  <a:gd name="T57" fmla="*/ 70494561 h 16159"/>
                  <a:gd name="T58" fmla="*/ 2086106 w 5096"/>
                  <a:gd name="T59" fmla="*/ 70538238 h 16159"/>
                  <a:gd name="T60" fmla="*/ 977586 w 5096"/>
                  <a:gd name="T61" fmla="*/ 70555683 h 16159"/>
                  <a:gd name="T62" fmla="*/ 226923 w 5096"/>
                  <a:gd name="T63" fmla="*/ 70555683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11"/>
              <p:cNvSpPr>
                <a:spLocks/>
              </p:cNvSpPr>
              <p:nvPr/>
            </p:nvSpPr>
            <p:spPr bwMode="auto">
              <a:xfrm>
                <a:off x="184048" y="0"/>
                <a:ext cx="336652" cy="1067759"/>
              </a:xfrm>
              <a:custGeom>
                <a:avLst/>
                <a:gdLst>
                  <a:gd name="T0" fmla="*/ 20992742 w 5098"/>
                  <a:gd name="T1" fmla="*/ 1039213 h 16159"/>
                  <a:gd name="T2" fmla="*/ 18598669 w 5098"/>
                  <a:gd name="T3" fmla="*/ 3309663 h 16159"/>
                  <a:gd name="T4" fmla="*/ 16317981 w 5098"/>
                  <a:gd name="T5" fmla="*/ 5837818 h 16159"/>
                  <a:gd name="T6" fmla="*/ 14155035 w 5098"/>
                  <a:gd name="T7" fmla="*/ 8636630 h 16159"/>
                  <a:gd name="T8" fmla="*/ 12127264 w 5098"/>
                  <a:gd name="T9" fmla="*/ 11688720 h 16159"/>
                  <a:gd name="T10" fmla="*/ 10221661 w 5098"/>
                  <a:gd name="T11" fmla="*/ 15007105 h 16159"/>
                  <a:gd name="T12" fmla="*/ 8455525 w 5098"/>
                  <a:gd name="T13" fmla="*/ 18587491 h 16159"/>
                  <a:gd name="T14" fmla="*/ 6837707 w 5098"/>
                  <a:gd name="T15" fmla="*/ 22429877 h 16159"/>
                  <a:gd name="T16" fmla="*/ 5376857 w 5098"/>
                  <a:gd name="T17" fmla="*/ 26525541 h 16159"/>
                  <a:gd name="T18" fmla="*/ 4072974 w 5098"/>
                  <a:gd name="T19" fmla="*/ 30887501 h 16159"/>
                  <a:gd name="T20" fmla="*/ 2939134 w 5098"/>
                  <a:gd name="T21" fmla="*/ 35507100 h 16159"/>
                  <a:gd name="T22" fmla="*/ 1975404 w 5098"/>
                  <a:gd name="T23" fmla="*/ 40392995 h 16159"/>
                  <a:gd name="T24" fmla="*/ 1199215 w 5098"/>
                  <a:gd name="T25" fmla="*/ 45532167 h 16159"/>
                  <a:gd name="T26" fmla="*/ 606145 w 5098"/>
                  <a:gd name="T27" fmla="*/ 50933340 h 16159"/>
                  <a:gd name="T28" fmla="*/ 209334 w 5098"/>
                  <a:gd name="T29" fmla="*/ 56592152 h 16159"/>
                  <a:gd name="T30" fmla="*/ 17434 w 5098"/>
                  <a:gd name="T31" fmla="*/ 62517260 h 16159"/>
                  <a:gd name="T32" fmla="*/ 56659 w 5098"/>
                  <a:gd name="T33" fmla="*/ 66001568 h 16159"/>
                  <a:gd name="T34" fmla="*/ 505836 w 5098"/>
                  <a:gd name="T35" fmla="*/ 66774419 h 16159"/>
                  <a:gd name="T36" fmla="*/ 1343108 w 5098"/>
                  <a:gd name="T37" fmla="*/ 67464343 h 16159"/>
                  <a:gd name="T38" fmla="*/ 2516173 w 5098"/>
                  <a:gd name="T39" fmla="*/ 68062483 h 16159"/>
                  <a:gd name="T40" fmla="*/ 3968307 w 5098"/>
                  <a:gd name="T41" fmla="*/ 68582123 h 16159"/>
                  <a:gd name="T42" fmla="*/ 5642850 w 5098"/>
                  <a:gd name="T43" fmla="*/ 69027491 h 16159"/>
                  <a:gd name="T44" fmla="*/ 7478720 w 5098"/>
                  <a:gd name="T45" fmla="*/ 69402947 h 16159"/>
                  <a:gd name="T46" fmla="*/ 9414898 w 5098"/>
                  <a:gd name="T47" fmla="*/ 69708626 h 16159"/>
                  <a:gd name="T48" fmla="*/ 11407735 w 5098"/>
                  <a:gd name="T49" fmla="*/ 69957476 h 16159"/>
                  <a:gd name="T50" fmla="*/ 13396280 w 5098"/>
                  <a:gd name="T51" fmla="*/ 70158354 h 16159"/>
                  <a:gd name="T52" fmla="*/ 15319383 w 5098"/>
                  <a:gd name="T53" fmla="*/ 70306832 h 16159"/>
                  <a:gd name="T54" fmla="*/ 17124744 w 5098"/>
                  <a:gd name="T55" fmla="*/ 70420355 h 16159"/>
                  <a:gd name="T56" fmla="*/ 18751279 w 5098"/>
                  <a:gd name="T57" fmla="*/ 70494561 h 16159"/>
                  <a:gd name="T58" fmla="*/ 20138037 w 5098"/>
                  <a:gd name="T59" fmla="*/ 70538238 h 16159"/>
                  <a:gd name="T60" fmla="*/ 21245660 w 5098"/>
                  <a:gd name="T61" fmla="*/ 70555683 h 16159"/>
                  <a:gd name="T62" fmla="*/ 21995698 w 5098"/>
                  <a:gd name="T63" fmla="*/ 70555683 h 16159"/>
                  <a:gd name="T64" fmla="*/ 22231183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5"/>
              <p:cNvSpPr>
                <a:spLocks/>
              </p:cNvSpPr>
              <p:nvPr/>
            </p:nvSpPr>
            <p:spPr bwMode="auto">
              <a:xfrm>
                <a:off x="332027" y="195609"/>
                <a:ext cx="377346" cy="78614"/>
              </a:xfrm>
              <a:custGeom>
                <a:avLst/>
                <a:gdLst>
                  <a:gd name="T0" fmla="*/ 24230447 w 5714"/>
                  <a:gd name="T1" fmla="*/ 3209741 h 1188"/>
                  <a:gd name="T2" fmla="*/ 23170656 w 5714"/>
                  <a:gd name="T3" fmla="*/ 3573165 h 1188"/>
                  <a:gd name="T4" fmla="*/ 22084779 w 5714"/>
                  <a:gd name="T5" fmla="*/ 3901650 h 1188"/>
                  <a:gd name="T6" fmla="*/ 20963968 w 5714"/>
                  <a:gd name="T7" fmla="*/ 4199364 h 1188"/>
                  <a:gd name="T8" fmla="*/ 19821363 w 5714"/>
                  <a:gd name="T9" fmla="*/ 4457771 h 1188"/>
                  <a:gd name="T10" fmla="*/ 18643825 w 5714"/>
                  <a:gd name="T11" fmla="*/ 4676673 h 1188"/>
                  <a:gd name="T12" fmla="*/ 17453210 w 5714"/>
                  <a:gd name="T13" fmla="*/ 4865002 h 1188"/>
                  <a:gd name="T14" fmla="*/ 16232152 w 5714"/>
                  <a:gd name="T15" fmla="*/ 5009459 h 1188"/>
                  <a:gd name="T16" fmla="*/ 14989234 w 5714"/>
                  <a:gd name="T17" fmla="*/ 5114608 h 1188"/>
                  <a:gd name="T18" fmla="*/ 13733175 w 5714"/>
                  <a:gd name="T19" fmla="*/ 5180252 h 1188"/>
                  <a:gd name="T20" fmla="*/ 12464107 w 5714"/>
                  <a:gd name="T21" fmla="*/ 5202156 h 1188"/>
                  <a:gd name="T22" fmla="*/ 11186321 w 5714"/>
                  <a:gd name="T23" fmla="*/ 5180252 h 1188"/>
                  <a:gd name="T24" fmla="*/ 9930262 w 5714"/>
                  <a:gd name="T25" fmla="*/ 5114608 h 1188"/>
                  <a:gd name="T26" fmla="*/ 8687345 w 5714"/>
                  <a:gd name="T27" fmla="*/ 5009459 h 1188"/>
                  <a:gd name="T28" fmla="*/ 7466287 w 5714"/>
                  <a:gd name="T29" fmla="*/ 4865002 h 1188"/>
                  <a:gd name="T30" fmla="*/ 6275672 w 5714"/>
                  <a:gd name="T31" fmla="*/ 4676673 h 1188"/>
                  <a:gd name="T32" fmla="*/ 5098133 w 5714"/>
                  <a:gd name="T33" fmla="*/ 4457771 h 1188"/>
                  <a:gd name="T34" fmla="*/ 3955529 w 5714"/>
                  <a:gd name="T35" fmla="*/ 4199364 h 1188"/>
                  <a:gd name="T36" fmla="*/ 2834718 w 5714"/>
                  <a:gd name="T37" fmla="*/ 3901650 h 1188"/>
                  <a:gd name="T38" fmla="*/ 1748841 w 5714"/>
                  <a:gd name="T39" fmla="*/ 3573165 h 1188"/>
                  <a:gd name="T40" fmla="*/ 689049 w 5714"/>
                  <a:gd name="T41" fmla="*/ 3209741 h 1188"/>
                  <a:gd name="T42" fmla="*/ 200626 w 5714"/>
                  <a:gd name="T43" fmla="*/ 2570440 h 1188"/>
                  <a:gd name="T44" fmla="*/ 793721 w 5714"/>
                  <a:gd name="T45" fmla="*/ 1449396 h 1188"/>
                  <a:gd name="T46" fmla="*/ 1404316 w 5714"/>
                  <a:gd name="T47" fmla="*/ 359057 h 1188"/>
                  <a:gd name="T48" fmla="*/ 2224189 w 5714"/>
                  <a:gd name="T49" fmla="*/ 197064 h 1188"/>
                  <a:gd name="T50" fmla="*/ 3166167 w 5714"/>
                  <a:gd name="T51" fmla="*/ 464140 h 1188"/>
                  <a:gd name="T52" fmla="*/ 4130004 w 5714"/>
                  <a:gd name="T53" fmla="*/ 713746 h 1188"/>
                  <a:gd name="T54" fmla="*/ 5115634 w 5714"/>
                  <a:gd name="T55" fmla="*/ 928347 h 1188"/>
                  <a:gd name="T56" fmla="*/ 6114273 w 5714"/>
                  <a:gd name="T57" fmla="*/ 1125411 h 1188"/>
                  <a:gd name="T58" fmla="*/ 7130479 w 5714"/>
                  <a:gd name="T59" fmla="*/ 1287404 h 1188"/>
                  <a:gd name="T60" fmla="*/ 8168412 w 5714"/>
                  <a:gd name="T61" fmla="*/ 1423125 h 1188"/>
                  <a:gd name="T62" fmla="*/ 9223779 w 5714"/>
                  <a:gd name="T63" fmla="*/ 1532642 h 1188"/>
                  <a:gd name="T64" fmla="*/ 10287929 w 5714"/>
                  <a:gd name="T65" fmla="*/ 1611455 h 1188"/>
                  <a:gd name="T66" fmla="*/ 11365088 w 5714"/>
                  <a:gd name="T67" fmla="*/ 1659629 h 1188"/>
                  <a:gd name="T68" fmla="*/ 12464107 w 5714"/>
                  <a:gd name="T69" fmla="*/ 1672731 h 1188"/>
                  <a:gd name="T70" fmla="*/ 13554408 w 5714"/>
                  <a:gd name="T71" fmla="*/ 1659629 h 1188"/>
                  <a:gd name="T72" fmla="*/ 14631568 w 5714"/>
                  <a:gd name="T73" fmla="*/ 1611455 h 1188"/>
                  <a:gd name="T74" fmla="*/ 15695718 w 5714"/>
                  <a:gd name="T75" fmla="*/ 1532642 h 1188"/>
                  <a:gd name="T76" fmla="*/ 16751085 w 5714"/>
                  <a:gd name="T77" fmla="*/ 1423125 h 1188"/>
                  <a:gd name="T78" fmla="*/ 17789018 w 5714"/>
                  <a:gd name="T79" fmla="*/ 1287404 h 1188"/>
                  <a:gd name="T80" fmla="*/ 18805223 w 5714"/>
                  <a:gd name="T81" fmla="*/ 1125411 h 1188"/>
                  <a:gd name="T82" fmla="*/ 19803863 w 5714"/>
                  <a:gd name="T83" fmla="*/ 928347 h 1188"/>
                  <a:gd name="T84" fmla="*/ 20789493 w 5714"/>
                  <a:gd name="T85" fmla="*/ 709379 h 1188"/>
                  <a:gd name="T86" fmla="*/ 21753330 w 5714"/>
                  <a:gd name="T87" fmla="*/ 464140 h 1188"/>
                  <a:gd name="T88" fmla="*/ 22695308 w 5714"/>
                  <a:gd name="T89" fmla="*/ 197064 h 1188"/>
                  <a:gd name="T90" fmla="*/ 23515180 w 5714"/>
                  <a:gd name="T91" fmla="*/ 359057 h 1188"/>
                  <a:gd name="T92" fmla="*/ 24125776 w 5714"/>
                  <a:gd name="T93" fmla="*/ 1449396 h 1188"/>
                  <a:gd name="T94" fmla="*/ 24718871 w 5714"/>
                  <a:gd name="T95" fmla="*/ 2570440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6"/>
              <p:cNvSpPr>
                <a:spLocks/>
              </p:cNvSpPr>
              <p:nvPr/>
            </p:nvSpPr>
            <p:spPr bwMode="auto">
              <a:xfrm>
                <a:off x="520700" y="195609"/>
                <a:ext cx="188673" cy="78614"/>
              </a:xfrm>
              <a:custGeom>
                <a:avLst/>
                <a:gdLst>
                  <a:gd name="T0" fmla="*/ 0 w 2856"/>
                  <a:gd name="T1" fmla="*/ 5202156 h 1188"/>
                  <a:gd name="T2" fmla="*/ 423325 w 2856"/>
                  <a:gd name="T3" fmla="*/ 5197788 h 1188"/>
                  <a:gd name="T4" fmla="*/ 1269975 w 2856"/>
                  <a:gd name="T5" fmla="*/ 5180252 h 1188"/>
                  <a:gd name="T6" fmla="*/ 2112266 w 2856"/>
                  <a:gd name="T7" fmla="*/ 5140879 h 1188"/>
                  <a:gd name="T8" fmla="*/ 2945836 w 2856"/>
                  <a:gd name="T9" fmla="*/ 5083904 h 1188"/>
                  <a:gd name="T10" fmla="*/ 3770685 w 2856"/>
                  <a:gd name="T11" fmla="*/ 5009459 h 1188"/>
                  <a:gd name="T12" fmla="*/ 4586749 w 2856"/>
                  <a:gd name="T13" fmla="*/ 4917544 h 1188"/>
                  <a:gd name="T14" fmla="*/ 5389798 w 2856"/>
                  <a:gd name="T15" fmla="*/ 4803660 h 1188"/>
                  <a:gd name="T16" fmla="*/ 6184061 w 2856"/>
                  <a:gd name="T17" fmla="*/ 4676673 h 1188"/>
                  <a:gd name="T18" fmla="*/ 6969604 w 2856"/>
                  <a:gd name="T19" fmla="*/ 4536584 h 1188"/>
                  <a:gd name="T20" fmla="*/ 7746427 w 2856"/>
                  <a:gd name="T21" fmla="*/ 4374525 h 1188"/>
                  <a:gd name="T22" fmla="*/ 8505810 w 2856"/>
                  <a:gd name="T23" fmla="*/ 4199364 h 1188"/>
                  <a:gd name="T24" fmla="*/ 9256406 w 2856"/>
                  <a:gd name="T25" fmla="*/ 4002300 h 1188"/>
                  <a:gd name="T26" fmla="*/ 9993988 w 2856"/>
                  <a:gd name="T27" fmla="*/ 3796500 h 1188"/>
                  <a:gd name="T28" fmla="*/ 10714063 w 2856"/>
                  <a:gd name="T29" fmla="*/ 3573165 h 1188"/>
                  <a:gd name="T30" fmla="*/ 11425419 w 2856"/>
                  <a:gd name="T31" fmla="*/ 3332360 h 1188"/>
                  <a:gd name="T32" fmla="*/ 12119334 w 2856"/>
                  <a:gd name="T33" fmla="*/ 3078387 h 1188"/>
                  <a:gd name="T34" fmla="*/ 12263349 w 2856"/>
                  <a:gd name="T35" fmla="*/ 2570440 h 1188"/>
                  <a:gd name="T36" fmla="*/ 11870610 w 2856"/>
                  <a:gd name="T37" fmla="*/ 1821621 h 1188"/>
                  <a:gd name="T38" fmla="*/ 11469086 w 2856"/>
                  <a:gd name="T39" fmla="*/ 1081604 h 1188"/>
                  <a:gd name="T40" fmla="*/ 11058841 w 2856"/>
                  <a:gd name="T41" fmla="*/ 359057 h 1188"/>
                  <a:gd name="T42" fmla="*/ 10543888 w 2856"/>
                  <a:gd name="T43" fmla="*/ 96348 h 1188"/>
                  <a:gd name="T44" fmla="*/ 9924160 w 2856"/>
                  <a:gd name="T45" fmla="*/ 288979 h 1188"/>
                  <a:gd name="T46" fmla="*/ 9295713 w 2856"/>
                  <a:gd name="T47" fmla="*/ 464140 h 1188"/>
                  <a:gd name="T48" fmla="*/ 8654185 w 2856"/>
                  <a:gd name="T49" fmla="*/ 630566 h 1188"/>
                  <a:gd name="T50" fmla="*/ 8003937 w 2856"/>
                  <a:gd name="T51" fmla="*/ 788191 h 1188"/>
                  <a:gd name="T52" fmla="*/ 7344902 w 2856"/>
                  <a:gd name="T53" fmla="*/ 928347 h 1188"/>
                  <a:gd name="T54" fmla="*/ 6681574 w 2856"/>
                  <a:gd name="T55" fmla="*/ 1064068 h 1188"/>
                  <a:gd name="T56" fmla="*/ 6005100 w 2856"/>
                  <a:gd name="T57" fmla="*/ 1186688 h 1188"/>
                  <a:gd name="T58" fmla="*/ 5328691 w 2856"/>
                  <a:gd name="T59" fmla="*/ 1287404 h 1188"/>
                  <a:gd name="T60" fmla="*/ 4634776 w 2856"/>
                  <a:gd name="T61" fmla="*/ 1383752 h 1188"/>
                  <a:gd name="T62" fmla="*/ 3936501 w 2856"/>
                  <a:gd name="T63" fmla="*/ 1462565 h 1188"/>
                  <a:gd name="T64" fmla="*/ 3233866 w 2856"/>
                  <a:gd name="T65" fmla="*/ 1532642 h 1188"/>
                  <a:gd name="T66" fmla="*/ 2526871 w 2856"/>
                  <a:gd name="T67" fmla="*/ 1589551 h 1188"/>
                  <a:gd name="T68" fmla="*/ 1811155 w 2856"/>
                  <a:gd name="T69" fmla="*/ 1628991 h 1188"/>
                  <a:gd name="T70" fmla="*/ 1091014 w 2856"/>
                  <a:gd name="T71" fmla="*/ 1659629 h 1188"/>
                  <a:gd name="T72" fmla="*/ 362218 w 2856"/>
                  <a:gd name="T73" fmla="*/ 1672731 h 1188"/>
                  <a:gd name="T74" fmla="*/ 0 w 2856"/>
                  <a:gd name="T75" fmla="*/ 1672731 h 1188"/>
                  <a:gd name="T76" fmla="*/ 0 w 2856"/>
                  <a:gd name="T77" fmla="*/ 5202156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7"/>
              <p:cNvSpPr>
                <a:spLocks/>
              </p:cNvSpPr>
              <p:nvPr/>
            </p:nvSpPr>
            <p:spPr bwMode="auto">
              <a:xfrm>
                <a:off x="0" y="710760"/>
                <a:ext cx="199309" cy="446711"/>
              </a:xfrm>
              <a:custGeom>
                <a:avLst/>
                <a:gdLst>
                  <a:gd name="T0" fmla="*/ 13149314 w 3021"/>
                  <a:gd name="T1" fmla="*/ 0 h 6762"/>
                  <a:gd name="T2" fmla="*/ 0 w 3021"/>
                  <a:gd name="T3" fmla="*/ 7920962 h 6762"/>
                  <a:gd name="T4" fmla="*/ 1680107 w 3021"/>
                  <a:gd name="T5" fmla="*/ 27690731 h 6762"/>
                  <a:gd name="T6" fmla="*/ 5876086 w 3021"/>
                  <a:gd name="T7" fmla="*/ 29510606 h 6762"/>
                  <a:gd name="T8" fmla="*/ 6037130 w 3021"/>
                  <a:gd name="T9" fmla="*/ 29130948 h 6762"/>
                  <a:gd name="T10" fmla="*/ 6198173 w 3021"/>
                  <a:gd name="T11" fmla="*/ 28755584 h 6762"/>
                  <a:gd name="T12" fmla="*/ 6359217 w 3021"/>
                  <a:gd name="T13" fmla="*/ 28380286 h 6762"/>
                  <a:gd name="T14" fmla="*/ 6524615 w 3021"/>
                  <a:gd name="T15" fmla="*/ 28009348 h 6762"/>
                  <a:gd name="T16" fmla="*/ 6690013 w 3021"/>
                  <a:gd name="T17" fmla="*/ 27638344 h 6762"/>
                  <a:gd name="T18" fmla="*/ 6859766 w 3021"/>
                  <a:gd name="T19" fmla="*/ 27271766 h 6762"/>
                  <a:gd name="T20" fmla="*/ 7029518 w 3021"/>
                  <a:gd name="T21" fmla="*/ 26909548 h 6762"/>
                  <a:gd name="T22" fmla="*/ 7199271 w 3021"/>
                  <a:gd name="T23" fmla="*/ 26547331 h 6762"/>
                  <a:gd name="T24" fmla="*/ 7373377 w 3021"/>
                  <a:gd name="T25" fmla="*/ 26185113 h 6762"/>
                  <a:gd name="T26" fmla="*/ 7551838 w 3021"/>
                  <a:gd name="T27" fmla="*/ 25831615 h 6762"/>
                  <a:gd name="T28" fmla="*/ 7734654 w 3021"/>
                  <a:gd name="T29" fmla="*/ 25478118 h 6762"/>
                  <a:gd name="T30" fmla="*/ 7913115 w 3021"/>
                  <a:gd name="T31" fmla="*/ 25133340 h 6762"/>
                  <a:gd name="T32" fmla="*/ 8100285 w 3021"/>
                  <a:gd name="T33" fmla="*/ 24788563 h 6762"/>
                  <a:gd name="T34" fmla="*/ 8287388 w 3021"/>
                  <a:gd name="T35" fmla="*/ 24443785 h 6762"/>
                  <a:gd name="T36" fmla="*/ 8478912 w 3021"/>
                  <a:gd name="T37" fmla="*/ 24103368 h 6762"/>
                  <a:gd name="T38" fmla="*/ 8670436 w 3021"/>
                  <a:gd name="T39" fmla="*/ 23771737 h 6762"/>
                  <a:gd name="T40" fmla="*/ 8866315 w 3021"/>
                  <a:gd name="T41" fmla="*/ 23440040 h 6762"/>
                  <a:gd name="T42" fmla="*/ 9066547 w 3021"/>
                  <a:gd name="T43" fmla="*/ 23108343 h 6762"/>
                  <a:gd name="T44" fmla="*/ 9266780 w 3021"/>
                  <a:gd name="T45" fmla="*/ 22785432 h 6762"/>
                  <a:gd name="T46" fmla="*/ 9471367 w 3021"/>
                  <a:gd name="T47" fmla="*/ 22466815 h 6762"/>
                  <a:gd name="T48" fmla="*/ 9680242 w 3021"/>
                  <a:gd name="T49" fmla="*/ 22152624 h 6762"/>
                  <a:gd name="T50" fmla="*/ 9889183 w 3021"/>
                  <a:gd name="T51" fmla="*/ 21842728 h 6762"/>
                  <a:gd name="T52" fmla="*/ 10102479 w 3021"/>
                  <a:gd name="T53" fmla="*/ 21532897 h 6762"/>
                  <a:gd name="T54" fmla="*/ 10320129 w 3021"/>
                  <a:gd name="T55" fmla="*/ 21227361 h 6762"/>
                  <a:gd name="T56" fmla="*/ 10537713 w 3021"/>
                  <a:gd name="T57" fmla="*/ 20930610 h 6762"/>
                  <a:gd name="T58" fmla="*/ 10764071 w 3021"/>
                  <a:gd name="T59" fmla="*/ 20638220 h 6762"/>
                  <a:gd name="T60" fmla="*/ 10990430 w 3021"/>
                  <a:gd name="T61" fmla="*/ 20345830 h 6762"/>
                  <a:gd name="T62" fmla="*/ 11225431 w 3021"/>
                  <a:gd name="T63" fmla="*/ 20057800 h 6762"/>
                  <a:gd name="T64" fmla="*/ 11460498 w 3021"/>
                  <a:gd name="T65" fmla="*/ 19778490 h 6762"/>
                  <a:gd name="T66" fmla="*/ 11695566 w 3021"/>
                  <a:gd name="T67" fmla="*/ 19499180 h 6762"/>
                  <a:gd name="T68" fmla="*/ 11934921 w 3021"/>
                  <a:gd name="T69" fmla="*/ 19228590 h 6762"/>
                  <a:gd name="T70" fmla="*/ 12183051 w 3021"/>
                  <a:gd name="T71" fmla="*/ 18962360 h 6762"/>
                  <a:gd name="T72" fmla="*/ 12165634 w 3021"/>
                  <a:gd name="T73" fmla="*/ 18870732 h 6762"/>
                  <a:gd name="T74" fmla="*/ 12148217 w 3021"/>
                  <a:gd name="T75" fmla="*/ 18783464 h 6762"/>
                  <a:gd name="T76" fmla="*/ 12139508 w 3021"/>
                  <a:gd name="T77" fmla="*/ 18691770 h 6762"/>
                  <a:gd name="T78" fmla="*/ 12135154 w 3021"/>
                  <a:gd name="T79" fmla="*/ 18600142 h 6762"/>
                  <a:gd name="T80" fmla="*/ 12135154 w 3021"/>
                  <a:gd name="T81" fmla="*/ 17356328 h 6762"/>
                  <a:gd name="T82" fmla="*/ 12143862 w 3021"/>
                  <a:gd name="T83" fmla="*/ 16125659 h 6762"/>
                  <a:gd name="T84" fmla="*/ 12165634 w 3021"/>
                  <a:gd name="T85" fmla="*/ 14903711 h 6762"/>
                  <a:gd name="T86" fmla="*/ 12187406 w 3021"/>
                  <a:gd name="T87" fmla="*/ 13690417 h 6762"/>
                  <a:gd name="T88" fmla="*/ 12226528 w 3021"/>
                  <a:gd name="T89" fmla="*/ 12494630 h 6762"/>
                  <a:gd name="T90" fmla="*/ 12270072 w 3021"/>
                  <a:gd name="T91" fmla="*/ 11307628 h 6762"/>
                  <a:gd name="T92" fmla="*/ 12317969 w 3021"/>
                  <a:gd name="T93" fmla="*/ 10129281 h 6762"/>
                  <a:gd name="T94" fmla="*/ 12383218 w 3021"/>
                  <a:gd name="T95" fmla="*/ 8964014 h 6762"/>
                  <a:gd name="T96" fmla="*/ 12448533 w 3021"/>
                  <a:gd name="T97" fmla="*/ 7803173 h 6762"/>
                  <a:gd name="T98" fmla="*/ 12522556 w 3021"/>
                  <a:gd name="T99" fmla="*/ 6655346 h 6762"/>
                  <a:gd name="T100" fmla="*/ 12609576 w 3021"/>
                  <a:gd name="T101" fmla="*/ 5520666 h 6762"/>
                  <a:gd name="T102" fmla="*/ 12705371 w 3021"/>
                  <a:gd name="T103" fmla="*/ 4399066 h 6762"/>
                  <a:gd name="T104" fmla="*/ 12805455 w 3021"/>
                  <a:gd name="T105" fmla="*/ 3281892 h 6762"/>
                  <a:gd name="T106" fmla="*/ 12914247 w 3021"/>
                  <a:gd name="T107" fmla="*/ 2177733 h 6762"/>
                  <a:gd name="T108" fmla="*/ 13027459 w 3021"/>
                  <a:gd name="T109" fmla="*/ 1082293 h 6762"/>
                  <a:gd name="T110" fmla="*/ 13149314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8"/>
              <p:cNvSpPr>
                <a:spLocks/>
              </p:cNvSpPr>
              <p:nvPr/>
            </p:nvSpPr>
            <p:spPr bwMode="auto">
              <a:xfrm>
                <a:off x="842091" y="710760"/>
                <a:ext cx="199309" cy="446711"/>
              </a:xfrm>
              <a:custGeom>
                <a:avLst/>
                <a:gdLst>
                  <a:gd name="T0" fmla="*/ 0 w 3021"/>
                  <a:gd name="T1" fmla="*/ 0 h 6762"/>
                  <a:gd name="T2" fmla="*/ 13149314 w 3021"/>
                  <a:gd name="T3" fmla="*/ 7920962 h 6762"/>
                  <a:gd name="T4" fmla="*/ 11469207 w 3021"/>
                  <a:gd name="T5" fmla="*/ 27690731 h 6762"/>
                  <a:gd name="T6" fmla="*/ 7273228 w 3021"/>
                  <a:gd name="T7" fmla="*/ 29510606 h 6762"/>
                  <a:gd name="T8" fmla="*/ 7112184 w 3021"/>
                  <a:gd name="T9" fmla="*/ 29130948 h 6762"/>
                  <a:gd name="T10" fmla="*/ 6951141 w 3021"/>
                  <a:gd name="T11" fmla="*/ 28755584 h 6762"/>
                  <a:gd name="T12" fmla="*/ 6790097 w 3021"/>
                  <a:gd name="T13" fmla="*/ 28380286 h 6762"/>
                  <a:gd name="T14" fmla="*/ 6624699 w 3021"/>
                  <a:gd name="T15" fmla="*/ 28009348 h 6762"/>
                  <a:gd name="T16" fmla="*/ 6459301 w 3021"/>
                  <a:gd name="T17" fmla="*/ 27638344 h 6762"/>
                  <a:gd name="T18" fmla="*/ 6289548 w 3021"/>
                  <a:gd name="T19" fmla="*/ 27267406 h 6762"/>
                  <a:gd name="T20" fmla="*/ 6119796 w 3021"/>
                  <a:gd name="T21" fmla="*/ 26909548 h 6762"/>
                  <a:gd name="T22" fmla="*/ 5950043 w 3021"/>
                  <a:gd name="T23" fmla="*/ 26547331 h 6762"/>
                  <a:gd name="T24" fmla="*/ 5775937 w 3021"/>
                  <a:gd name="T25" fmla="*/ 26185113 h 6762"/>
                  <a:gd name="T26" fmla="*/ 5597476 w 3021"/>
                  <a:gd name="T27" fmla="*/ 25831615 h 6762"/>
                  <a:gd name="T28" fmla="*/ 5414660 w 3021"/>
                  <a:gd name="T29" fmla="*/ 25478118 h 6762"/>
                  <a:gd name="T30" fmla="*/ 5236199 w 3021"/>
                  <a:gd name="T31" fmla="*/ 25133340 h 6762"/>
                  <a:gd name="T32" fmla="*/ 5049029 w 3021"/>
                  <a:gd name="T33" fmla="*/ 24788563 h 6762"/>
                  <a:gd name="T34" fmla="*/ 4861926 w 3021"/>
                  <a:gd name="T35" fmla="*/ 24443785 h 6762"/>
                  <a:gd name="T36" fmla="*/ 4670402 w 3021"/>
                  <a:gd name="T37" fmla="*/ 24103368 h 6762"/>
                  <a:gd name="T38" fmla="*/ 4478878 w 3021"/>
                  <a:gd name="T39" fmla="*/ 23771737 h 6762"/>
                  <a:gd name="T40" fmla="*/ 4282999 w 3021"/>
                  <a:gd name="T41" fmla="*/ 23440040 h 6762"/>
                  <a:gd name="T42" fmla="*/ 4082767 w 3021"/>
                  <a:gd name="T43" fmla="*/ 23108343 h 6762"/>
                  <a:gd name="T44" fmla="*/ 3882534 w 3021"/>
                  <a:gd name="T45" fmla="*/ 22785432 h 6762"/>
                  <a:gd name="T46" fmla="*/ 3677947 w 3021"/>
                  <a:gd name="T47" fmla="*/ 22466815 h 6762"/>
                  <a:gd name="T48" fmla="*/ 3469072 w 3021"/>
                  <a:gd name="T49" fmla="*/ 22152624 h 6762"/>
                  <a:gd name="T50" fmla="*/ 3260130 w 3021"/>
                  <a:gd name="T51" fmla="*/ 21842728 h 6762"/>
                  <a:gd name="T52" fmla="*/ 3046835 w 3021"/>
                  <a:gd name="T53" fmla="*/ 21532897 h 6762"/>
                  <a:gd name="T54" fmla="*/ 2829185 w 3021"/>
                  <a:gd name="T55" fmla="*/ 21227361 h 6762"/>
                  <a:gd name="T56" fmla="*/ 2611601 w 3021"/>
                  <a:gd name="T57" fmla="*/ 20930610 h 6762"/>
                  <a:gd name="T58" fmla="*/ 2385242 w 3021"/>
                  <a:gd name="T59" fmla="*/ 20638220 h 6762"/>
                  <a:gd name="T60" fmla="*/ 2158884 w 3021"/>
                  <a:gd name="T61" fmla="*/ 20345830 h 6762"/>
                  <a:gd name="T62" fmla="*/ 1923883 w 3021"/>
                  <a:gd name="T63" fmla="*/ 20057800 h 6762"/>
                  <a:gd name="T64" fmla="*/ 1688816 w 3021"/>
                  <a:gd name="T65" fmla="*/ 19778490 h 6762"/>
                  <a:gd name="T66" fmla="*/ 1453748 w 3021"/>
                  <a:gd name="T67" fmla="*/ 19499180 h 6762"/>
                  <a:gd name="T68" fmla="*/ 1214393 w 3021"/>
                  <a:gd name="T69" fmla="*/ 19228590 h 6762"/>
                  <a:gd name="T70" fmla="*/ 966263 w 3021"/>
                  <a:gd name="T71" fmla="*/ 18962360 h 6762"/>
                  <a:gd name="T72" fmla="*/ 983680 w 3021"/>
                  <a:gd name="T73" fmla="*/ 18870732 h 6762"/>
                  <a:gd name="T74" fmla="*/ 1001097 w 3021"/>
                  <a:gd name="T75" fmla="*/ 18783464 h 6762"/>
                  <a:gd name="T76" fmla="*/ 1009806 w 3021"/>
                  <a:gd name="T77" fmla="*/ 18691770 h 6762"/>
                  <a:gd name="T78" fmla="*/ 1014160 w 3021"/>
                  <a:gd name="T79" fmla="*/ 18600142 h 6762"/>
                  <a:gd name="T80" fmla="*/ 1014160 w 3021"/>
                  <a:gd name="T81" fmla="*/ 17356328 h 6762"/>
                  <a:gd name="T82" fmla="*/ 1005452 w 3021"/>
                  <a:gd name="T83" fmla="*/ 16125659 h 6762"/>
                  <a:gd name="T84" fmla="*/ 983680 w 3021"/>
                  <a:gd name="T85" fmla="*/ 14903711 h 6762"/>
                  <a:gd name="T86" fmla="*/ 961908 w 3021"/>
                  <a:gd name="T87" fmla="*/ 13690417 h 6762"/>
                  <a:gd name="T88" fmla="*/ 922785 w 3021"/>
                  <a:gd name="T89" fmla="*/ 12494630 h 6762"/>
                  <a:gd name="T90" fmla="*/ 879242 w 3021"/>
                  <a:gd name="T91" fmla="*/ 11307628 h 6762"/>
                  <a:gd name="T92" fmla="*/ 831345 w 3021"/>
                  <a:gd name="T93" fmla="*/ 10129281 h 6762"/>
                  <a:gd name="T94" fmla="*/ 766096 w 3021"/>
                  <a:gd name="T95" fmla="*/ 8964014 h 6762"/>
                  <a:gd name="T96" fmla="*/ 700781 w 3021"/>
                  <a:gd name="T97" fmla="*/ 7803173 h 6762"/>
                  <a:gd name="T98" fmla="*/ 626758 w 3021"/>
                  <a:gd name="T99" fmla="*/ 6655346 h 6762"/>
                  <a:gd name="T100" fmla="*/ 539737 w 3021"/>
                  <a:gd name="T101" fmla="*/ 5520666 h 6762"/>
                  <a:gd name="T102" fmla="*/ 443942 w 3021"/>
                  <a:gd name="T103" fmla="*/ 4394706 h 6762"/>
                  <a:gd name="T104" fmla="*/ 343859 w 3021"/>
                  <a:gd name="T105" fmla="*/ 3281892 h 6762"/>
                  <a:gd name="T106" fmla="*/ 235067 w 3021"/>
                  <a:gd name="T107" fmla="*/ 2173373 h 6762"/>
                  <a:gd name="T108" fmla="*/ 121855 w 3021"/>
                  <a:gd name="T109" fmla="*/ 1082293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9"/>
              <p:cNvSpPr>
                <a:spLocks/>
              </p:cNvSpPr>
              <p:nvPr/>
            </p:nvSpPr>
            <p:spPr bwMode="auto">
              <a:xfrm>
                <a:off x="227517" y="1067227"/>
                <a:ext cx="293183" cy="110522"/>
              </a:xfrm>
              <a:custGeom>
                <a:avLst/>
                <a:gdLst>
                  <a:gd name="T0" fmla="*/ 91500 w 4441"/>
                  <a:gd name="T1" fmla="*/ 518740 h 1674"/>
                  <a:gd name="T2" fmla="*/ 392275 w 4441"/>
                  <a:gd name="T3" fmla="*/ 1495150 h 1674"/>
                  <a:gd name="T4" fmla="*/ 832413 w 4441"/>
                  <a:gd name="T5" fmla="*/ 2379986 h 1674"/>
                  <a:gd name="T6" fmla="*/ 1416468 w 4441"/>
                  <a:gd name="T7" fmla="*/ 3177739 h 1674"/>
                  <a:gd name="T8" fmla="*/ 2131172 w 4441"/>
                  <a:gd name="T9" fmla="*/ 3896924 h 1674"/>
                  <a:gd name="T10" fmla="*/ 2985436 w 4441"/>
                  <a:gd name="T11" fmla="*/ 4537740 h 1674"/>
                  <a:gd name="T12" fmla="*/ 3970415 w 4441"/>
                  <a:gd name="T13" fmla="*/ 5104413 h 1674"/>
                  <a:gd name="T14" fmla="*/ 5081751 w 4441"/>
                  <a:gd name="T15" fmla="*/ 5588227 h 1674"/>
                  <a:gd name="T16" fmla="*/ 6323867 w 4441"/>
                  <a:gd name="T17" fmla="*/ 6015394 h 1674"/>
                  <a:gd name="T18" fmla="*/ 7688049 w 4441"/>
                  <a:gd name="T19" fmla="*/ 6368484 h 1674"/>
                  <a:gd name="T20" fmla="*/ 9165451 w 4441"/>
                  <a:gd name="T21" fmla="*/ 6660568 h 1674"/>
                  <a:gd name="T22" fmla="*/ 10769342 w 4441"/>
                  <a:gd name="T23" fmla="*/ 6895939 h 1674"/>
                  <a:gd name="T24" fmla="*/ 12482162 w 4441"/>
                  <a:gd name="T25" fmla="*/ 7070305 h 1674"/>
                  <a:gd name="T26" fmla="*/ 14308268 w 4441"/>
                  <a:gd name="T27" fmla="*/ 7196672 h 1674"/>
                  <a:gd name="T28" fmla="*/ 16247725 w 4441"/>
                  <a:gd name="T29" fmla="*/ 7270816 h 1674"/>
                  <a:gd name="T30" fmla="*/ 18291754 w 4441"/>
                  <a:gd name="T31" fmla="*/ 7296961 h 1674"/>
                  <a:gd name="T32" fmla="*/ 19355161 w 4441"/>
                  <a:gd name="T33" fmla="*/ 2994658 h 1674"/>
                  <a:gd name="T34" fmla="*/ 17542127 w 4441"/>
                  <a:gd name="T35" fmla="*/ 2968447 h 1674"/>
                  <a:gd name="T36" fmla="*/ 15798807 w 4441"/>
                  <a:gd name="T37" fmla="*/ 2933587 h 1674"/>
                  <a:gd name="T38" fmla="*/ 14133916 w 4441"/>
                  <a:gd name="T39" fmla="*/ 2881297 h 1674"/>
                  <a:gd name="T40" fmla="*/ 12543162 w 4441"/>
                  <a:gd name="T41" fmla="*/ 2807219 h 1674"/>
                  <a:gd name="T42" fmla="*/ 11022123 w 4441"/>
                  <a:gd name="T43" fmla="*/ 2720003 h 1674"/>
                  <a:gd name="T44" fmla="*/ 9583869 w 4441"/>
                  <a:gd name="T45" fmla="*/ 2611066 h 1674"/>
                  <a:gd name="T46" fmla="*/ 8232824 w 4441"/>
                  <a:gd name="T47" fmla="*/ 2471560 h 1674"/>
                  <a:gd name="T48" fmla="*/ 6955851 w 4441"/>
                  <a:gd name="T49" fmla="*/ 2318981 h 1674"/>
                  <a:gd name="T50" fmla="*/ 5770378 w 4441"/>
                  <a:gd name="T51" fmla="*/ 2131543 h 1674"/>
                  <a:gd name="T52" fmla="*/ 4667756 w 4441"/>
                  <a:gd name="T53" fmla="*/ 1922317 h 1674"/>
                  <a:gd name="T54" fmla="*/ 3656634 w 4441"/>
                  <a:gd name="T55" fmla="*/ 1682589 h 1674"/>
                  <a:gd name="T56" fmla="*/ 2728299 w 4441"/>
                  <a:gd name="T57" fmla="*/ 1416649 h 1674"/>
                  <a:gd name="T58" fmla="*/ 1904600 w 4441"/>
                  <a:gd name="T59" fmla="*/ 1115916 h 1674"/>
                  <a:gd name="T60" fmla="*/ 1172402 w 4441"/>
                  <a:gd name="T61" fmla="*/ 775899 h 1674"/>
                  <a:gd name="T62" fmla="*/ 536061 w 4441"/>
                  <a:gd name="T63" fmla="*/ 401022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0" name="Freeform 13"/>
              <p:cNvGrpSpPr>
                <a:grpSpLocks/>
              </p:cNvGrpSpPr>
              <p:nvPr/>
            </p:nvGrpSpPr>
            <p:grpSpPr bwMode="auto">
              <a:xfrm>
                <a:off x="392040" y="463422"/>
                <a:ext cx="256032" cy="256032"/>
                <a:chOff x="0" y="0"/>
                <a:chExt cx="256032" cy="256032"/>
              </a:xfrm>
            </p:grpSpPr>
            <p:pic>
              <p:nvPicPr>
                <p:cNvPr id="76" name="Freeform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en-US">
                    <a:solidFill>
                      <a:srgbClr val="000000"/>
                    </a:solidFill>
                    <a:cs typeface="Arial" pitchFamily="34" charset="0"/>
                  </a:endParaRPr>
                </a:p>
              </p:txBody>
            </p:sp>
          </p:grpSp>
          <p:sp>
            <p:nvSpPr>
              <p:cNvPr id="71" name="Freeform 16"/>
              <p:cNvSpPr>
                <a:spLocks/>
              </p:cNvSpPr>
              <p:nvPr/>
            </p:nvSpPr>
            <p:spPr bwMode="auto">
              <a:xfrm>
                <a:off x="209945" y="1024290"/>
                <a:ext cx="310755" cy="90637"/>
              </a:xfrm>
              <a:custGeom>
                <a:avLst/>
                <a:gdLst>
                  <a:gd name="T0" fmla="*/ 30521 w 4704"/>
                  <a:gd name="T1" fmla="*/ 117855 h 1372"/>
                  <a:gd name="T2" fmla="*/ 8720 w 4704"/>
                  <a:gd name="T3" fmla="*/ 336057 h 1372"/>
                  <a:gd name="T4" fmla="*/ 0 w 4704"/>
                  <a:gd name="T5" fmla="*/ 554260 h 1372"/>
                  <a:gd name="T6" fmla="*/ 4360 w 4704"/>
                  <a:gd name="T7" fmla="*/ 768102 h 1372"/>
                  <a:gd name="T8" fmla="*/ 21800 w 4704"/>
                  <a:gd name="T9" fmla="*/ 981945 h 1372"/>
                  <a:gd name="T10" fmla="*/ 52387 w 4704"/>
                  <a:gd name="T11" fmla="*/ 1187067 h 1372"/>
                  <a:gd name="T12" fmla="*/ 100348 w 4704"/>
                  <a:gd name="T13" fmla="*/ 1387830 h 1372"/>
                  <a:gd name="T14" fmla="*/ 157095 w 4704"/>
                  <a:gd name="T15" fmla="*/ 1588592 h 1372"/>
                  <a:gd name="T16" fmla="*/ 226922 w 4704"/>
                  <a:gd name="T17" fmla="*/ 1784928 h 1372"/>
                  <a:gd name="T18" fmla="*/ 314190 w 4704"/>
                  <a:gd name="T19" fmla="*/ 1968250 h 1372"/>
                  <a:gd name="T20" fmla="*/ 405884 w 4704"/>
                  <a:gd name="T21" fmla="*/ 2155932 h 1372"/>
                  <a:gd name="T22" fmla="*/ 519312 w 4704"/>
                  <a:gd name="T23" fmla="*/ 2334828 h 1372"/>
                  <a:gd name="T24" fmla="*/ 641527 w 4704"/>
                  <a:gd name="T25" fmla="*/ 2513789 h 1372"/>
                  <a:gd name="T26" fmla="*/ 772461 w 4704"/>
                  <a:gd name="T27" fmla="*/ 2683965 h 1372"/>
                  <a:gd name="T28" fmla="*/ 920836 w 4704"/>
                  <a:gd name="T29" fmla="*/ 2858567 h 1372"/>
                  <a:gd name="T30" fmla="*/ 1077931 w 4704"/>
                  <a:gd name="T31" fmla="*/ 3015662 h 1372"/>
                  <a:gd name="T32" fmla="*/ 1156479 w 4704"/>
                  <a:gd name="T33" fmla="*/ 3041823 h 1372"/>
                  <a:gd name="T34" fmla="*/ 1400908 w 4704"/>
                  <a:gd name="T35" fmla="*/ 3194558 h 1372"/>
                  <a:gd name="T36" fmla="*/ 1990048 w 4704"/>
                  <a:gd name="T37" fmla="*/ 3583002 h 1372"/>
                  <a:gd name="T38" fmla="*/ 2670881 w 4704"/>
                  <a:gd name="T39" fmla="*/ 3940860 h 1372"/>
                  <a:gd name="T40" fmla="*/ 3456423 w 4704"/>
                  <a:gd name="T41" fmla="*/ 4255050 h 1372"/>
                  <a:gd name="T42" fmla="*/ 4333592 w 4704"/>
                  <a:gd name="T43" fmla="*/ 4543081 h 1372"/>
                  <a:gd name="T44" fmla="*/ 5302455 w 4704"/>
                  <a:gd name="T45" fmla="*/ 4796230 h 1372"/>
                  <a:gd name="T46" fmla="*/ 6358586 w 4704"/>
                  <a:gd name="T47" fmla="*/ 5027513 h 1372"/>
                  <a:gd name="T48" fmla="*/ 7510705 w 4704"/>
                  <a:gd name="T49" fmla="*/ 5219555 h 1372"/>
                  <a:gd name="T50" fmla="*/ 8741438 w 4704"/>
                  <a:gd name="T51" fmla="*/ 5394157 h 1372"/>
                  <a:gd name="T52" fmla="*/ 10059438 w 4704"/>
                  <a:gd name="T53" fmla="*/ 5538172 h 1372"/>
                  <a:gd name="T54" fmla="*/ 11460280 w 4704"/>
                  <a:gd name="T55" fmla="*/ 5660320 h 1372"/>
                  <a:gd name="T56" fmla="*/ 12935375 w 4704"/>
                  <a:gd name="T57" fmla="*/ 5756374 h 1372"/>
                  <a:gd name="T58" fmla="*/ 14489018 w 4704"/>
                  <a:gd name="T59" fmla="*/ 5839282 h 1372"/>
                  <a:gd name="T60" fmla="*/ 16125635 w 4704"/>
                  <a:gd name="T61" fmla="*/ 5904750 h 1372"/>
                  <a:gd name="T62" fmla="*/ 17832012 w 4704"/>
                  <a:gd name="T63" fmla="*/ 5948350 h 1372"/>
                  <a:gd name="T64" fmla="*/ 19612578 w 4704"/>
                  <a:gd name="T65" fmla="*/ 5978937 h 1372"/>
                  <a:gd name="T66" fmla="*/ 20529054 w 4704"/>
                  <a:gd name="T67" fmla="*/ 2845420 h 1372"/>
                  <a:gd name="T68" fmla="*/ 20092649 w 4704"/>
                  <a:gd name="T69" fmla="*/ 2849781 h 1372"/>
                  <a:gd name="T70" fmla="*/ 19407456 w 4704"/>
                  <a:gd name="T71" fmla="*/ 2845420 h 1372"/>
                  <a:gd name="T72" fmla="*/ 18490979 w 4704"/>
                  <a:gd name="T73" fmla="*/ 2832340 h 1372"/>
                  <a:gd name="T74" fmla="*/ 17378101 w 4704"/>
                  <a:gd name="T75" fmla="*/ 2797459 h 1372"/>
                  <a:gd name="T76" fmla="*/ 16095048 w 4704"/>
                  <a:gd name="T77" fmla="*/ 2745072 h 1372"/>
                  <a:gd name="T78" fmla="*/ 14681060 w 4704"/>
                  <a:gd name="T79" fmla="*/ 2670885 h 1372"/>
                  <a:gd name="T80" fmla="*/ 13166724 w 4704"/>
                  <a:gd name="T81" fmla="*/ 2570471 h 1372"/>
                  <a:gd name="T82" fmla="*/ 11573774 w 4704"/>
                  <a:gd name="T83" fmla="*/ 2443962 h 1372"/>
                  <a:gd name="T84" fmla="*/ 9945944 w 4704"/>
                  <a:gd name="T85" fmla="*/ 2282440 h 1372"/>
                  <a:gd name="T86" fmla="*/ 8309393 w 4704"/>
                  <a:gd name="T87" fmla="*/ 2086104 h 1372"/>
                  <a:gd name="T88" fmla="*/ 6694643 w 4704"/>
                  <a:gd name="T89" fmla="*/ 1850395 h 1372"/>
                  <a:gd name="T90" fmla="*/ 5136640 w 4704"/>
                  <a:gd name="T91" fmla="*/ 1575445 h 1372"/>
                  <a:gd name="T92" fmla="*/ 3657185 w 4704"/>
                  <a:gd name="T93" fmla="*/ 1256895 h 1372"/>
                  <a:gd name="T94" fmla="*/ 2295584 w 4704"/>
                  <a:gd name="T95" fmla="*/ 885957 h 1372"/>
                  <a:gd name="T96" fmla="*/ 1082291 w 4704"/>
                  <a:gd name="T97" fmla="*/ 471352 h 1372"/>
                  <a:gd name="T98" fmla="*/ 43667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17"/>
              <p:cNvSpPr>
                <a:spLocks/>
              </p:cNvSpPr>
              <p:nvPr/>
            </p:nvSpPr>
            <p:spPr bwMode="auto">
              <a:xfrm>
                <a:off x="520700" y="1067227"/>
                <a:ext cx="293183" cy="110522"/>
              </a:xfrm>
              <a:custGeom>
                <a:avLst/>
                <a:gdLst>
                  <a:gd name="T0" fmla="*/ 19272275 w 4439"/>
                  <a:gd name="T1" fmla="*/ 518740 h 1674"/>
                  <a:gd name="T2" fmla="*/ 18971298 w 4439"/>
                  <a:gd name="T3" fmla="*/ 1495150 h 1674"/>
                  <a:gd name="T4" fmla="*/ 18530698 w 4439"/>
                  <a:gd name="T5" fmla="*/ 2379986 h 1674"/>
                  <a:gd name="T6" fmla="*/ 17946181 w 4439"/>
                  <a:gd name="T7" fmla="*/ 3177739 h 1674"/>
                  <a:gd name="T8" fmla="*/ 17230759 w 4439"/>
                  <a:gd name="T9" fmla="*/ 3896924 h 1674"/>
                  <a:gd name="T10" fmla="*/ 16375780 w 4439"/>
                  <a:gd name="T11" fmla="*/ 4537740 h 1674"/>
                  <a:gd name="T12" fmla="*/ 15389895 w 4439"/>
                  <a:gd name="T13" fmla="*/ 5104413 h 1674"/>
                  <a:gd name="T14" fmla="*/ 14277530 w 4439"/>
                  <a:gd name="T15" fmla="*/ 5588227 h 1674"/>
                  <a:gd name="T16" fmla="*/ 13034326 w 4439"/>
                  <a:gd name="T17" fmla="*/ 6015394 h 1674"/>
                  <a:gd name="T18" fmla="*/ 11668934 w 4439"/>
                  <a:gd name="T19" fmla="*/ 6368484 h 1674"/>
                  <a:gd name="T20" fmla="*/ 10190140 w 4439"/>
                  <a:gd name="T21" fmla="*/ 6660568 h 1674"/>
                  <a:gd name="T22" fmla="*/ 8584866 w 4439"/>
                  <a:gd name="T23" fmla="*/ 6895939 h 1674"/>
                  <a:gd name="T24" fmla="*/ 6870482 w 4439"/>
                  <a:gd name="T25" fmla="*/ 7070305 h 1674"/>
                  <a:gd name="T26" fmla="*/ 5042695 w 4439"/>
                  <a:gd name="T27" fmla="*/ 7196672 h 1674"/>
                  <a:gd name="T28" fmla="*/ 3101505 w 4439"/>
                  <a:gd name="T29" fmla="*/ 7270816 h 1674"/>
                  <a:gd name="T30" fmla="*/ 1055631 w 4439"/>
                  <a:gd name="T31" fmla="*/ 7296961 h 1674"/>
                  <a:gd name="T32" fmla="*/ 0 w 4439"/>
                  <a:gd name="T33" fmla="*/ 2994658 h 1674"/>
                  <a:gd name="T34" fmla="*/ 1805925 w 4439"/>
                  <a:gd name="T35" fmla="*/ 2968447 h 1674"/>
                  <a:gd name="T36" fmla="*/ 3550823 w 4439"/>
                  <a:gd name="T37" fmla="*/ 2933587 h 1674"/>
                  <a:gd name="T38" fmla="*/ 5217191 w 4439"/>
                  <a:gd name="T39" fmla="*/ 2881297 h 1674"/>
                  <a:gd name="T40" fmla="*/ 6809388 w 4439"/>
                  <a:gd name="T41" fmla="*/ 2807219 h 1674"/>
                  <a:gd name="T42" fmla="*/ 8331839 w 4439"/>
                  <a:gd name="T43" fmla="*/ 2720003 h 1674"/>
                  <a:gd name="T44" fmla="*/ 9771336 w 4439"/>
                  <a:gd name="T45" fmla="*/ 2611066 h 1674"/>
                  <a:gd name="T46" fmla="*/ 11123650 w 4439"/>
                  <a:gd name="T47" fmla="*/ 2471560 h 1674"/>
                  <a:gd name="T48" fmla="*/ 12401793 w 4439"/>
                  <a:gd name="T49" fmla="*/ 2318981 h 1674"/>
                  <a:gd name="T50" fmla="*/ 13588329 w 4439"/>
                  <a:gd name="T51" fmla="*/ 2131543 h 1674"/>
                  <a:gd name="T52" fmla="*/ 14691975 w 4439"/>
                  <a:gd name="T53" fmla="*/ 1922317 h 1674"/>
                  <a:gd name="T54" fmla="*/ 15703949 w 4439"/>
                  <a:gd name="T55" fmla="*/ 1682589 h 1674"/>
                  <a:gd name="T56" fmla="*/ 16633165 w 4439"/>
                  <a:gd name="T57" fmla="*/ 1416649 h 1674"/>
                  <a:gd name="T58" fmla="*/ 17457565 w 4439"/>
                  <a:gd name="T59" fmla="*/ 1115916 h 1674"/>
                  <a:gd name="T60" fmla="*/ 18190423 w 4439"/>
                  <a:gd name="T61" fmla="*/ 775899 h 1674"/>
                  <a:gd name="T62" fmla="*/ 18827315 w 4439"/>
                  <a:gd name="T63" fmla="*/ 401022 h 1674"/>
                  <a:gd name="T64" fmla="*/ 19363882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18"/>
              <p:cNvSpPr>
                <a:spLocks/>
              </p:cNvSpPr>
              <p:nvPr/>
            </p:nvSpPr>
            <p:spPr bwMode="auto">
              <a:xfrm>
                <a:off x="520700" y="1024290"/>
                <a:ext cx="310755" cy="90637"/>
              </a:xfrm>
              <a:custGeom>
                <a:avLst/>
                <a:gdLst>
                  <a:gd name="T0" fmla="*/ 20507186 w 4702"/>
                  <a:gd name="T1" fmla="*/ 117855 h 1372"/>
                  <a:gd name="T2" fmla="*/ 20533424 w 4702"/>
                  <a:gd name="T3" fmla="*/ 336057 h 1372"/>
                  <a:gd name="T4" fmla="*/ 20537786 w 4702"/>
                  <a:gd name="T5" fmla="*/ 554260 h 1372"/>
                  <a:gd name="T6" fmla="*/ 20533424 w 4702"/>
                  <a:gd name="T7" fmla="*/ 768102 h 1372"/>
                  <a:gd name="T8" fmla="*/ 20515976 w 4702"/>
                  <a:gd name="T9" fmla="*/ 981945 h 1372"/>
                  <a:gd name="T10" fmla="*/ 20485377 w 4702"/>
                  <a:gd name="T11" fmla="*/ 1187067 h 1372"/>
                  <a:gd name="T12" fmla="*/ 20437329 w 4702"/>
                  <a:gd name="T13" fmla="*/ 1387830 h 1372"/>
                  <a:gd name="T14" fmla="*/ 20380558 w 4702"/>
                  <a:gd name="T15" fmla="*/ 1588592 h 1372"/>
                  <a:gd name="T16" fmla="*/ 20310635 w 4702"/>
                  <a:gd name="T17" fmla="*/ 1784928 h 1372"/>
                  <a:gd name="T18" fmla="*/ 20223330 w 4702"/>
                  <a:gd name="T19" fmla="*/ 1968250 h 1372"/>
                  <a:gd name="T20" fmla="*/ 20131597 w 4702"/>
                  <a:gd name="T21" fmla="*/ 2155932 h 1372"/>
                  <a:gd name="T22" fmla="*/ 20017989 w 4702"/>
                  <a:gd name="T23" fmla="*/ 2334828 h 1372"/>
                  <a:gd name="T24" fmla="*/ 19895722 w 4702"/>
                  <a:gd name="T25" fmla="*/ 2513789 h 1372"/>
                  <a:gd name="T26" fmla="*/ 19764666 w 4702"/>
                  <a:gd name="T27" fmla="*/ 2683965 h 1372"/>
                  <a:gd name="T28" fmla="*/ 19616162 w 4702"/>
                  <a:gd name="T29" fmla="*/ 2858567 h 1372"/>
                  <a:gd name="T30" fmla="*/ 19458934 w 4702"/>
                  <a:gd name="T31" fmla="*/ 3015662 h 1372"/>
                  <a:gd name="T32" fmla="*/ 19380286 w 4702"/>
                  <a:gd name="T33" fmla="*/ 3041823 h 1372"/>
                  <a:gd name="T34" fmla="*/ 19135688 w 4702"/>
                  <a:gd name="T35" fmla="*/ 3194558 h 1372"/>
                  <a:gd name="T36" fmla="*/ 18546033 w 4702"/>
                  <a:gd name="T37" fmla="*/ 3583002 h 1372"/>
                  <a:gd name="T38" fmla="*/ 17864645 w 4702"/>
                  <a:gd name="T39" fmla="*/ 3940860 h 1372"/>
                  <a:gd name="T40" fmla="*/ 17078439 w 4702"/>
                  <a:gd name="T41" fmla="*/ 4255050 h 1372"/>
                  <a:gd name="T42" fmla="*/ 16200500 w 4702"/>
                  <a:gd name="T43" fmla="*/ 4543081 h 1372"/>
                  <a:gd name="T44" fmla="*/ 15230828 w 4702"/>
                  <a:gd name="T45" fmla="*/ 4796230 h 1372"/>
                  <a:gd name="T46" fmla="*/ 14173785 w 4702"/>
                  <a:gd name="T47" fmla="*/ 5027513 h 1372"/>
                  <a:gd name="T48" fmla="*/ 13020648 w 4702"/>
                  <a:gd name="T49" fmla="*/ 5219555 h 1372"/>
                  <a:gd name="T50" fmla="*/ 11788929 w 4702"/>
                  <a:gd name="T51" fmla="*/ 5394157 h 1372"/>
                  <a:gd name="T52" fmla="*/ 10469840 w 4702"/>
                  <a:gd name="T53" fmla="*/ 5538172 h 1372"/>
                  <a:gd name="T54" fmla="*/ 9067741 w 4702"/>
                  <a:gd name="T55" fmla="*/ 5660320 h 1372"/>
                  <a:gd name="T56" fmla="*/ 7591357 w 4702"/>
                  <a:gd name="T57" fmla="*/ 5756374 h 1372"/>
                  <a:gd name="T58" fmla="*/ 6036393 w 4702"/>
                  <a:gd name="T59" fmla="*/ 5839282 h 1372"/>
                  <a:gd name="T60" fmla="*/ 4398485 w 4702"/>
                  <a:gd name="T61" fmla="*/ 5904750 h 1372"/>
                  <a:gd name="T62" fmla="*/ 2690588 w 4702"/>
                  <a:gd name="T63" fmla="*/ 5948350 h 1372"/>
                  <a:gd name="T64" fmla="*/ 908539 w 4702"/>
                  <a:gd name="T65" fmla="*/ 5978937 h 1372"/>
                  <a:gd name="T66" fmla="*/ 0 w 4702"/>
                  <a:gd name="T67" fmla="*/ 2845420 h 1372"/>
                  <a:gd name="T68" fmla="*/ 428065 w 4702"/>
                  <a:gd name="T69" fmla="*/ 2849781 h 1372"/>
                  <a:gd name="T70" fmla="*/ 1113814 w 4702"/>
                  <a:gd name="T71" fmla="*/ 2845420 h 1372"/>
                  <a:gd name="T72" fmla="*/ 2031077 w 4702"/>
                  <a:gd name="T73" fmla="*/ 2832340 h 1372"/>
                  <a:gd name="T74" fmla="*/ 3149253 w 4702"/>
                  <a:gd name="T75" fmla="*/ 2797459 h 1372"/>
                  <a:gd name="T76" fmla="*/ 4429019 w 4702"/>
                  <a:gd name="T77" fmla="*/ 2745072 h 1372"/>
                  <a:gd name="T78" fmla="*/ 5844203 w 4702"/>
                  <a:gd name="T79" fmla="*/ 2670885 h 1372"/>
                  <a:gd name="T80" fmla="*/ 7359910 w 4702"/>
                  <a:gd name="T81" fmla="*/ 2570471 h 1372"/>
                  <a:gd name="T82" fmla="*/ 8954132 w 4702"/>
                  <a:gd name="T83" fmla="*/ 2443962 h 1372"/>
                  <a:gd name="T84" fmla="*/ 10583382 w 4702"/>
                  <a:gd name="T85" fmla="*/ 2282440 h 1372"/>
                  <a:gd name="T86" fmla="*/ 12221356 w 4702"/>
                  <a:gd name="T87" fmla="*/ 2086104 h 1372"/>
                  <a:gd name="T88" fmla="*/ 13837454 w 4702"/>
                  <a:gd name="T89" fmla="*/ 1850395 h 1372"/>
                  <a:gd name="T90" fmla="*/ 15396780 w 4702"/>
                  <a:gd name="T91" fmla="*/ 1575445 h 1372"/>
                  <a:gd name="T92" fmla="*/ 16877526 w 4702"/>
                  <a:gd name="T93" fmla="*/ 1256895 h 1372"/>
                  <a:gd name="T94" fmla="*/ 18240301 w 4702"/>
                  <a:gd name="T95" fmla="*/ 885957 h 1372"/>
                  <a:gd name="T96" fmla="*/ 19454572 w 4702"/>
                  <a:gd name="T97" fmla="*/ 471352 h 1372"/>
                  <a:gd name="T98" fmla="*/ 20494101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14"/>
              <p:cNvSpPr>
                <a:spLocks/>
              </p:cNvSpPr>
              <p:nvPr/>
            </p:nvSpPr>
            <p:spPr bwMode="auto">
              <a:xfrm>
                <a:off x="364860" y="435612"/>
                <a:ext cx="155840" cy="311218"/>
              </a:xfrm>
              <a:custGeom>
                <a:avLst/>
                <a:gdLst>
                  <a:gd name="T0" fmla="*/ 10303821 w 2357"/>
                  <a:gd name="T1" fmla="*/ 1888906 h 4712"/>
                  <a:gd name="T2" fmla="*/ 10303821 w 2357"/>
                  <a:gd name="T3" fmla="*/ 0 h 4712"/>
                  <a:gd name="T4" fmla="*/ 8734445 w 2357"/>
                  <a:gd name="T5" fmla="*/ 122123 h 4712"/>
                  <a:gd name="T6" fmla="*/ 7243684 w 2357"/>
                  <a:gd name="T7" fmla="*/ 462402 h 4712"/>
                  <a:gd name="T8" fmla="*/ 5844826 w 2357"/>
                  <a:gd name="T9" fmla="*/ 1020771 h 4712"/>
                  <a:gd name="T10" fmla="*/ 4550832 w 2357"/>
                  <a:gd name="T11" fmla="*/ 1762358 h 4712"/>
                  <a:gd name="T12" fmla="*/ 3383586 w 2357"/>
                  <a:gd name="T13" fmla="*/ 2678443 h 4712"/>
                  <a:gd name="T14" fmla="*/ 2360675 w 2357"/>
                  <a:gd name="T15" fmla="*/ 3747231 h 4712"/>
                  <a:gd name="T16" fmla="*/ 1495059 w 2357"/>
                  <a:gd name="T17" fmla="*/ 4960004 h 4712"/>
                  <a:gd name="T18" fmla="*/ 813119 w 2357"/>
                  <a:gd name="T19" fmla="*/ 6286115 h 4712"/>
                  <a:gd name="T20" fmla="*/ 327879 w 2357"/>
                  <a:gd name="T21" fmla="*/ 7716978 h 4712"/>
                  <a:gd name="T22" fmla="*/ 56861 w 2357"/>
                  <a:gd name="T23" fmla="*/ 9235090 h 4712"/>
                  <a:gd name="T24" fmla="*/ 17455 w 2357"/>
                  <a:gd name="T25" fmla="*/ 10805513 h 4712"/>
                  <a:gd name="T26" fmla="*/ 209858 w 2357"/>
                  <a:gd name="T27" fmla="*/ 12349780 h 4712"/>
                  <a:gd name="T28" fmla="*/ 625145 w 2357"/>
                  <a:gd name="T29" fmla="*/ 13811157 h 4712"/>
                  <a:gd name="T30" fmla="*/ 1245927 w 2357"/>
                  <a:gd name="T31" fmla="*/ 15167849 h 4712"/>
                  <a:gd name="T32" fmla="*/ 2054615 w 2357"/>
                  <a:gd name="T33" fmla="*/ 16424213 h 4712"/>
                  <a:gd name="T34" fmla="*/ 3025161 w 2357"/>
                  <a:gd name="T35" fmla="*/ 17545311 h 4712"/>
                  <a:gd name="T36" fmla="*/ 4144273 w 2357"/>
                  <a:gd name="T37" fmla="*/ 18513772 h 4712"/>
                  <a:gd name="T38" fmla="*/ 5398927 w 2357"/>
                  <a:gd name="T39" fmla="*/ 19312028 h 4712"/>
                  <a:gd name="T40" fmla="*/ 6767238 w 2357"/>
                  <a:gd name="T41" fmla="*/ 19931492 h 4712"/>
                  <a:gd name="T42" fmla="*/ 8231684 w 2357"/>
                  <a:gd name="T43" fmla="*/ 20345943 h 4712"/>
                  <a:gd name="T44" fmla="*/ 9770513 w 2357"/>
                  <a:gd name="T45" fmla="*/ 20546597 h 4712"/>
                  <a:gd name="T46" fmla="*/ 10303821 w 2357"/>
                  <a:gd name="T47" fmla="*/ 20555315 h 4712"/>
                  <a:gd name="T48" fmla="*/ 10303821 w 2357"/>
                  <a:gd name="T49" fmla="*/ 18675127 h 4712"/>
                  <a:gd name="T50" fmla="*/ 9022918 w 2357"/>
                  <a:gd name="T51" fmla="*/ 18579160 h 4712"/>
                  <a:gd name="T52" fmla="*/ 7803306 w 2357"/>
                  <a:gd name="T53" fmla="*/ 18295616 h 4712"/>
                  <a:gd name="T54" fmla="*/ 6657945 w 2357"/>
                  <a:gd name="T55" fmla="*/ 17846292 h 4712"/>
                  <a:gd name="T56" fmla="*/ 5604356 w 2357"/>
                  <a:gd name="T57" fmla="*/ 17235612 h 4712"/>
                  <a:gd name="T58" fmla="*/ 4651331 w 2357"/>
                  <a:gd name="T59" fmla="*/ 16489600 h 4712"/>
                  <a:gd name="T60" fmla="*/ 3812030 w 2357"/>
                  <a:gd name="T61" fmla="*/ 15612814 h 4712"/>
                  <a:gd name="T62" fmla="*/ 3108205 w 2357"/>
                  <a:gd name="T63" fmla="*/ 14626916 h 4712"/>
                  <a:gd name="T64" fmla="*/ 2553012 w 2357"/>
                  <a:gd name="T65" fmla="*/ 13540691 h 4712"/>
                  <a:gd name="T66" fmla="*/ 2155181 w 2357"/>
                  <a:gd name="T67" fmla="*/ 12371576 h 4712"/>
                  <a:gd name="T68" fmla="*/ 1932231 w 2357"/>
                  <a:gd name="T69" fmla="*/ 11132648 h 4712"/>
                  <a:gd name="T70" fmla="*/ 1901618 w 2357"/>
                  <a:gd name="T71" fmla="*/ 9845770 h 4712"/>
                  <a:gd name="T72" fmla="*/ 2059045 w 2357"/>
                  <a:gd name="T73" fmla="*/ 8589405 h 4712"/>
                  <a:gd name="T74" fmla="*/ 2400015 w 2357"/>
                  <a:gd name="T75" fmla="*/ 7398495 h 4712"/>
                  <a:gd name="T76" fmla="*/ 2907074 w 2357"/>
                  <a:gd name="T77" fmla="*/ 6286115 h 4712"/>
                  <a:gd name="T78" fmla="*/ 3562832 w 2357"/>
                  <a:gd name="T79" fmla="*/ 5260984 h 4712"/>
                  <a:gd name="T80" fmla="*/ 4358495 w 2357"/>
                  <a:gd name="T81" fmla="*/ 4349258 h 4712"/>
                  <a:gd name="T82" fmla="*/ 5272113 w 2357"/>
                  <a:gd name="T83" fmla="*/ 3555296 h 4712"/>
                  <a:gd name="T84" fmla="*/ 6295090 w 2357"/>
                  <a:gd name="T85" fmla="*/ 2900959 h 4712"/>
                  <a:gd name="T86" fmla="*/ 7409838 w 2357"/>
                  <a:gd name="T87" fmla="*/ 2394899 h 4712"/>
                  <a:gd name="T88" fmla="*/ 8607631 w 2357"/>
                  <a:gd name="T89" fmla="*/ 2059045 h 4712"/>
                  <a:gd name="T90" fmla="*/ 9866649 w 2357"/>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15"/>
              <p:cNvSpPr>
                <a:spLocks/>
              </p:cNvSpPr>
              <p:nvPr/>
            </p:nvSpPr>
            <p:spPr bwMode="auto">
              <a:xfrm>
                <a:off x="520700" y="435612"/>
                <a:ext cx="155840" cy="311218"/>
              </a:xfrm>
              <a:custGeom>
                <a:avLst/>
                <a:gdLst>
                  <a:gd name="T0" fmla="*/ 0 w 2355"/>
                  <a:gd name="T1" fmla="*/ 1888906 h 4712"/>
                  <a:gd name="T2" fmla="*/ 0 w 2355"/>
                  <a:gd name="T3" fmla="*/ 0 h 4712"/>
                  <a:gd name="T4" fmla="*/ 1563297 w 2355"/>
                  <a:gd name="T5" fmla="*/ 122123 h 4712"/>
                  <a:gd name="T6" fmla="*/ 3056582 w 2355"/>
                  <a:gd name="T7" fmla="*/ 462402 h 4712"/>
                  <a:gd name="T8" fmla="*/ 4457818 w 2355"/>
                  <a:gd name="T9" fmla="*/ 1020771 h 4712"/>
                  <a:gd name="T10" fmla="*/ 5754036 w 2355"/>
                  <a:gd name="T11" fmla="*/ 1762358 h 4712"/>
                  <a:gd name="T12" fmla="*/ 6923200 w 2355"/>
                  <a:gd name="T13" fmla="*/ 2678443 h 4712"/>
                  <a:gd name="T14" fmla="*/ 7952274 w 2355"/>
                  <a:gd name="T15" fmla="*/ 3747231 h 4712"/>
                  <a:gd name="T16" fmla="*/ 8814919 w 2355"/>
                  <a:gd name="T17" fmla="*/ 4960004 h 4712"/>
                  <a:gd name="T18" fmla="*/ 9498101 w 2355"/>
                  <a:gd name="T19" fmla="*/ 6286115 h 4712"/>
                  <a:gd name="T20" fmla="*/ 9988517 w 2355"/>
                  <a:gd name="T21" fmla="*/ 7716978 h 4712"/>
                  <a:gd name="T22" fmla="*/ 10255662 w 2355"/>
                  <a:gd name="T23" fmla="*/ 9235090 h 4712"/>
                  <a:gd name="T24" fmla="*/ 10295035 w 2355"/>
                  <a:gd name="T25" fmla="*/ 10805513 h 4712"/>
                  <a:gd name="T26" fmla="*/ 10102402 w 2355"/>
                  <a:gd name="T27" fmla="*/ 12349780 h 4712"/>
                  <a:gd name="T28" fmla="*/ 9686366 w 2355"/>
                  <a:gd name="T29" fmla="*/ 13811157 h 4712"/>
                  <a:gd name="T30" fmla="*/ 9064528 w 2355"/>
                  <a:gd name="T31" fmla="*/ 15167849 h 4712"/>
                  <a:gd name="T32" fmla="*/ 8254425 w 2355"/>
                  <a:gd name="T33" fmla="*/ 16424213 h 4712"/>
                  <a:gd name="T34" fmla="*/ 7282327 w 2355"/>
                  <a:gd name="T35" fmla="*/ 17545311 h 4712"/>
                  <a:gd name="T36" fmla="*/ 6161272 w 2355"/>
                  <a:gd name="T37" fmla="*/ 18513772 h 4712"/>
                  <a:gd name="T38" fmla="*/ 4904493 w 2355"/>
                  <a:gd name="T39" fmla="*/ 19312028 h 4712"/>
                  <a:gd name="T40" fmla="*/ 3533829 w 2355"/>
                  <a:gd name="T41" fmla="*/ 19931492 h 4712"/>
                  <a:gd name="T42" fmla="*/ 2071249 w 2355"/>
                  <a:gd name="T43" fmla="*/ 20345943 h 4712"/>
                  <a:gd name="T44" fmla="*/ 525489 w 2355"/>
                  <a:gd name="T45" fmla="*/ 20546597 h 4712"/>
                  <a:gd name="T46" fmla="*/ 0 w 2355"/>
                  <a:gd name="T47" fmla="*/ 20555315 h 4712"/>
                  <a:gd name="T48" fmla="*/ 0 w 2355"/>
                  <a:gd name="T49" fmla="*/ 18675127 h 4712"/>
                  <a:gd name="T50" fmla="*/ 1274315 w 2355"/>
                  <a:gd name="T51" fmla="*/ 18579160 h 4712"/>
                  <a:gd name="T52" fmla="*/ 2496021 w 2355"/>
                  <a:gd name="T53" fmla="*/ 18295616 h 4712"/>
                  <a:gd name="T54" fmla="*/ 3643347 w 2355"/>
                  <a:gd name="T55" fmla="*/ 17846292 h 4712"/>
                  <a:gd name="T56" fmla="*/ 4698692 w 2355"/>
                  <a:gd name="T57" fmla="*/ 17235612 h 4712"/>
                  <a:gd name="T58" fmla="*/ 5657687 w 2355"/>
                  <a:gd name="T59" fmla="*/ 16489600 h 4712"/>
                  <a:gd name="T60" fmla="*/ 6494061 w 2355"/>
                  <a:gd name="T61" fmla="*/ 15612814 h 4712"/>
                  <a:gd name="T62" fmla="*/ 7199080 w 2355"/>
                  <a:gd name="T63" fmla="*/ 14626916 h 4712"/>
                  <a:gd name="T64" fmla="*/ 7755207 w 2355"/>
                  <a:gd name="T65" fmla="*/ 13540691 h 4712"/>
                  <a:gd name="T66" fmla="*/ 8153708 w 2355"/>
                  <a:gd name="T67" fmla="*/ 12371576 h 4712"/>
                  <a:gd name="T68" fmla="*/ 8377045 w 2355"/>
                  <a:gd name="T69" fmla="*/ 11132648 h 4712"/>
                  <a:gd name="T70" fmla="*/ 8412051 w 2355"/>
                  <a:gd name="T71" fmla="*/ 9845770 h 4712"/>
                  <a:gd name="T72" fmla="*/ 8250057 w 2355"/>
                  <a:gd name="T73" fmla="*/ 8589405 h 4712"/>
                  <a:gd name="T74" fmla="*/ 7908466 w 2355"/>
                  <a:gd name="T75" fmla="*/ 7398495 h 4712"/>
                  <a:gd name="T76" fmla="*/ 7400514 w 2355"/>
                  <a:gd name="T77" fmla="*/ 6286115 h 4712"/>
                  <a:gd name="T78" fmla="*/ 6743670 w 2355"/>
                  <a:gd name="T79" fmla="*/ 5260984 h 4712"/>
                  <a:gd name="T80" fmla="*/ 5946669 w 2355"/>
                  <a:gd name="T81" fmla="*/ 4349258 h 4712"/>
                  <a:gd name="T82" fmla="*/ 5031481 w 2355"/>
                  <a:gd name="T83" fmla="*/ 3555296 h 4712"/>
                  <a:gd name="T84" fmla="*/ 4006775 w 2355"/>
                  <a:gd name="T85" fmla="*/ 2900959 h 4712"/>
                  <a:gd name="T86" fmla="*/ 2890154 w 2355"/>
                  <a:gd name="T87" fmla="*/ 2394899 h 4712"/>
                  <a:gd name="T88" fmla="*/ 1690285 w 2355"/>
                  <a:gd name="T89" fmla="*/ 2059045 h 4712"/>
                  <a:gd name="T90" fmla="*/ 429139 w 2355"/>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82" name="TextBox 35"/>
          <p:cNvSpPr txBox="1">
            <a:spLocks noChangeArrowheads="1"/>
          </p:cNvSpPr>
          <p:nvPr/>
        </p:nvSpPr>
        <p:spPr bwMode="auto">
          <a:xfrm>
            <a:off x="395288"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dirty="0">
                <a:solidFill>
                  <a:schemeClr val="bg1"/>
                </a:solidFill>
                <a:latin typeface="微软雅黑" pitchFamily="34" charset="-122"/>
                <a:ea typeface="微软雅黑" pitchFamily="34" charset="-122"/>
              </a:rPr>
              <a:t>在这里填写工作简介标题</a:t>
            </a:r>
          </a:p>
        </p:txBody>
      </p:sp>
      <p:sp>
        <p:nvSpPr>
          <p:cNvPr id="83" name="TextBox 36"/>
          <p:cNvSpPr txBox="1">
            <a:spLocks noChangeArrowheads="1"/>
          </p:cNvSpPr>
          <p:nvPr/>
        </p:nvSpPr>
        <p:spPr bwMode="auto">
          <a:xfrm>
            <a:off x="5651500"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a:solidFill>
                  <a:schemeClr val="bg1"/>
                </a:solidFill>
                <a:latin typeface="微软雅黑" pitchFamily="34" charset="-122"/>
                <a:ea typeface="微软雅黑" pitchFamily="34" charset="-122"/>
              </a:rPr>
              <a:t>在这里填写工作简介标题</a:t>
            </a:r>
          </a:p>
        </p:txBody>
      </p:sp>
      <p:sp>
        <p:nvSpPr>
          <p:cNvPr id="84" name="矩形 1"/>
          <p:cNvSpPr>
            <a:spLocks noChangeArrowheads="1"/>
          </p:cNvSpPr>
          <p:nvPr/>
        </p:nvSpPr>
        <p:spPr bwMode="auto">
          <a:xfrm>
            <a:off x="611188" y="1165563"/>
            <a:ext cx="2452687"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5" name="矩形 38"/>
          <p:cNvSpPr>
            <a:spLocks noChangeArrowheads="1"/>
          </p:cNvSpPr>
          <p:nvPr/>
        </p:nvSpPr>
        <p:spPr bwMode="auto">
          <a:xfrm>
            <a:off x="630238" y="2856309"/>
            <a:ext cx="2357437" cy="1403350"/>
          </a:xfrm>
          <a:prstGeom prst="rect">
            <a:avLst/>
          </a:prstGeom>
          <a:blipFill dpi="0" rotWithShape="1">
            <a:blip r:embed="rId4"/>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
        <p:nvSpPr>
          <p:cNvPr id="86" name="矩形 1"/>
          <p:cNvSpPr>
            <a:spLocks noChangeArrowheads="1"/>
          </p:cNvSpPr>
          <p:nvPr/>
        </p:nvSpPr>
        <p:spPr bwMode="auto">
          <a:xfrm>
            <a:off x="5921375" y="1203598"/>
            <a:ext cx="2454275"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7" name="矩形 40"/>
          <p:cNvSpPr>
            <a:spLocks noChangeArrowheads="1"/>
          </p:cNvSpPr>
          <p:nvPr/>
        </p:nvSpPr>
        <p:spPr bwMode="auto">
          <a:xfrm>
            <a:off x="5940425" y="2856309"/>
            <a:ext cx="2357438" cy="1403350"/>
          </a:xfrm>
          <a:prstGeom prst="rect">
            <a:avLst/>
          </a:prstGeom>
          <a:blipFill dpi="0" rotWithShape="1">
            <a:blip r:embed="rId5"/>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Tree>
    <p:extLst>
      <p:ext uri="{BB962C8B-B14F-4D97-AF65-F5344CB8AC3E}">
        <p14:creationId xmlns:p14="http://schemas.microsoft.com/office/powerpoint/2010/main" val="4121018845"/>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ipe(left)">
                                      <p:cBhvr>
                                        <p:cTn id="10" dur="500"/>
                                        <p:tgtEl>
                                          <p:spTgt spid="58"/>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 calcmode="lin" valueType="num">
                                      <p:cBhvr additive="base">
                                        <p:cTn id="14" dur="700" fill="hold"/>
                                        <p:tgtEl>
                                          <p:spTgt spid="59"/>
                                        </p:tgtEl>
                                        <p:attrNameLst>
                                          <p:attrName>ppt_x</p:attrName>
                                        </p:attrNameLst>
                                      </p:cBhvr>
                                      <p:tavLst>
                                        <p:tav tm="0">
                                          <p:val>
                                            <p:strVal val="#ppt_x"/>
                                          </p:val>
                                        </p:tav>
                                        <p:tav tm="100000">
                                          <p:val>
                                            <p:strVal val="#ppt_x"/>
                                          </p:val>
                                        </p:tav>
                                      </p:tavLst>
                                    </p:anim>
                                    <p:anim calcmode="lin" valueType="num">
                                      <p:cBhvr additive="base">
                                        <p:cTn id="15" dur="700" fill="hold"/>
                                        <p:tgtEl>
                                          <p:spTgt spid="59"/>
                                        </p:tgtEl>
                                        <p:attrNameLst>
                                          <p:attrName>ppt_y</p:attrName>
                                        </p:attrNameLst>
                                      </p:cBhvr>
                                      <p:tavLst>
                                        <p:tav tm="0">
                                          <p:val>
                                            <p:strVal val="1+#ppt_h/2"/>
                                          </p:val>
                                        </p:tav>
                                        <p:tav tm="100000">
                                          <p:val>
                                            <p:strVal val="#ppt_y"/>
                                          </p:val>
                                        </p:tav>
                                      </p:tavLst>
                                    </p:anim>
                                  </p:childTnLst>
                                </p:cTn>
                              </p:par>
                            </p:childTnLst>
                          </p:cTn>
                        </p:par>
                        <p:par>
                          <p:cTn id="16" fill="hold">
                            <p:stCondLst>
                              <p:cond delay="1200"/>
                            </p:stCondLst>
                            <p:childTnLst>
                              <p:par>
                                <p:cTn id="17" presetID="12" presetClass="entr" presetSubtype="4"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300"/>
                                        <p:tgtEl>
                                          <p:spTgt spid="82"/>
                                        </p:tgtEl>
                                        <p:attrNameLst>
                                          <p:attrName>ppt_y</p:attrName>
                                        </p:attrNameLst>
                                      </p:cBhvr>
                                      <p:tavLst>
                                        <p:tav tm="0">
                                          <p:val>
                                            <p:strVal val="#ppt_y+#ppt_h*1.125000"/>
                                          </p:val>
                                        </p:tav>
                                        <p:tav tm="100000">
                                          <p:val>
                                            <p:strVal val="#ppt_y"/>
                                          </p:val>
                                        </p:tav>
                                      </p:tavLst>
                                    </p:anim>
                                    <p:animEffect transition="in" filter="wipe(up)">
                                      <p:cBhvr>
                                        <p:cTn id="20" dur="300"/>
                                        <p:tgtEl>
                                          <p:spTgt spid="82"/>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300"/>
                                        <p:tgtEl>
                                          <p:spTgt spid="83"/>
                                        </p:tgtEl>
                                        <p:attrNameLst>
                                          <p:attrName>ppt_y</p:attrName>
                                        </p:attrNameLst>
                                      </p:cBhvr>
                                      <p:tavLst>
                                        <p:tav tm="0">
                                          <p:val>
                                            <p:strVal val="#ppt_y+#ppt_h*1.125000"/>
                                          </p:val>
                                        </p:tav>
                                        <p:tav tm="100000">
                                          <p:val>
                                            <p:strVal val="#ppt_y"/>
                                          </p:val>
                                        </p:tav>
                                      </p:tavLst>
                                    </p:anim>
                                    <p:animEffect transition="in" filter="wipe(up)">
                                      <p:cBhvr>
                                        <p:cTn id="25" dur="300"/>
                                        <p:tgtEl>
                                          <p:spTgt spid="83"/>
                                        </p:tgtEl>
                                      </p:cBhvr>
                                    </p:animEffect>
                                  </p:childTnLst>
                                </p:cTn>
                              </p:par>
                            </p:childTnLst>
                          </p:cTn>
                        </p:par>
                        <p:par>
                          <p:cTn id="26" fill="hold">
                            <p:stCondLst>
                              <p:cond delay="1800"/>
                            </p:stCondLst>
                            <p:childTnLst>
                              <p:par>
                                <p:cTn id="27" presetID="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300" fill="hold"/>
                                        <p:tgtEl>
                                          <p:spTgt spid="84"/>
                                        </p:tgtEl>
                                        <p:attrNameLst>
                                          <p:attrName>ppt_x</p:attrName>
                                        </p:attrNameLst>
                                      </p:cBhvr>
                                      <p:tavLst>
                                        <p:tav tm="0">
                                          <p:val>
                                            <p:strVal val="#ppt_x"/>
                                          </p:val>
                                        </p:tav>
                                        <p:tav tm="100000">
                                          <p:val>
                                            <p:strVal val="#ppt_x"/>
                                          </p:val>
                                        </p:tav>
                                      </p:tavLst>
                                    </p:anim>
                                    <p:anim calcmode="lin" valueType="num">
                                      <p:cBhvr additive="base">
                                        <p:cTn id="30" dur="300" fill="hold"/>
                                        <p:tgtEl>
                                          <p:spTgt spid="84"/>
                                        </p:tgtEl>
                                        <p:attrNameLst>
                                          <p:attrName>ppt_y</p:attrName>
                                        </p:attrNameLst>
                                      </p:cBhvr>
                                      <p:tavLst>
                                        <p:tav tm="0">
                                          <p:val>
                                            <p:strVal val="0-#ppt_h/2"/>
                                          </p:val>
                                        </p:tav>
                                        <p:tav tm="100000">
                                          <p:val>
                                            <p:strVal val="#ppt_y"/>
                                          </p:val>
                                        </p:tav>
                                      </p:tavLst>
                                    </p:anim>
                                  </p:childTnLst>
                                </p:cTn>
                              </p:par>
                            </p:childTnLst>
                          </p:cTn>
                        </p:par>
                        <p:par>
                          <p:cTn id="31" fill="hold">
                            <p:stCondLst>
                              <p:cond delay="2100"/>
                            </p:stCondLst>
                            <p:childTnLst>
                              <p:par>
                                <p:cTn id="32" presetID="2" presetClass="entr" presetSubtype="4" fill="hold" grpId="0" nodeType="afterEffect">
                                  <p:stCondLst>
                                    <p:cond delay="0"/>
                                  </p:stCondLst>
                                  <p:childTnLst>
                                    <p:set>
                                      <p:cBhvr>
                                        <p:cTn id="33" dur="1" fill="hold">
                                          <p:stCondLst>
                                            <p:cond delay="0"/>
                                          </p:stCondLst>
                                        </p:cTn>
                                        <p:tgtEl>
                                          <p:spTgt spid="85"/>
                                        </p:tgtEl>
                                        <p:attrNameLst>
                                          <p:attrName>style.visibility</p:attrName>
                                        </p:attrNameLst>
                                      </p:cBhvr>
                                      <p:to>
                                        <p:strVal val="visible"/>
                                      </p:to>
                                    </p:set>
                                    <p:anim calcmode="lin" valueType="num">
                                      <p:cBhvr additive="base">
                                        <p:cTn id="34" dur="300" fill="hold"/>
                                        <p:tgtEl>
                                          <p:spTgt spid="85"/>
                                        </p:tgtEl>
                                        <p:attrNameLst>
                                          <p:attrName>ppt_x</p:attrName>
                                        </p:attrNameLst>
                                      </p:cBhvr>
                                      <p:tavLst>
                                        <p:tav tm="0">
                                          <p:val>
                                            <p:strVal val="#ppt_x"/>
                                          </p:val>
                                        </p:tav>
                                        <p:tav tm="100000">
                                          <p:val>
                                            <p:strVal val="#ppt_x"/>
                                          </p:val>
                                        </p:tav>
                                      </p:tavLst>
                                    </p:anim>
                                    <p:anim calcmode="lin" valueType="num">
                                      <p:cBhvr additive="base">
                                        <p:cTn id="35" dur="300" fill="hold"/>
                                        <p:tgtEl>
                                          <p:spTgt spid="85"/>
                                        </p:tgtEl>
                                        <p:attrNameLst>
                                          <p:attrName>ppt_y</p:attrName>
                                        </p:attrNameLst>
                                      </p:cBhvr>
                                      <p:tavLst>
                                        <p:tav tm="0">
                                          <p:val>
                                            <p:strVal val="1+#ppt_h/2"/>
                                          </p:val>
                                        </p:tav>
                                        <p:tav tm="100000">
                                          <p:val>
                                            <p:strVal val="#ppt_y"/>
                                          </p:val>
                                        </p:tav>
                                      </p:tavLst>
                                    </p:anim>
                                  </p:childTnLst>
                                </p:cTn>
                              </p:par>
                            </p:childTnLst>
                          </p:cTn>
                        </p:par>
                        <p:par>
                          <p:cTn id="36" fill="hold">
                            <p:stCondLst>
                              <p:cond delay="2400"/>
                            </p:stCondLst>
                            <p:childTnLst>
                              <p:par>
                                <p:cTn id="37" presetID="2" presetClass="entr" presetSubtype="1" fill="hold" grpId="0" nodeType="afterEffect">
                                  <p:stCondLst>
                                    <p:cond delay="0"/>
                                  </p:stCondLst>
                                  <p:childTnLst>
                                    <p:set>
                                      <p:cBhvr>
                                        <p:cTn id="38" dur="1" fill="hold">
                                          <p:stCondLst>
                                            <p:cond delay="0"/>
                                          </p:stCondLst>
                                        </p:cTn>
                                        <p:tgtEl>
                                          <p:spTgt spid="86"/>
                                        </p:tgtEl>
                                        <p:attrNameLst>
                                          <p:attrName>style.visibility</p:attrName>
                                        </p:attrNameLst>
                                      </p:cBhvr>
                                      <p:to>
                                        <p:strVal val="visible"/>
                                      </p:to>
                                    </p:set>
                                    <p:anim calcmode="lin" valueType="num">
                                      <p:cBhvr additive="base">
                                        <p:cTn id="39" dur="300" fill="hold"/>
                                        <p:tgtEl>
                                          <p:spTgt spid="86"/>
                                        </p:tgtEl>
                                        <p:attrNameLst>
                                          <p:attrName>ppt_x</p:attrName>
                                        </p:attrNameLst>
                                      </p:cBhvr>
                                      <p:tavLst>
                                        <p:tav tm="0">
                                          <p:val>
                                            <p:strVal val="#ppt_x"/>
                                          </p:val>
                                        </p:tav>
                                        <p:tav tm="100000">
                                          <p:val>
                                            <p:strVal val="#ppt_x"/>
                                          </p:val>
                                        </p:tav>
                                      </p:tavLst>
                                    </p:anim>
                                    <p:anim calcmode="lin" valueType="num">
                                      <p:cBhvr additive="base">
                                        <p:cTn id="40" dur="300" fill="hold"/>
                                        <p:tgtEl>
                                          <p:spTgt spid="86"/>
                                        </p:tgtEl>
                                        <p:attrNameLst>
                                          <p:attrName>ppt_y</p:attrName>
                                        </p:attrNameLst>
                                      </p:cBhvr>
                                      <p:tavLst>
                                        <p:tav tm="0">
                                          <p:val>
                                            <p:strVal val="0-#ppt_h/2"/>
                                          </p:val>
                                        </p:tav>
                                        <p:tav tm="100000">
                                          <p:val>
                                            <p:strVal val="#ppt_y"/>
                                          </p:val>
                                        </p:tav>
                                      </p:tavLst>
                                    </p:anim>
                                  </p:childTnLst>
                                </p:cTn>
                              </p:par>
                            </p:childTnLst>
                          </p:cTn>
                        </p:par>
                        <p:par>
                          <p:cTn id="41" fill="hold">
                            <p:stCondLst>
                              <p:cond delay="2700"/>
                            </p:stCondLst>
                            <p:childTnLst>
                              <p:par>
                                <p:cTn id="42" presetID="2" presetClass="entr" presetSubtype="4"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 calcmode="lin" valueType="num">
                                      <p:cBhvr additive="base">
                                        <p:cTn id="44" dur="300" fill="hold"/>
                                        <p:tgtEl>
                                          <p:spTgt spid="87"/>
                                        </p:tgtEl>
                                        <p:attrNameLst>
                                          <p:attrName>ppt_x</p:attrName>
                                        </p:attrNameLst>
                                      </p:cBhvr>
                                      <p:tavLst>
                                        <p:tav tm="0">
                                          <p:val>
                                            <p:strVal val="#ppt_x"/>
                                          </p:val>
                                        </p:tav>
                                        <p:tav tm="100000">
                                          <p:val>
                                            <p:strVal val="#ppt_x"/>
                                          </p:val>
                                        </p:tav>
                                      </p:tavLst>
                                    </p:anim>
                                    <p:anim calcmode="lin" valueType="num">
                                      <p:cBhvr additive="base">
                                        <p:cTn id="45"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Freeform 34"/>
          <p:cNvSpPr>
            <a:spLocks/>
          </p:cNvSpPr>
          <p:nvPr/>
        </p:nvSpPr>
        <p:spPr bwMode="auto">
          <a:xfrm>
            <a:off x="-18155" y="0"/>
            <a:ext cx="9162155" cy="5143500"/>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a:srcRect/>
            <a:stretch>
              <a:fillRect b="-15716"/>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5" name="矩形 14"/>
          <p:cNvSpPr/>
          <p:nvPr/>
        </p:nvSpPr>
        <p:spPr>
          <a:xfrm>
            <a:off x="-9849" y="1375287"/>
            <a:ext cx="9153849" cy="2320919"/>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895039" y="1491630"/>
            <a:ext cx="3185487" cy="646331"/>
          </a:xfrm>
          <a:prstGeom prst="rect">
            <a:avLst/>
          </a:prstGeom>
          <a:noFill/>
        </p:spPr>
        <p:txBody>
          <a:bodyPr wrap="none" rtlCol="0">
            <a:spAutoFit/>
          </a:bodyPr>
          <a:lstStyle/>
          <a:p>
            <a:pPr marL="0" lvl="1"/>
            <a:r>
              <a:rPr lang="zh-CN" altLang="en-US" sz="3600" b="1" spc="300" dirty="0" smtClean="0">
                <a:solidFill>
                  <a:schemeClr val="bg1"/>
                </a:solidFill>
                <a:latin typeface="微软雅黑" pitchFamily="34" charset="-122"/>
                <a:ea typeface="微软雅黑" pitchFamily="34" charset="-122"/>
              </a:rPr>
              <a:t>工作完成情况</a:t>
            </a:r>
            <a:endParaRPr lang="zh-CN" altLang="en-US" sz="3600" b="1" spc="300" dirty="0">
              <a:solidFill>
                <a:schemeClr val="bg1"/>
              </a:solidFill>
              <a:latin typeface="微软雅黑" pitchFamily="34" charset="-122"/>
              <a:ea typeface="微软雅黑" pitchFamily="34" charset="-122"/>
            </a:endParaRPr>
          </a:p>
        </p:txBody>
      </p:sp>
      <p:cxnSp>
        <p:nvCxnSpPr>
          <p:cNvPr id="19" name="直接连接符 18"/>
          <p:cNvCxnSpPr/>
          <p:nvPr/>
        </p:nvCxnSpPr>
        <p:spPr>
          <a:xfrm flipV="1">
            <a:off x="3679015" y="1375287"/>
            <a:ext cx="0" cy="2320919"/>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文本框 9"/>
          <p:cNvSpPr txBox="1"/>
          <p:nvPr/>
        </p:nvSpPr>
        <p:spPr>
          <a:xfrm>
            <a:off x="4000306" y="2358343"/>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smtClean="0">
                <a:solidFill>
                  <a:schemeClr val="bg1"/>
                </a:solidFill>
                <a:latin typeface="微软雅黑" pitchFamily="34" charset="-122"/>
                <a:ea typeface="微软雅黑" pitchFamily="34" charset="-122"/>
              </a:rPr>
              <a:t>添加文字</a:t>
            </a:r>
            <a:endParaRPr lang="zh-CN" altLang="en-US" sz="1500" b="0" dirty="0">
              <a:solidFill>
                <a:schemeClr val="bg1"/>
              </a:solidFill>
              <a:latin typeface="微软雅黑" pitchFamily="34" charset="-122"/>
              <a:ea typeface="微软雅黑" pitchFamily="34" charset="-122"/>
            </a:endParaRPr>
          </a:p>
        </p:txBody>
      </p:sp>
      <p:sp>
        <p:nvSpPr>
          <p:cNvPr id="21" name="文本框 9"/>
          <p:cNvSpPr txBox="1"/>
          <p:nvPr/>
        </p:nvSpPr>
        <p:spPr>
          <a:xfrm>
            <a:off x="4000305" y="2683783"/>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2" name="文本框 9"/>
          <p:cNvSpPr txBox="1"/>
          <p:nvPr/>
        </p:nvSpPr>
        <p:spPr>
          <a:xfrm>
            <a:off x="4000306" y="3009673"/>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3" name="文本框 9"/>
          <p:cNvSpPr txBox="1"/>
          <p:nvPr/>
        </p:nvSpPr>
        <p:spPr>
          <a:xfrm>
            <a:off x="4000305" y="333105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4" name="文本框 9"/>
          <p:cNvSpPr txBox="1"/>
          <p:nvPr/>
        </p:nvSpPr>
        <p:spPr>
          <a:xfrm>
            <a:off x="5703522" y="236160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5" name="文本框 9"/>
          <p:cNvSpPr txBox="1"/>
          <p:nvPr/>
        </p:nvSpPr>
        <p:spPr>
          <a:xfrm>
            <a:off x="5703523" y="268749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6" name="文本框 9"/>
          <p:cNvSpPr txBox="1"/>
          <p:nvPr/>
        </p:nvSpPr>
        <p:spPr>
          <a:xfrm>
            <a:off x="5703522" y="300887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7" name="TextBox 26"/>
          <p:cNvSpPr txBox="1"/>
          <p:nvPr/>
        </p:nvSpPr>
        <p:spPr>
          <a:xfrm>
            <a:off x="2351490" y="2872266"/>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itchFamily="34" charset="-122"/>
                <a:ea typeface="微软雅黑" pitchFamily="34" charset="-122"/>
              </a:rPr>
              <a:t>PART 2</a:t>
            </a:r>
            <a:endParaRPr lang="zh-CN" altLang="en-US" sz="1600" dirty="0" smtClean="0">
              <a:solidFill>
                <a:schemeClr val="bg1"/>
              </a:solidFill>
              <a:latin typeface="微软雅黑" pitchFamily="34" charset="-122"/>
              <a:ea typeface="微软雅黑" pitchFamily="34" charset="-122"/>
            </a:endParaRPr>
          </a:p>
        </p:txBody>
      </p:sp>
      <p:grpSp>
        <p:nvGrpSpPr>
          <p:cNvPr id="28" name="组合 27"/>
          <p:cNvGrpSpPr/>
          <p:nvPr/>
        </p:nvGrpSpPr>
        <p:grpSpPr>
          <a:xfrm>
            <a:off x="2240326" y="1919029"/>
            <a:ext cx="891796" cy="804056"/>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lef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p:tgtEl>
                                          <p:spTgt spid="18"/>
                                        </p:tgtEl>
                                        <p:attrNameLst>
                                          <p:attrName>ppt_x</p:attrName>
                                        </p:attrNameLst>
                                      </p:cBhvr>
                                      <p:tavLst>
                                        <p:tav tm="0">
                                          <p:val>
                                            <p:strVal val="#ppt_x-#ppt_w*1.125000"/>
                                          </p:val>
                                        </p:tav>
                                        <p:tav tm="100000">
                                          <p:val>
                                            <p:strVal val="#ppt_x"/>
                                          </p:val>
                                        </p:tav>
                                      </p:tavLst>
                                    </p:anim>
                                    <p:animEffect transition="in" filter="wipe(right)">
                                      <p:cBhvr>
                                        <p:cTn id="19" dur="500"/>
                                        <p:tgtEl>
                                          <p:spTgt spid="18"/>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20" grpId="0"/>
      <p:bldP spid="21" grpId="0"/>
      <p:bldP spid="22" grpId="0"/>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肘形连接符 17"/>
          <p:cNvCxnSpPr/>
          <p:nvPr/>
        </p:nvCxnSpPr>
        <p:spPr>
          <a:xfrm flipH="1" flipV="1">
            <a:off x="4873178" y="1363141"/>
            <a:ext cx="2826544"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flipH="1">
            <a:off x="4873178" y="3933700"/>
            <a:ext cx="2826544"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flipV="1">
            <a:off x="1685875" y="1363141"/>
            <a:ext cx="2726531"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a:off x="1685875" y="3933700"/>
            <a:ext cx="2726531"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文本框 5"/>
          <p:cNvSpPr txBox="1"/>
          <p:nvPr/>
        </p:nvSpPr>
        <p:spPr>
          <a:xfrm>
            <a:off x="2254993" y="3664619"/>
            <a:ext cx="2157413" cy="528638"/>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ct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p:txBody>
      </p:sp>
      <p:sp>
        <p:nvSpPr>
          <p:cNvPr id="23" name="文本框 6"/>
          <p:cNvSpPr txBox="1"/>
          <p:nvPr/>
        </p:nvSpPr>
        <p:spPr>
          <a:xfrm>
            <a:off x="2250231" y="4359944"/>
            <a:ext cx="907256" cy="300038"/>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时间管理</a:t>
            </a:r>
          </a:p>
        </p:txBody>
      </p:sp>
      <p:grpSp>
        <p:nvGrpSpPr>
          <p:cNvPr id="24" name="组合 23"/>
          <p:cNvGrpSpPr>
            <a:grpSpLocks/>
          </p:cNvGrpSpPr>
          <p:nvPr/>
        </p:nvGrpSpPr>
        <p:grpSpPr bwMode="auto">
          <a:xfrm>
            <a:off x="1163191" y="2910953"/>
            <a:ext cx="1008459" cy="1009650"/>
            <a:chOff x="1854558" y="3854906"/>
            <a:chExt cx="1403797" cy="1403797"/>
          </a:xfrm>
        </p:grpSpPr>
        <p:sp>
          <p:nvSpPr>
            <p:cNvPr id="25" name="椭圆 24"/>
            <p:cNvSpPr/>
            <p:nvPr/>
          </p:nvSpPr>
          <p:spPr>
            <a:xfrm>
              <a:off x="1854558" y="3854906"/>
              <a:ext cx="1403797" cy="140379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340694" y="4217787"/>
              <a:ext cx="392888" cy="661931"/>
              <a:chOff x="6982613" y="4660429"/>
              <a:chExt cx="292099" cy="492124"/>
            </a:xfrm>
            <a:solidFill>
              <a:schemeClr val="bg1">
                <a:lumMod val="95000"/>
              </a:schemeClr>
            </a:solidFill>
          </p:grpSpPr>
          <p:sp>
            <p:nvSpPr>
              <p:cNvPr id="27"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28"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29" name="Freeform 17"/>
              <p:cNvSpPr>
                <a:spLocks/>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grpSp>
      <p:sp>
        <p:nvSpPr>
          <p:cNvPr id="30" name="文本框 13"/>
          <p:cNvSpPr txBox="1"/>
          <p:nvPr/>
        </p:nvSpPr>
        <p:spPr>
          <a:xfrm>
            <a:off x="4927947" y="3652713"/>
            <a:ext cx="2149078" cy="528638"/>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ct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p:txBody>
      </p:sp>
      <p:sp>
        <p:nvSpPr>
          <p:cNvPr id="31" name="文本框 14"/>
          <p:cNvSpPr txBox="1"/>
          <p:nvPr/>
        </p:nvSpPr>
        <p:spPr>
          <a:xfrm>
            <a:off x="6095950" y="4359944"/>
            <a:ext cx="907256" cy="300038"/>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得失管理</a:t>
            </a:r>
          </a:p>
        </p:txBody>
      </p:sp>
      <p:sp>
        <p:nvSpPr>
          <p:cNvPr id="32" name="文本框 15"/>
          <p:cNvSpPr txBox="1"/>
          <p:nvPr/>
        </p:nvSpPr>
        <p:spPr>
          <a:xfrm>
            <a:off x="2254993" y="1413147"/>
            <a:ext cx="2157413" cy="756047"/>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ct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p:txBody>
      </p:sp>
      <p:sp>
        <p:nvSpPr>
          <p:cNvPr id="33" name="文本框 16"/>
          <p:cNvSpPr txBox="1"/>
          <p:nvPr/>
        </p:nvSpPr>
        <p:spPr>
          <a:xfrm>
            <a:off x="2259756" y="1055959"/>
            <a:ext cx="907256" cy="301229"/>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团队管理</a:t>
            </a:r>
          </a:p>
        </p:txBody>
      </p:sp>
      <p:sp>
        <p:nvSpPr>
          <p:cNvPr id="34" name="文本框 17"/>
          <p:cNvSpPr txBox="1"/>
          <p:nvPr/>
        </p:nvSpPr>
        <p:spPr>
          <a:xfrm>
            <a:off x="4927947" y="1413147"/>
            <a:ext cx="2149078" cy="872729"/>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749" fontAlgn="auto">
              <a:lnSpc>
                <a:spcPct val="120000"/>
              </a:lnSpc>
              <a:spcBef>
                <a:spcPts val="0"/>
              </a:spcBef>
              <a:spcAft>
                <a:spcPts val="0"/>
              </a:spcAft>
              <a:defRPr/>
            </a:pPr>
            <a:r>
              <a:rPr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在此录入上述图表的描述说明，在此录入上述图表的描述说明，在此录入上述图表的描述说明。</a:t>
            </a:r>
          </a:p>
          <a:p>
            <a:pPr defTabSz="685749" fontAlgn="auto">
              <a:lnSpc>
                <a:spcPct val="120000"/>
              </a:lnSpc>
              <a:spcBef>
                <a:spcPts val="0"/>
              </a:spcBef>
              <a:spcAft>
                <a:spcPts val="0"/>
              </a:spcAft>
              <a:defRPr/>
            </a:pPr>
            <a:endParaRPr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文本框 18"/>
          <p:cNvSpPr txBox="1"/>
          <p:nvPr/>
        </p:nvSpPr>
        <p:spPr>
          <a:xfrm>
            <a:off x="6105475" y="1055959"/>
            <a:ext cx="907256" cy="301229"/>
          </a:xfrm>
          <a:prstGeom prst="rect">
            <a:avLst/>
          </a:prstGeom>
          <a:noFill/>
        </p:spPr>
        <p:txBody>
          <a:bodyPr wrap="none" lIns="68580" tIns="34290" rIns="68580" bIns="34290">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项目管理</a:t>
            </a:r>
          </a:p>
        </p:txBody>
      </p:sp>
      <p:grpSp>
        <p:nvGrpSpPr>
          <p:cNvPr id="36" name="组合 35"/>
          <p:cNvGrpSpPr>
            <a:grpSpLocks/>
          </p:cNvGrpSpPr>
          <p:nvPr/>
        </p:nvGrpSpPr>
        <p:grpSpPr bwMode="auto">
          <a:xfrm>
            <a:off x="7162750" y="2910953"/>
            <a:ext cx="1009650" cy="1009650"/>
            <a:chOff x="8886420" y="3854906"/>
            <a:chExt cx="1403797" cy="1403797"/>
          </a:xfrm>
        </p:grpSpPr>
        <p:sp>
          <p:nvSpPr>
            <p:cNvPr id="37" name="椭圆 36"/>
            <p:cNvSpPr/>
            <p:nvPr/>
          </p:nvSpPr>
          <p:spPr>
            <a:xfrm>
              <a:off x="8886420" y="3854906"/>
              <a:ext cx="1403797" cy="14037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8" name="Freeform 12"/>
            <p:cNvSpPr>
              <a:spLocks noEditPoints="1"/>
            </p:cNvSpPr>
            <p:nvPr/>
          </p:nvSpPr>
          <p:spPr bwMode="auto">
            <a:xfrm>
              <a:off x="9366492" y="4217444"/>
              <a:ext cx="471796" cy="667134"/>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9" name="组合 38"/>
          <p:cNvGrpSpPr>
            <a:grpSpLocks/>
          </p:cNvGrpSpPr>
          <p:nvPr/>
        </p:nvGrpSpPr>
        <p:grpSpPr bwMode="auto">
          <a:xfrm>
            <a:off x="1163191" y="1784622"/>
            <a:ext cx="1008459" cy="1008460"/>
            <a:chOff x="1854558" y="1736117"/>
            <a:chExt cx="1403797" cy="1403797"/>
          </a:xfrm>
        </p:grpSpPr>
        <p:sp>
          <p:nvSpPr>
            <p:cNvPr id="40" name="椭圆 39"/>
            <p:cNvSpPr/>
            <p:nvPr/>
          </p:nvSpPr>
          <p:spPr>
            <a:xfrm>
              <a:off x="1854558" y="1736117"/>
              <a:ext cx="1403797" cy="14037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grpSp>
          <p:nvGrpSpPr>
            <p:cNvPr id="41" name="组合 24"/>
            <p:cNvGrpSpPr>
              <a:grpSpLocks/>
            </p:cNvGrpSpPr>
            <p:nvPr/>
          </p:nvGrpSpPr>
          <p:grpSpPr bwMode="auto">
            <a:xfrm>
              <a:off x="2137516" y="2060331"/>
              <a:ext cx="799244" cy="731504"/>
              <a:chOff x="2158354" y="2417495"/>
              <a:chExt cx="550987" cy="504288"/>
            </a:xfrm>
          </p:grpSpPr>
          <p:sp>
            <p:nvSpPr>
              <p:cNvPr id="42"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43"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4" name="组合 43"/>
          <p:cNvGrpSpPr>
            <a:grpSpLocks/>
          </p:cNvGrpSpPr>
          <p:nvPr/>
        </p:nvGrpSpPr>
        <p:grpSpPr bwMode="auto">
          <a:xfrm>
            <a:off x="7162750" y="1784622"/>
            <a:ext cx="1009650" cy="1008460"/>
            <a:chOff x="8886420" y="1736117"/>
            <a:chExt cx="1403797" cy="1403797"/>
          </a:xfrm>
        </p:grpSpPr>
        <p:sp>
          <p:nvSpPr>
            <p:cNvPr id="45" name="椭圆 44"/>
            <p:cNvSpPr/>
            <p:nvPr/>
          </p:nvSpPr>
          <p:spPr>
            <a:xfrm>
              <a:off x="8886420" y="1736117"/>
              <a:ext cx="1403797" cy="140379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46" name="Freeform 41"/>
            <p:cNvSpPr>
              <a:spLocks noEditPoints="1"/>
            </p:cNvSpPr>
            <p:nvPr/>
          </p:nvSpPr>
          <p:spPr bwMode="auto">
            <a:xfrm>
              <a:off x="9250613" y="2120628"/>
              <a:ext cx="662168" cy="532018"/>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headEnd/>
              <a:tailEnd/>
            </a:ln>
          </p:spPr>
          <p:txBody>
            <a:bodyPr/>
            <a:lstStyle/>
            <a:p>
              <a:pPr defTabSz="685749" fontAlgn="auto">
                <a:spcBef>
                  <a:spcPts val="0"/>
                </a:spcBef>
                <a:spcAft>
                  <a:spcPts val="0"/>
                </a:spcAft>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7" name="矩形 47"/>
          <p:cNvSpPr>
            <a:spLocks noChangeArrowheads="1"/>
          </p:cNvSpPr>
          <p:nvPr/>
        </p:nvSpPr>
        <p:spPr bwMode="auto">
          <a:xfrm>
            <a:off x="2690762" y="2524000"/>
            <a:ext cx="3943350" cy="864462"/>
          </a:xfrm>
          <a:prstGeom prst="rect">
            <a:avLst/>
          </a:prstGeom>
          <a:noFill/>
          <a:ln>
            <a:noFill/>
          </a:ln>
          <a:extLst/>
        </p:spPr>
        <p:txBody>
          <a:bodyPr lIns="51430" tIns="25715" rIns="51430" bIns="2571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8"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工作完成情况</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750" fill="hold"/>
                                        <p:tgtEl>
                                          <p:spTgt spid="39"/>
                                        </p:tgtEl>
                                        <p:attrNameLst>
                                          <p:attrName>ppt_w</p:attrName>
                                        </p:attrNameLst>
                                      </p:cBhvr>
                                      <p:tavLst>
                                        <p:tav tm="0">
                                          <p:val>
                                            <p:fltVal val="0"/>
                                          </p:val>
                                        </p:tav>
                                        <p:tav tm="100000">
                                          <p:val>
                                            <p:strVal val="#ppt_w"/>
                                          </p:val>
                                        </p:tav>
                                      </p:tavLst>
                                    </p:anim>
                                    <p:anim calcmode="lin" valueType="num">
                                      <p:cBhvr>
                                        <p:cTn id="12" dur="750" fill="hold"/>
                                        <p:tgtEl>
                                          <p:spTgt spid="39"/>
                                        </p:tgtEl>
                                        <p:attrNameLst>
                                          <p:attrName>ppt_h</p:attrName>
                                        </p:attrNameLst>
                                      </p:cBhvr>
                                      <p:tavLst>
                                        <p:tav tm="0">
                                          <p:val>
                                            <p:fltVal val="0"/>
                                          </p:val>
                                        </p:tav>
                                        <p:tav tm="100000">
                                          <p:val>
                                            <p:strVal val="#ppt_h"/>
                                          </p:val>
                                        </p:tav>
                                      </p:tavLst>
                                    </p:anim>
                                    <p:anim calcmode="lin" valueType="num">
                                      <p:cBhvr>
                                        <p:cTn id="13" dur="750" fill="hold"/>
                                        <p:tgtEl>
                                          <p:spTgt spid="39"/>
                                        </p:tgtEl>
                                        <p:attrNameLst>
                                          <p:attrName>style.rotation</p:attrName>
                                        </p:attrNameLst>
                                      </p:cBhvr>
                                      <p:tavLst>
                                        <p:tav tm="0">
                                          <p:val>
                                            <p:fltVal val="90"/>
                                          </p:val>
                                        </p:tav>
                                        <p:tav tm="100000">
                                          <p:val>
                                            <p:fltVal val="0"/>
                                          </p:val>
                                        </p:tav>
                                      </p:tavLst>
                                    </p:anim>
                                    <p:animEffect transition="in" filter="fade">
                                      <p:cBhvr>
                                        <p:cTn id="14" dur="750"/>
                                        <p:tgtEl>
                                          <p:spTgt spid="39"/>
                                        </p:tgtEl>
                                      </p:cBhvr>
                                    </p:animEffect>
                                  </p:childTnLst>
                                </p:cTn>
                              </p:par>
                              <p:par>
                                <p:cTn id="15" presetID="3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750" fill="hold"/>
                                        <p:tgtEl>
                                          <p:spTgt spid="24"/>
                                        </p:tgtEl>
                                        <p:attrNameLst>
                                          <p:attrName>ppt_w</p:attrName>
                                        </p:attrNameLst>
                                      </p:cBhvr>
                                      <p:tavLst>
                                        <p:tav tm="0">
                                          <p:val>
                                            <p:fltVal val="0"/>
                                          </p:val>
                                        </p:tav>
                                        <p:tav tm="100000">
                                          <p:val>
                                            <p:strVal val="#ppt_w"/>
                                          </p:val>
                                        </p:tav>
                                      </p:tavLst>
                                    </p:anim>
                                    <p:anim calcmode="lin" valueType="num">
                                      <p:cBhvr>
                                        <p:cTn id="18" dur="750" fill="hold"/>
                                        <p:tgtEl>
                                          <p:spTgt spid="24"/>
                                        </p:tgtEl>
                                        <p:attrNameLst>
                                          <p:attrName>ppt_h</p:attrName>
                                        </p:attrNameLst>
                                      </p:cBhvr>
                                      <p:tavLst>
                                        <p:tav tm="0">
                                          <p:val>
                                            <p:fltVal val="0"/>
                                          </p:val>
                                        </p:tav>
                                        <p:tav tm="100000">
                                          <p:val>
                                            <p:strVal val="#ppt_h"/>
                                          </p:val>
                                        </p:tav>
                                      </p:tavLst>
                                    </p:anim>
                                    <p:anim calcmode="lin" valueType="num">
                                      <p:cBhvr>
                                        <p:cTn id="19" dur="750" fill="hold"/>
                                        <p:tgtEl>
                                          <p:spTgt spid="24"/>
                                        </p:tgtEl>
                                        <p:attrNameLst>
                                          <p:attrName>style.rotation</p:attrName>
                                        </p:attrNameLst>
                                      </p:cBhvr>
                                      <p:tavLst>
                                        <p:tav tm="0">
                                          <p:val>
                                            <p:fltVal val="90"/>
                                          </p:val>
                                        </p:tav>
                                        <p:tav tm="100000">
                                          <p:val>
                                            <p:fltVal val="0"/>
                                          </p:val>
                                        </p:tav>
                                      </p:tavLst>
                                    </p:anim>
                                    <p:animEffect transition="in" filter="fade">
                                      <p:cBhvr>
                                        <p:cTn id="20" dur="750"/>
                                        <p:tgtEl>
                                          <p:spTgt spid="24"/>
                                        </p:tgtEl>
                                      </p:cBhvr>
                                    </p:animEffect>
                                  </p:childTnLst>
                                </p:cTn>
                              </p:par>
                              <p:par>
                                <p:cTn id="21" presetID="3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750" fill="hold"/>
                                        <p:tgtEl>
                                          <p:spTgt spid="44"/>
                                        </p:tgtEl>
                                        <p:attrNameLst>
                                          <p:attrName>ppt_w</p:attrName>
                                        </p:attrNameLst>
                                      </p:cBhvr>
                                      <p:tavLst>
                                        <p:tav tm="0">
                                          <p:val>
                                            <p:fltVal val="0"/>
                                          </p:val>
                                        </p:tav>
                                        <p:tav tm="100000">
                                          <p:val>
                                            <p:strVal val="#ppt_w"/>
                                          </p:val>
                                        </p:tav>
                                      </p:tavLst>
                                    </p:anim>
                                    <p:anim calcmode="lin" valueType="num">
                                      <p:cBhvr>
                                        <p:cTn id="24" dur="750" fill="hold"/>
                                        <p:tgtEl>
                                          <p:spTgt spid="44"/>
                                        </p:tgtEl>
                                        <p:attrNameLst>
                                          <p:attrName>ppt_h</p:attrName>
                                        </p:attrNameLst>
                                      </p:cBhvr>
                                      <p:tavLst>
                                        <p:tav tm="0">
                                          <p:val>
                                            <p:fltVal val="0"/>
                                          </p:val>
                                        </p:tav>
                                        <p:tav tm="100000">
                                          <p:val>
                                            <p:strVal val="#ppt_h"/>
                                          </p:val>
                                        </p:tav>
                                      </p:tavLst>
                                    </p:anim>
                                    <p:anim calcmode="lin" valueType="num">
                                      <p:cBhvr>
                                        <p:cTn id="25" dur="750" fill="hold"/>
                                        <p:tgtEl>
                                          <p:spTgt spid="44"/>
                                        </p:tgtEl>
                                        <p:attrNameLst>
                                          <p:attrName>style.rotation</p:attrName>
                                        </p:attrNameLst>
                                      </p:cBhvr>
                                      <p:tavLst>
                                        <p:tav tm="0">
                                          <p:val>
                                            <p:fltVal val="90"/>
                                          </p:val>
                                        </p:tav>
                                        <p:tav tm="100000">
                                          <p:val>
                                            <p:fltVal val="0"/>
                                          </p:val>
                                        </p:tav>
                                      </p:tavLst>
                                    </p:anim>
                                    <p:animEffect transition="in" filter="fade">
                                      <p:cBhvr>
                                        <p:cTn id="26" dur="750"/>
                                        <p:tgtEl>
                                          <p:spTgt spid="44"/>
                                        </p:tgtEl>
                                      </p:cBhvr>
                                    </p:animEffect>
                                  </p:childTnLst>
                                </p:cTn>
                              </p:par>
                              <p:par>
                                <p:cTn id="27" presetID="3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750" fill="hold"/>
                                        <p:tgtEl>
                                          <p:spTgt spid="36"/>
                                        </p:tgtEl>
                                        <p:attrNameLst>
                                          <p:attrName>ppt_w</p:attrName>
                                        </p:attrNameLst>
                                      </p:cBhvr>
                                      <p:tavLst>
                                        <p:tav tm="0">
                                          <p:val>
                                            <p:fltVal val="0"/>
                                          </p:val>
                                        </p:tav>
                                        <p:tav tm="100000">
                                          <p:val>
                                            <p:strVal val="#ppt_w"/>
                                          </p:val>
                                        </p:tav>
                                      </p:tavLst>
                                    </p:anim>
                                    <p:anim calcmode="lin" valueType="num">
                                      <p:cBhvr>
                                        <p:cTn id="30" dur="750" fill="hold"/>
                                        <p:tgtEl>
                                          <p:spTgt spid="36"/>
                                        </p:tgtEl>
                                        <p:attrNameLst>
                                          <p:attrName>ppt_h</p:attrName>
                                        </p:attrNameLst>
                                      </p:cBhvr>
                                      <p:tavLst>
                                        <p:tav tm="0">
                                          <p:val>
                                            <p:fltVal val="0"/>
                                          </p:val>
                                        </p:tav>
                                        <p:tav tm="100000">
                                          <p:val>
                                            <p:strVal val="#ppt_h"/>
                                          </p:val>
                                        </p:tav>
                                      </p:tavLst>
                                    </p:anim>
                                    <p:anim calcmode="lin" valueType="num">
                                      <p:cBhvr>
                                        <p:cTn id="31" dur="750" fill="hold"/>
                                        <p:tgtEl>
                                          <p:spTgt spid="36"/>
                                        </p:tgtEl>
                                        <p:attrNameLst>
                                          <p:attrName>style.rotation</p:attrName>
                                        </p:attrNameLst>
                                      </p:cBhvr>
                                      <p:tavLst>
                                        <p:tav tm="0">
                                          <p:val>
                                            <p:fltVal val="90"/>
                                          </p:val>
                                        </p:tav>
                                        <p:tav tm="100000">
                                          <p:val>
                                            <p:fltVal val="0"/>
                                          </p:val>
                                        </p:tav>
                                      </p:tavLst>
                                    </p:anim>
                                    <p:animEffect transition="in" filter="fade">
                                      <p:cBhvr>
                                        <p:cTn id="32" dur="750"/>
                                        <p:tgtEl>
                                          <p:spTgt spid="36"/>
                                        </p:tgtEl>
                                      </p:cBhvr>
                                    </p:animEffect>
                                  </p:childTnLst>
                                </p:cTn>
                              </p:par>
                            </p:childTnLst>
                          </p:cTn>
                        </p:par>
                        <p:par>
                          <p:cTn id="33" fill="hold">
                            <p:stCondLst>
                              <p:cond delay="1250"/>
                            </p:stCondLst>
                            <p:childTnLst>
                              <p:par>
                                <p:cTn id="34" presetID="22" presetClass="entr" presetSubtype="4"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1"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par>
                                <p:cTn id="43" presetID="22" presetClass="entr" presetSubtype="1"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childTnLst>
                          </p:cTn>
                        </p:par>
                        <p:par>
                          <p:cTn id="46" fill="hold">
                            <p:stCondLst>
                              <p:cond delay="175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childTnLst>
                          </p:cTn>
                        </p:par>
                        <p:par>
                          <p:cTn id="71" fill="hold">
                            <p:stCondLst>
                              <p:cond delay="2250"/>
                            </p:stCondLst>
                            <p:childTnLst>
                              <p:par>
                                <p:cTn id="72" presetID="16" presetClass="entr" presetSubtype="37"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barn(outVertical)">
                                      <p:cBhvr>
                                        <p:cTn id="7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0" grpId="0"/>
      <p:bldP spid="31" grpId="0"/>
      <p:bldP spid="32" grpId="0"/>
      <p:bldP spid="33" grpId="0"/>
      <p:bldP spid="34" grpId="0"/>
      <p:bldP spid="35"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工作完成情况</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7" name="矩形 6"/>
          <p:cNvSpPr/>
          <p:nvPr/>
        </p:nvSpPr>
        <p:spPr>
          <a:xfrm>
            <a:off x="2519504" y="3081759"/>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8" name="矩形 7"/>
          <p:cNvSpPr/>
          <p:nvPr/>
        </p:nvSpPr>
        <p:spPr>
          <a:xfrm>
            <a:off x="2087401" y="1307024"/>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9" name="椭圆 64"/>
          <p:cNvSpPr>
            <a:spLocks noChangeArrowheads="1"/>
          </p:cNvSpPr>
          <p:nvPr/>
        </p:nvSpPr>
        <p:spPr bwMode="auto">
          <a:xfrm>
            <a:off x="953128" y="1059582"/>
            <a:ext cx="1244209" cy="1243536"/>
          </a:xfrm>
          <a:prstGeom prst="ellipse">
            <a:avLst/>
          </a:prstGeom>
          <a:solidFill>
            <a:srgbClr val="00B0F0"/>
          </a:solidFill>
          <a:ln w="190500" cap="sq" cmpd="sng">
            <a:solidFill>
              <a:schemeClr val="bg1">
                <a:lumMod val="65000"/>
              </a:schemeClr>
            </a:solidFill>
            <a:round/>
            <a:headEnd/>
            <a:tailEnd/>
          </a:ln>
        </p:spPr>
        <p:txBody>
          <a:bodyPr lIns="68595" tIns="34297" rIns="68595" bIns="34297"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0" name="TextBox 9"/>
          <p:cNvSpPr txBox="1"/>
          <p:nvPr/>
        </p:nvSpPr>
        <p:spPr>
          <a:xfrm>
            <a:off x="2436039" y="1431856"/>
            <a:ext cx="4429069" cy="1509644"/>
          </a:xfrm>
          <a:prstGeom prst="rect">
            <a:avLst/>
          </a:prstGeom>
          <a:noFill/>
        </p:spPr>
        <p:txBody>
          <a:bodyPr wrap="square" lIns="68595" tIns="34297" rIns="68595" bIns="34297"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1" name="椭圆 64"/>
          <p:cNvSpPr>
            <a:spLocks noChangeArrowheads="1"/>
          </p:cNvSpPr>
          <p:nvPr/>
        </p:nvSpPr>
        <p:spPr bwMode="auto">
          <a:xfrm>
            <a:off x="7056600" y="2622008"/>
            <a:ext cx="1244209" cy="1243536"/>
          </a:xfrm>
          <a:prstGeom prst="ellipse">
            <a:avLst/>
          </a:prstGeom>
          <a:solidFill>
            <a:srgbClr val="0070C0"/>
          </a:solidFill>
          <a:ln w="190500" cap="sq" cmpd="sng">
            <a:solidFill>
              <a:schemeClr val="bg1">
                <a:lumMod val="65000"/>
              </a:schemeClr>
            </a:solidFill>
            <a:round/>
            <a:headEnd/>
            <a:tailEnd/>
          </a:ln>
        </p:spPr>
        <p:txBody>
          <a:bodyPr lIns="68595" tIns="34297" rIns="68595" bIns="34297"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2" name="TextBox 11"/>
          <p:cNvSpPr txBox="1"/>
          <p:nvPr/>
        </p:nvSpPr>
        <p:spPr>
          <a:xfrm>
            <a:off x="2436039" y="3243778"/>
            <a:ext cx="4429069" cy="1509644"/>
          </a:xfrm>
          <a:prstGeom prst="rect">
            <a:avLst/>
          </a:prstGeom>
          <a:noFill/>
        </p:spPr>
        <p:txBody>
          <a:bodyPr wrap="square" lIns="68595" tIns="34297" rIns="68595" bIns="34297"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9"/>
                                        </p:tgtEl>
                                        <p:attrNameLst>
                                          <p:attrName>r</p:attrName>
                                        </p:attrNameLst>
                                      </p:cBhvr>
                                    </p:animRo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0"/>
                                        </p:tgtEl>
                                        <p:attrNameLst>
                                          <p:attrName>style.visibility</p:attrName>
                                        </p:attrNameLst>
                                      </p:cBhvr>
                                      <p:to>
                                        <p:strVal val="visible"/>
                                      </p:to>
                                    </p:set>
                                    <p:animEffect transition="in" filter="wipe(left)">
                                      <p:cBhvr>
                                        <p:cTn id="22" dur="100"/>
                                        <p:tgtEl>
                                          <p:spTgt spid="10"/>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10"/>
                                        </p:tgtEl>
                                      </p:cBhvr>
                                      <p:to x="80000" y="100000"/>
                                    </p:animScale>
                                    <p:anim by="(#ppt_w*0.10)" calcmode="lin" valueType="num">
                                      <p:cBhvr>
                                        <p:cTn id="25" dur="50" autoRev="1" fill="hold">
                                          <p:stCondLst>
                                            <p:cond delay="0"/>
                                          </p:stCondLst>
                                        </p:cTn>
                                        <p:tgtEl>
                                          <p:spTgt spid="10"/>
                                        </p:tgtEl>
                                        <p:attrNameLst>
                                          <p:attrName>ppt_x</p:attrName>
                                        </p:attrNameLst>
                                      </p:cBhvr>
                                    </p:anim>
                                    <p:anim by="(-#ppt_w*0.10)" calcmode="lin" valueType="num">
                                      <p:cBhvr>
                                        <p:cTn id="26" dur="50" autoRev="1" fill="hold">
                                          <p:stCondLst>
                                            <p:cond delay="0"/>
                                          </p:stCondLst>
                                        </p:cTn>
                                        <p:tgtEl>
                                          <p:spTgt spid="10"/>
                                        </p:tgtEl>
                                        <p:attrNameLst>
                                          <p:attrName>ppt_y</p:attrName>
                                        </p:attrNameLst>
                                      </p:cBhvr>
                                    </p:anim>
                                    <p:animRot by="-480000">
                                      <p:cBhvr>
                                        <p:cTn id="27" dur="50" autoRev="1" fill="hold">
                                          <p:stCondLst>
                                            <p:cond delay="0"/>
                                          </p:stCondLst>
                                        </p:cTn>
                                        <p:tgtEl>
                                          <p:spTgt spid="10"/>
                                        </p:tgtEl>
                                        <p:attrNameLst>
                                          <p:attrName>r</p:attrName>
                                        </p:attrNameLst>
                                      </p:cBhvr>
                                    </p:animRot>
                                  </p:childTnLst>
                                </p:cTn>
                              </p:par>
                            </p:childTnLst>
                          </p:cTn>
                        </p:par>
                        <p:par>
                          <p:cTn id="28" fill="hold">
                            <p:stCondLst>
                              <p:cond delay="5710"/>
                            </p:stCondLst>
                            <p:childTnLst>
                              <p:par>
                                <p:cTn id="29" presetID="2" presetClass="entr" presetSubtype="2"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8" presetClass="emph" presetSubtype="0" fill="hold" grpId="1" nodeType="withEffect">
                                  <p:stCondLst>
                                    <p:cond delay="0"/>
                                  </p:stCondLst>
                                  <p:childTnLst>
                                    <p:animRot by="-21600000">
                                      <p:cBhvr>
                                        <p:cTn id="34" dur="500" fill="hold"/>
                                        <p:tgtEl>
                                          <p:spTgt spid="11"/>
                                        </p:tgtEl>
                                        <p:attrNameLst>
                                          <p:attrName>r</p:attrName>
                                        </p:attrNameLst>
                                      </p:cBhvr>
                                    </p:animRot>
                                  </p:childTnLst>
                                </p:cTn>
                              </p:par>
                            </p:childTnLst>
                          </p:cTn>
                        </p:par>
                        <p:par>
                          <p:cTn id="35" fill="hold">
                            <p:stCondLst>
                              <p:cond delay="6210"/>
                            </p:stCondLst>
                            <p:childTnLst>
                              <p:par>
                                <p:cTn id="36" presetID="22" presetClass="entr" presetSubtype="2"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500"/>
                                        <p:tgtEl>
                                          <p:spTgt spid="7"/>
                                        </p:tgtEl>
                                      </p:cBhvr>
                                    </p:animEffect>
                                  </p:childTnLst>
                                </p:cTn>
                              </p:par>
                            </p:childTnLst>
                          </p:cTn>
                        </p:par>
                        <p:par>
                          <p:cTn id="39" fill="hold">
                            <p:stCondLst>
                              <p:cond delay="671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12"/>
                                        </p:tgtEl>
                                        <p:attrNameLst>
                                          <p:attrName>style.visibility</p:attrName>
                                        </p:attrNameLst>
                                      </p:cBhvr>
                                      <p:to>
                                        <p:strVal val="visible"/>
                                      </p:to>
                                    </p:set>
                                    <p:animEffect transition="in" filter="wipe(left)">
                                      <p:cBhvr>
                                        <p:cTn id="42" dur="100"/>
                                        <p:tgtEl>
                                          <p:spTgt spid="12"/>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12"/>
                                        </p:tgtEl>
                                      </p:cBhvr>
                                      <p:to x="80000" y="100000"/>
                                    </p:animScale>
                                    <p:anim by="(#ppt_w*0.10)" calcmode="lin" valueType="num">
                                      <p:cBhvr>
                                        <p:cTn id="45" dur="50" autoRev="1" fill="hold">
                                          <p:stCondLst>
                                            <p:cond delay="0"/>
                                          </p:stCondLst>
                                        </p:cTn>
                                        <p:tgtEl>
                                          <p:spTgt spid="12"/>
                                        </p:tgtEl>
                                        <p:attrNameLst>
                                          <p:attrName>ppt_x</p:attrName>
                                        </p:attrNameLst>
                                      </p:cBhvr>
                                    </p:anim>
                                    <p:anim by="(-#ppt_w*0.10)" calcmode="lin" valueType="num">
                                      <p:cBhvr>
                                        <p:cTn id="46" dur="50" autoRev="1" fill="hold">
                                          <p:stCondLst>
                                            <p:cond delay="0"/>
                                          </p:stCondLst>
                                        </p:cTn>
                                        <p:tgtEl>
                                          <p:spTgt spid="12"/>
                                        </p:tgtEl>
                                        <p:attrNameLst>
                                          <p:attrName>ppt_y</p:attrName>
                                        </p:attrNameLst>
                                      </p:cBhvr>
                                    </p:anim>
                                    <p:animRot by="-480000">
                                      <p:cBhvr>
                                        <p:cTn id="47" dur="50" autoRev="1"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animBg="1"/>
      <p:bldP spid="8" grpId="0" animBg="1"/>
      <p:bldP spid="9" grpId="0" animBg="1"/>
      <p:bldP spid="9" grpId="1" animBg="1"/>
      <p:bldP spid="10" grpId="0"/>
      <p:bldP spid="10" grpId="1"/>
      <p:bldP spid="11" grpId="0" animBg="1"/>
      <p:bldP spid="11" grpId="1" animBg="1"/>
      <p:bldP spid="12" grpId="0"/>
      <p:bldP spid="1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工作完成情况</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22" name="组合 21"/>
          <p:cNvGrpSpPr/>
          <p:nvPr/>
        </p:nvGrpSpPr>
        <p:grpSpPr>
          <a:xfrm>
            <a:off x="0" y="1130400"/>
            <a:ext cx="9144000" cy="381000"/>
            <a:chOff x="0" y="1243696"/>
            <a:chExt cx="9144000" cy="381000"/>
          </a:xfrm>
        </p:grpSpPr>
        <p:sp>
          <p:nvSpPr>
            <p:cNvPr id="23" name="Rectangle 12"/>
            <p:cNvSpPr/>
            <p:nvPr/>
          </p:nvSpPr>
          <p:spPr>
            <a:xfrm>
              <a:off x="0" y="1243696"/>
              <a:ext cx="9144000" cy="381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
            <p:cNvSpPr/>
            <p:nvPr/>
          </p:nvSpPr>
          <p:spPr>
            <a:xfrm>
              <a:off x="4610100" y="1243696"/>
              <a:ext cx="4533900" cy="381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cxnSp>
        <p:nvCxnSpPr>
          <p:cNvPr id="25" name="Straight Connector 5"/>
          <p:cNvCxnSpPr/>
          <p:nvPr/>
        </p:nvCxnSpPr>
        <p:spPr>
          <a:xfrm>
            <a:off x="4600575" y="1720950"/>
            <a:ext cx="0" cy="25908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0" y="4483199"/>
            <a:ext cx="9144000" cy="104775"/>
            <a:chOff x="0" y="4596495"/>
            <a:chExt cx="9144000" cy="104775"/>
          </a:xfrm>
        </p:grpSpPr>
        <p:sp>
          <p:nvSpPr>
            <p:cNvPr id="27" name="Rectangle 13"/>
            <p:cNvSpPr/>
            <p:nvPr/>
          </p:nvSpPr>
          <p:spPr>
            <a:xfrm>
              <a:off x="0" y="4596495"/>
              <a:ext cx="9144000" cy="1047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4"/>
            <p:cNvSpPr/>
            <p:nvPr/>
          </p:nvSpPr>
          <p:spPr>
            <a:xfrm>
              <a:off x="4610100" y="4596495"/>
              <a:ext cx="4533900" cy="1047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grpSp>
      <p:sp>
        <p:nvSpPr>
          <p:cNvPr id="29" name="Text Placeholder 5"/>
          <p:cNvSpPr txBox="1">
            <a:spLocks/>
          </p:cNvSpPr>
          <p:nvPr/>
        </p:nvSpPr>
        <p:spPr>
          <a:xfrm>
            <a:off x="4610100" y="1511400"/>
            <a:ext cx="4038600" cy="3024188"/>
          </a:xfrm>
          <a:prstGeom prst="rect">
            <a:avLst/>
          </a:prstGeom>
        </p:spPr>
        <p:txBody>
          <a:bodyPr>
            <a:normAutofit/>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a:t>
            </a:r>
            <a:r>
              <a:rPr lang="zh-CN" altLang="en-US" sz="1400" dirty="0" smtClean="0">
                <a:solidFill>
                  <a:sysClr val="windowText" lastClr="000000"/>
                </a:solidFill>
                <a:latin typeface="微软雅黑" pitchFamily="34" charset="-122"/>
                <a:ea typeface="微软雅黑" pitchFamily="34" charset="-122"/>
              </a:rPr>
              <a:t>粘贴。</a:t>
            </a:r>
            <a:endParaRPr lang="en-US" altLang="zh-CN" sz="1400" dirty="0" smtClean="0">
              <a:solidFill>
                <a:sysClr val="windowText" lastClr="000000"/>
              </a:solidFill>
              <a:latin typeface="微软雅黑" pitchFamily="34" charset="-122"/>
              <a:ea typeface="微软雅黑" pitchFamily="34" charset="-122"/>
            </a:endParaRPr>
          </a:p>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a:t>
            </a:r>
            <a:r>
              <a:rPr lang="zh-CN" altLang="en-US" sz="1400" dirty="0" smtClean="0">
                <a:solidFill>
                  <a:sysClr val="windowText" lastClr="000000"/>
                </a:solidFill>
                <a:latin typeface="微软雅黑" pitchFamily="34" charset="-122"/>
                <a:ea typeface="微软雅黑" pitchFamily="34" charset="-122"/>
              </a:rPr>
              <a:t>粘贴。</a:t>
            </a:r>
            <a:endParaRPr lang="zh-CN" altLang="zh-CN" sz="1400" dirty="0">
              <a:solidFill>
                <a:schemeClr val="tx1">
                  <a:lumMod val="85000"/>
                  <a:lumOff val="15000"/>
                </a:schemeClr>
              </a:solidFill>
              <a:latin typeface="微软雅黑" pitchFamily="34" charset="-122"/>
              <a:ea typeface="微软雅黑" pitchFamily="34" charset="-122"/>
            </a:endParaRPr>
          </a:p>
          <a:p>
            <a:endParaRPr lang="en-US" sz="1400" dirty="0">
              <a:solidFill>
                <a:schemeClr val="tx1">
                  <a:lumMod val="85000"/>
                  <a:lumOff val="15000"/>
                </a:schemeClr>
              </a:solidFill>
              <a:latin typeface="微软雅黑" pitchFamily="34" charset="-122"/>
              <a:ea typeface="微软雅黑" pitchFamily="34" charset="-122"/>
              <a:cs typeface="+mn-ea"/>
              <a:sym typeface="+mn-lt"/>
            </a:endParaRPr>
          </a:p>
        </p:txBody>
      </p:sp>
      <p:sp>
        <p:nvSpPr>
          <p:cNvPr id="30" name="Text Placeholder 6"/>
          <p:cNvSpPr txBox="1">
            <a:spLocks/>
          </p:cNvSpPr>
          <p:nvPr/>
        </p:nvSpPr>
        <p:spPr>
          <a:xfrm>
            <a:off x="533400" y="1511400"/>
            <a:ext cx="4038600" cy="3024188"/>
          </a:xfrm>
          <a:prstGeom prst="rect">
            <a:avLst/>
          </a:prstGeom>
        </p:spPr>
        <p:txBody>
          <a:bodyPr>
            <a:normAutofit/>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pPr>
              <a:lnSpc>
                <a:spcPct val="15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ysClr val="windowText" lastClr="000000"/>
                </a:solidFill>
                <a:latin typeface="微软雅黑" pitchFamily="34" charset="-122"/>
                <a:ea typeface="微软雅黑" pitchFamily="34" charset="-122"/>
              </a:rPr>
              <a:t>。</a:t>
            </a: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a:t>
            </a:r>
            <a:r>
              <a:rPr lang="zh-CN" altLang="en-US" sz="1400" dirty="0" smtClean="0">
                <a:solidFill>
                  <a:sysClr val="windowText" lastClr="000000"/>
                </a:solidFill>
                <a:latin typeface="微软雅黑" pitchFamily="34" charset="-122"/>
                <a:ea typeface="微软雅黑" pitchFamily="34" charset="-122"/>
              </a:rPr>
              <a:t>粘贴。</a:t>
            </a:r>
            <a:endParaRPr lang="en-US" altLang="zh-CN" sz="1400" dirty="0" smtClean="0">
              <a:solidFill>
                <a:sysClr val="windowText" lastClr="000000"/>
              </a:solidFill>
              <a:latin typeface="微软雅黑" pitchFamily="34" charset="-122"/>
              <a:ea typeface="微软雅黑" pitchFamily="34" charset="-122"/>
            </a:endParaRPr>
          </a:p>
          <a:p>
            <a:pPr>
              <a:lnSpc>
                <a:spcPct val="150000"/>
              </a:lnSpc>
            </a:pPr>
            <a:r>
              <a:rPr lang="zh-CN" altLang="en-US" sz="1400" dirty="0" smtClean="0">
                <a:solidFill>
                  <a:sysClr val="windowText" lastClr="000000"/>
                </a:solidFill>
                <a:latin typeface="微软雅黑" pitchFamily="34" charset="-122"/>
                <a:ea typeface="微软雅黑" pitchFamily="34" charset="-122"/>
              </a:rPr>
              <a:t>您</a:t>
            </a:r>
            <a:r>
              <a:rPr lang="zh-CN" altLang="en-US" sz="1400" dirty="0">
                <a:solidFill>
                  <a:sysClr val="windowText" lastClr="000000"/>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的内容打在这里，或者通过复制您的文本后，在此框中选择粘贴，并选择只保留文字。您的内容打在这里，或者通过复制您的文本后，在此框中选择粘贴，并选择只保留</a:t>
            </a:r>
            <a:r>
              <a:rPr lang="zh-CN" altLang="en-US" sz="1400" dirty="0" smtClean="0">
                <a:solidFill>
                  <a:sysClr val="windowText" lastClr="000000"/>
                </a:solidFill>
                <a:latin typeface="微软雅黑" pitchFamily="34" charset="-122"/>
                <a:ea typeface="微软雅黑" pitchFamily="34" charset="-122"/>
              </a:rPr>
              <a:t>文</a:t>
            </a:r>
            <a:endParaRPr lang="en-US" altLang="zh-CN" sz="1400" dirty="0">
              <a:solidFill>
                <a:sysClr val="windowText" lastClr="000000"/>
              </a:solidFill>
              <a:latin typeface="微软雅黑" pitchFamily="34" charset="-122"/>
              <a:ea typeface="微软雅黑" pitchFamily="34" charset="-122"/>
            </a:endParaRPr>
          </a:p>
        </p:txBody>
      </p:sp>
      <p:sp>
        <p:nvSpPr>
          <p:cNvPr id="31" name="Text Placeholder 7"/>
          <p:cNvSpPr txBox="1">
            <a:spLocks/>
          </p:cNvSpPr>
          <p:nvPr/>
        </p:nvSpPr>
        <p:spPr>
          <a:xfrm>
            <a:off x="523875" y="1132876"/>
            <a:ext cx="4038600" cy="304800"/>
          </a:xfrm>
          <a:prstGeom prst="rect">
            <a:avLst/>
          </a:prstGeom>
        </p:spPr>
        <p:txBody>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r>
              <a:rPr lang="zh-CN" altLang="en-US" sz="2000" b="1" dirty="0" smtClean="0">
                <a:solidFill>
                  <a:schemeClr val="bg1"/>
                </a:solidFill>
                <a:latin typeface="微软雅黑" pitchFamily="34" charset="-122"/>
                <a:ea typeface="微软雅黑" pitchFamily="34" charset="-122"/>
                <a:cs typeface="+mn-ea"/>
                <a:sym typeface="+mn-lt"/>
              </a:rPr>
              <a:t>工作完成情况一</a:t>
            </a:r>
            <a:endParaRPr lang="en-US" sz="2000" b="1" dirty="0">
              <a:solidFill>
                <a:schemeClr val="bg1"/>
              </a:solidFill>
              <a:latin typeface="微软雅黑" pitchFamily="34" charset="-122"/>
              <a:ea typeface="微软雅黑" pitchFamily="34" charset="-122"/>
              <a:cs typeface="+mn-ea"/>
              <a:sym typeface="+mn-lt"/>
            </a:endParaRPr>
          </a:p>
        </p:txBody>
      </p:sp>
      <p:sp>
        <p:nvSpPr>
          <p:cNvPr id="32" name="Text Placeholder 8"/>
          <p:cNvSpPr txBox="1">
            <a:spLocks/>
          </p:cNvSpPr>
          <p:nvPr/>
        </p:nvSpPr>
        <p:spPr>
          <a:xfrm>
            <a:off x="4624325" y="1132875"/>
            <a:ext cx="4038600" cy="304800"/>
          </a:xfrm>
          <a:prstGeom prst="rect">
            <a:avLst/>
          </a:prstGeom>
        </p:spPr>
        <p:txBody>
          <a:bodyPr/>
          <a:lstStyle>
            <a:lvl1pPr marL="300287" indent="-300287" algn="l" defTabSz="800009" rtl="0" eaLnBrk="0" fontAlgn="base" hangingPunct="0">
              <a:spcBef>
                <a:spcPct val="20000"/>
              </a:spcBef>
              <a:spcAft>
                <a:spcPct val="0"/>
              </a:spcAft>
              <a:buChar char="•"/>
              <a:defRPr sz="2800">
                <a:solidFill>
                  <a:schemeClr val="tx1"/>
                </a:solidFill>
                <a:latin typeface="+mn-lt"/>
                <a:ea typeface="+mn-ea"/>
                <a:cs typeface="+mn-cs"/>
              </a:defRPr>
            </a:lvl1pPr>
            <a:lvl2pPr marL="650432" indent="-250428" algn="l" defTabSz="800009" rtl="0" eaLnBrk="0" fontAlgn="base" hangingPunct="0">
              <a:spcBef>
                <a:spcPct val="20000"/>
              </a:spcBef>
              <a:spcAft>
                <a:spcPct val="0"/>
              </a:spcAft>
              <a:buChar char="–"/>
              <a:defRPr sz="2400">
                <a:solidFill>
                  <a:schemeClr val="tx1"/>
                </a:solidFill>
                <a:latin typeface="+mn-lt"/>
                <a:ea typeface="+mn-ea"/>
              </a:defRPr>
            </a:lvl2pPr>
            <a:lvl3pPr marL="999445" indent="-199436" algn="l" defTabSz="800009" rtl="0" eaLnBrk="0" fontAlgn="base" hangingPunct="0">
              <a:spcBef>
                <a:spcPct val="20000"/>
              </a:spcBef>
              <a:spcAft>
                <a:spcPct val="0"/>
              </a:spcAft>
              <a:buChar char="•"/>
              <a:defRPr sz="2100">
                <a:solidFill>
                  <a:schemeClr val="tx1"/>
                </a:solidFill>
                <a:latin typeface="+mn-lt"/>
                <a:ea typeface="+mn-ea"/>
              </a:defRPr>
            </a:lvl3pPr>
            <a:lvl4pPr marL="1400583" indent="-200569" algn="l" defTabSz="800009" rtl="0" eaLnBrk="0" fontAlgn="base" hangingPunct="0">
              <a:spcBef>
                <a:spcPct val="20000"/>
              </a:spcBef>
              <a:spcAft>
                <a:spcPct val="0"/>
              </a:spcAft>
              <a:buChar char="–"/>
              <a:defRPr sz="1700">
                <a:solidFill>
                  <a:schemeClr val="tx1"/>
                </a:solidFill>
                <a:latin typeface="+mn-lt"/>
                <a:ea typeface="+mn-ea"/>
              </a:defRPr>
            </a:lvl4pPr>
            <a:lvl5pPr marL="1799454" indent="-199436" algn="l" defTabSz="800009" rtl="0" eaLnBrk="0" fontAlgn="base" hangingPunct="0">
              <a:spcBef>
                <a:spcPct val="20000"/>
              </a:spcBef>
              <a:spcAft>
                <a:spcPct val="0"/>
              </a:spcAft>
              <a:buChar char="»"/>
              <a:defRPr sz="1700">
                <a:solidFill>
                  <a:schemeClr val="tx1"/>
                </a:solidFill>
                <a:latin typeface="+mn-lt"/>
                <a:ea typeface="+mn-ea"/>
              </a:defRPr>
            </a:lvl5pPr>
            <a:lvl6pPr marL="2125803" indent="-199436" algn="l" defTabSz="800009" rtl="0" eaLnBrk="0" fontAlgn="base" hangingPunct="0">
              <a:spcBef>
                <a:spcPct val="20000"/>
              </a:spcBef>
              <a:spcAft>
                <a:spcPct val="0"/>
              </a:spcAft>
              <a:buChar char="»"/>
              <a:defRPr sz="1700">
                <a:solidFill>
                  <a:schemeClr val="tx1"/>
                </a:solidFill>
                <a:latin typeface="+mn-lt"/>
                <a:ea typeface="+mn-ea"/>
              </a:defRPr>
            </a:lvl6pPr>
            <a:lvl7pPr marL="2452153" indent="-199436" algn="l" defTabSz="800009" rtl="0" eaLnBrk="0" fontAlgn="base" hangingPunct="0">
              <a:spcBef>
                <a:spcPct val="20000"/>
              </a:spcBef>
              <a:spcAft>
                <a:spcPct val="0"/>
              </a:spcAft>
              <a:buChar char="»"/>
              <a:defRPr sz="1700">
                <a:solidFill>
                  <a:schemeClr val="tx1"/>
                </a:solidFill>
                <a:latin typeface="+mn-lt"/>
                <a:ea typeface="+mn-ea"/>
              </a:defRPr>
            </a:lvl7pPr>
            <a:lvl8pPr marL="2778502" indent="-199436" algn="l" defTabSz="800009" rtl="0" eaLnBrk="0" fontAlgn="base" hangingPunct="0">
              <a:spcBef>
                <a:spcPct val="20000"/>
              </a:spcBef>
              <a:spcAft>
                <a:spcPct val="0"/>
              </a:spcAft>
              <a:buChar char="»"/>
              <a:defRPr sz="1700">
                <a:solidFill>
                  <a:schemeClr val="tx1"/>
                </a:solidFill>
                <a:latin typeface="+mn-lt"/>
                <a:ea typeface="+mn-ea"/>
              </a:defRPr>
            </a:lvl8pPr>
            <a:lvl9pPr marL="3104852" indent="-199436" algn="l" defTabSz="800009" rtl="0" eaLnBrk="0" fontAlgn="base" hangingPunct="0">
              <a:spcBef>
                <a:spcPct val="20000"/>
              </a:spcBef>
              <a:spcAft>
                <a:spcPct val="0"/>
              </a:spcAft>
              <a:buChar char="»"/>
              <a:defRPr sz="1700">
                <a:solidFill>
                  <a:schemeClr val="tx1"/>
                </a:solidFill>
                <a:latin typeface="+mn-lt"/>
                <a:ea typeface="+mn-ea"/>
              </a:defRPr>
            </a:lvl9pPr>
          </a:lstStyle>
          <a:p>
            <a:r>
              <a:rPr lang="zh-CN" altLang="en-US" sz="2000" b="1" dirty="0" smtClean="0">
                <a:solidFill>
                  <a:schemeClr val="bg1"/>
                </a:solidFill>
                <a:latin typeface="微软雅黑" pitchFamily="34" charset="-122"/>
                <a:ea typeface="微软雅黑" pitchFamily="34" charset="-122"/>
                <a:cs typeface="+mn-ea"/>
                <a:sym typeface="+mn-lt"/>
              </a:rPr>
              <a:t>工作完成情况二</a:t>
            </a:r>
            <a:endParaRPr lang="en-US" sz="2000" b="1" dirty="0">
              <a:solidFill>
                <a:schemeClr val="bg1"/>
              </a:solidFill>
              <a:latin typeface="微软雅黑" pitchFamily="34" charset="-122"/>
              <a:ea typeface="微软雅黑"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par>
                                <p:cTn id="12" presetID="22" presetClass="entr" presetSubtype="2" fill="hold" nodeType="withEffect">
                                  <p:stCondLst>
                                    <p:cond delay="45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childTnLst>
                          </p:cTn>
                        </p:par>
                        <p:par>
                          <p:cTn id="15" fill="hold">
                            <p:stCondLst>
                              <p:cond delay="1450"/>
                            </p:stCondLst>
                            <p:childTnLst>
                              <p:par>
                                <p:cTn id="16" presetID="22" presetClass="entr" presetSubtype="8" fill="hold" grpId="0" nodeType="afterEffect">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Effect transition="in" filter="wipe(left)">
                                      <p:cBhvr>
                                        <p:cTn id="18" dur="500"/>
                                        <p:tgtEl>
                                          <p:spTgt spid="31"/>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iterate type="lt">
                                    <p:tmPct val="10000"/>
                                  </p:iterate>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工作完成情况</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81" name="Group 40"/>
          <p:cNvGrpSpPr/>
          <p:nvPr/>
        </p:nvGrpSpPr>
        <p:grpSpPr>
          <a:xfrm>
            <a:off x="493811" y="978040"/>
            <a:ext cx="2087309" cy="1253081"/>
            <a:chOff x="1441450" y="1398043"/>
            <a:chExt cx="2019300" cy="1211904"/>
          </a:xfrm>
        </p:grpSpPr>
        <p:sp>
          <p:nvSpPr>
            <p:cNvPr id="82"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2000" b="1" dirty="0">
                  <a:solidFill>
                    <a:schemeClr val="tx1">
                      <a:lumMod val="85000"/>
                      <a:lumOff val="15000"/>
                    </a:schemeClr>
                  </a:solidFill>
                  <a:latin typeface="微软雅黑" pitchFamily="34" charset="-122"/>
                  <a:ea typeface="微软雅黑" pitchFamily="34" charset="-122"/>
                </a:rPr>
                <a:t>添加文字</a:t>
              </a:r>
              <a:endParaRPr lang="en-US" altLang="zh-CN" sz="2000" b="1" dirty="0">
                <a:solidFill>
                  <a:schemeClr val="tx1">
                    <a:lumMod val="85000"/>
                    <a:lumOff val="15000"/>
                  </a:schemeClr>
                </a:solidFill>
                <a:latin typeface="微软雅黑" pitchFamily="34" charset="-122"/>
                <a:ea typeface="微软雅黑" pitchFamily="34" charset="-122"/>
              </a:endParaRPr>
            </a:p>
          </p:txBody>
        </p:sp>
        <p:sp>
          <p:nvSpPr>
            <p:cNvPr id="83"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050" dirty="0">
                  <a:solidFill>
                    <a:schemeClr val="tx1">
                      <a:lumMod val="85000"/>
                      <a:lumOff val="15000"/>
                    </a:schemeClr>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050" dirty="0">
                <a:solidFill>
                  <a:schemeClr val="tx1">
                    <a:lumMod val="85000"/>
                    <a:lumOff val="15000"/>
                  </a:schemeClr>
                </a:solidFill>
                <a:latin typeface="微软雅黑" pitchFamily="34" charset="-122"/>
                <a:ea typeface="微软雅黑" pitchFamily="34" charset="-122"/>
              </a:endParaRPr>
            </a:p>
          </p:txBody>
        </p:sp>
      </p:grpSp>
      <p:grpSp>
        <p:nvGrpSpPr>
          <p:cNvPr id="84" name="Group 43"/>
          <p:cNvGrpSpPr/>
          <p:nvPr/>
        </p:nvGrpSpPr>
        <p:grpSpPr>
          <a:xfrm>
            <a:off x="493809" y="2941425"/>
            <a:ext cx="2087310" cy="1387083"/>
            <a:chOff x="1441449" y="1375177"/>
            <a:chExt cx="2019301" cy="1341502"/>
          </a:xfrm>
        </p:grpSpPr>
        <p:sp>
          <p:nvSpPr>
            <p:cNvPr id="85"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86" name="Text Placeholder 8"/>
            <p:cNvSpPr txBox="1">
              <a:spLocks/>
            </p:cNvSpPr>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grpSp>
        <p:nvGrpSpPr>
          <p:cNvPr id="87" name="Group 46"/>
          <p:cNvGrpSpPr/>
          <p:nvPr/>
        </p:nvGrpSpPr>
        <p:grpSpPr>
          <a:xfrm>
            <a:off x="6661155" y="978041"/>
            <a:ext cx="2087309" cy="1354219"/>
            <a:chOff x="1342364" y="1398043"/>
            <a:chExt cx="2019300" cy="1309719"/>
          </a:xfrm>
        </p:grpSpPr>
        <p:sp>
          <p:nvSpPr>
            <p:cNvPr id="88"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89" name="Text Placeholder 8"/>
            <p:cNvSpPr txBox="1">
              <a:spLocks/>
            </p:cNvSpPr>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cxnSp>
        <p:nvCxnSpPr>
          <p:cNvPr id="90" name="直接连接符 89"/>
          <p:cNvCxnSpPr>
            <a:stCxn id="99" idx="0"/>
          </p:cNvCxnSpPr>
          <p:nvPr/>
        </p:nvCxnSpPr>
        <p:spPr>
          <a:xfrm flipV="1">
            <a:off x="2862774" y="149282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2581122" y="1492828"/>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02" idx="0"/>
          </p:cNvCxnSpPr>
          <p:nvPr/>
        </p:nvCxnSpPr>
        <p:spPr>
          <a:xfrm flipV="1">
            <a:off x="4044269" y="149282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4044270" y="1492828"/>
            <a:ext cx="2542628"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105" idx="4"/>
          </p:cNvCxnSpPr>
          <p:nvPr/>
        </p:nvCxnSpPr>
        <p:spPr>
          <a:xfrm>
            <a:off x="5225766" y="3322320"/>
            <a:ext cx="4923" cy="47417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2581120" y="3796500"/>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stCxn id="108" idx="4"/>
          </p:cNvCxnSpPr>
          <p:nvPr/>
        </p:nvCxnSpPr>
        <p:spPr>
          <a:xfrm>
            <a:off x="6464922" y="3322321"/>
            <a:ext cx="0" cy="69860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464922" y="4020912"/>
            <a:ext cx="298661" cy="1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2153876" y="1904114"/>
            <a:ext cx="1417795" cy="1418205"/>
            <a:chOff x="2714799" y="2648622"/>
            <a:chExt cx="1891378" cy="1891378"/>
          </a:xfrm>
          <a:solidFill>
            <a:srgbClr val="005DA2"/>
          </a:solidFill>
        </p:grpSpPr>
        <p:sp>
          <p:nvSpPr>
            <p:cNvPr id="99" name="Oval 8"/>
            <p:cNvSpPr/>
            <p:nvPr/>
          </p:nvSpPr>
          <p:spPr>
            <a:xfrm>
              <a:off x="2714799" y="2648622"/>
              <a:ext cx="1891378" cy="1891378"/>
            </a:xfrm>
            <a:prstGeom prst="ellipse">
              <a:avLst/>
            </a:prstGeom>
            <a:solidFill>
              <a:srgbClr val="0070C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0" name="Text Placeholder 2"/>
            <p:cNvSpPr txBox="1">
              <a:spLocks/>
            </p:cNvSpPr>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项目一</a:t>
              </a:r>
              <a:endParaRPr lang="en-US" altLang="zh-CN" sz="1600" b="1" dirty="0">
                <a:solidFill>
                  <a:schemeClr val="bg1"/>
                </a:solidFill>
                <a:latin typeface="微软雅黑" pitchFamily="34" charset="-122"/>
                <a:ea typeface="微软雅黑" pitchFamily="34" charset="-122"/>
              </a:endParaRPr>
            </a:p>
          </p:txBody>
        </p:sp>
      </p:grpSp>
      <p:grpSp>
        <p:nvGrpSpPr>
          <p:cNvPr id="101" name="组合 100"/>
          <p:cNvGrpSpPr/>
          <p:nvPr/>
        </p:nvGrpSpPr>
        <p:grpSpPr>
          <a:xfrm>
            <a:off x="3335372" y="1904114"/>
            <a:ext cx="1417795" cy="1418205"/>
            <a:chOff x="4290947" y="2648622"/>
            <a:chExt cx="1891378" cy="1891378"/>
          </a:xfrm>
          <a:solidFill>
            <a:srgbClr val="FFC400"/>
          </a:solidFill>
        </p:grpSpPr>
        <p:sp>
          <p:nvSpPr>
            <p:cNvPr id="102" name="Oval 9"/>
            <p:cNvSpPr/>
            <p:nvPr/>
          </p:nvSpPr>
          <p:spPr>
            <a:xfrm>
              <a:off x="4290947"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3" name="Text Placeholder 2"/>
            <p:cNvSpPr txBox="1">
              <a:spLocks/>
            </p:cNvSpPr>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项目二</a:t>
              </a:r>
              <a:endParaRPr lang="en-US" altLang="zh-CN" sz="1600" b="1" dirty="0">
                <a:solidFill>
                  <a:schemeClr val="bg1"/>
                </a:solidFill>
                <a:latin typeface="微软雅黑" pitchFamily="34" charset="-122"/>
                <a:ea typeface="微软雅黑" pitchFamily="34" charset="-122"/>
              </a:endParaRPr>
            </a:p>
          </p:txBody>
        </p:sp>
      </p:grpSp>
      <p:grpSp>
        <p:nvGrpSpPr>
          <p:cNvPr id="104" name="组合 103"/>
          <p:cNvGrpSpPr/>
          <p:nvPr/>
        </p:nvGrpSpPr>
        <p:grpSpPr>
          <a:xfrm>
            <a:off x="4516868" y="1904114"/>
            <a:ext cx="1417795" cy="1418205"/>
            <a:chOff x="5867096" y="2648622"/>
            <a:chExt cx="1891378" cy="1891378"/>
          </a:xfrm>
          <a:solidFill>
            <a:srgbClr val="005DA2"/>
          </a:solidFill>
        </p:grpSpPr>
        <p:sp>
          <p:nvSpPr>
            <p:cNvPr id="105" name="Oval 10"/>
            <p:cNvSpPr/>
            <p:nvPr/>
          </p:nvSpPr>
          <p:spPr>
            <a:xfrm>
              <a:off x="5867096" y="2648622"/>
              <a:ext cx="1891378" cy="1891378"/>
            </a:xfrm>
            <a:prstGeom prst="ellipse">
              <a:avLst/>
            </a:prstGeom>
            <a:solidFill>
              <a:srgbClr val="0070C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6" name="Text Placeholder 2"/>
            <p:cNvSpPr txBox="1">
              <a:spLocks/>
            </p:cNvSpPr>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项目三</a:t>
              </a:r>
              <a:endParaRPr lang="en-US" altLang="zh-CN" sz="1600" b="1" dirty="0">
                <a:solidFill>
                  <a:schemeClr val="bg1"/>
                </a:solidFill>
                <a:latin typeface="微软雅黑" pitchFamily="34" charset="-122"/>
                <a:ea typeface="微软雅黑" pitchFamily="34" charset="-122"/>
              </a:endParaRPr>
            </a:p>
          </p:txBody>
        </p:sp>
      </p:grpSp>
      <p:grpSp>
        <p:nvGrpSpPr>
          <p:cNvPr id="107" name="组合 106"/>
          <p:cNvGrpSpPr/>
          <p:nvPr/>
        </p:nvGrpSpPr>
        <p:grpSpPr>
          <a:xfrm>
            <a:off x="5756025" y="1904114"/>
            <a:ext cx="1417795" cy="1418205"/>
            <a:chOff x="7520165" y="2648622"/>
            <a:chExt cx="1891378" cy="1891378"/>
          </a:xfrm>
          <a:solidFill>
            <a:srgbClr val="FFC400"/>
          </a:solidFill>
        </p:grpSpPr>
        <p:sp>
          <p:nvSpPr>
            <p:cNvPr id="108" name="Oval 11"/>
            <p:cNvSpPr/>
            <p:nvPr/>
          </p:nvSpPr>
          <p:spPr>
            <a:xfrm>
              <a:off x="7520165"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chemeClr val="lt1"/>
                </a:solidFill>
                <a:latin typeface="微软雅黑" pitchFamily="34" charset="-122"/>
                <a:ea typeface="微软雅黑" pitchFamily="34" charset="-122"/>
              </a:endParaRPr>
            </a:p>
          </p:txBody>
        </p:sp>
        <p:sp>
          <p:nvSpPr>
            <p:cNvPr id="109" name="Text Placeholder 2"/>
            <p:cNvSpPr txBox="1">
              <a:spLocks/>
            </p:cNvSpPr>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项目四</a:t>
              </a:r>
              <a:endParaRPr lang="en-US" altLang="zh-CN" sz="1600" b="1" dirty="0">
                <a:solidFill>
                  <a:schemeClr val="bg1"/>
                </a:solidFill>
                <a:latin typeface="微软雅黑" pitchFamily="34" charset="-122"/>
                <a:ea typeface="微软雅黑" pitchFamily="34" charset="-122"/>
              </a:endParaRPr>
            </a:p>
          </p:txBody>
        </p:sp>
      </p:grpSp>
      <p:grpSp>
        <p:nvGrpSpPr>
          <p:cNvPr id="110" name="Group 49"/>
          <p:cNvGrpSpPr/>
          <p:nvPr/>
        </p:nvGrpSpPr>
        <p:grpSpPr>
          <a:xfrm>
            <a:off x="6685478" y="3210288"/>
            <a:ext cx="2096834" cy="1377686"/>
            <a:chOff x="1441450" y="1619081"/>
            <a:chExt cx="2028515" cy="1332412"/>
          </a:xfrm>
        </p:grpSpPr>
        <p:sp>
          <p:nvSpPr>
            <p:cNvPr id="111"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112" name="Text Placeholder 8"/>
            <p:cNvSpPr txBox="1">
              <a:spLocks/>
            </p:cNvSpPr>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fade">
                                      <p:cBhvr>
                                        <p:cTn id="11" dur="500"/>
                                        <p:tgtEl>
                                          <p:spTgt spid="9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wipe(down)">
                                      <p:cBhvr>
                                        <p:cTn id="15" dur="500"/>
                                        <p:tgtEl>
                                          <p:spTgt spid="9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right)">
                                      <p:cBhvr>
                                        <p:cTn id="19" dur="500"/>
                                        <p:tgtEl>
                                          <p:spTgt spid="9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500"/>
                                        <p:tgtEl>
                                          <p:spTgt spid="8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fade">
                                      <p:cBhvr>
                                        <p:cTn id="27" dur="500"/>
                                        <p:tgtEl>
                                          <p:spTgt spid="10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wipe(down)">
                                      <p:cBhvr>
                                        <p:cTn id="31" dur="500"/>
                                        <p:tgtEl>
                                          <p:spTgt spid="9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wipe(left)">
                                      <p:cBhvr>
                                        <p:cTn id="35" dur="500"/>
                                        <p:tgtEl>
                                          <p:spTgt spid="93"/>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wipe(left)">
                                      <p:cBhvr>
                                        <p:cTn id="39" dur="500"/>
                                        <p:tgtEl>
                                          <p:spTgt spid="8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Effect transition="in" filter="fade">
                                      <p:cBhvr>
                                        <p:cTn id="43" dur="500"/>
                                        <p:tgtEl>
                                          <p:spTgt spid="104"/>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wipe(up)">
                                      <p:cBhvr>
                                        <p:cTn id="47" dur="500"/>
                                        <p:tgtEl>
                                          <p:spTgt spid="94"/>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Effect transition="in" filter="wipe(right)">
                                      <p:cBhvr>
                                        <p:cTn id="51" dur="500"/>
                                        <p:tgtEl>
                                          <p:spTgt spid="95"/>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wipe(left)">
                                      <p:cBhvr>
                                        <p:cTn id="55" dur="500"/>
                                        <p:tgtEl>
                                          <p:spTgt spid="84"/>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07"/>
                                        </p:tgtEl>
                                        <p:attrNameLst>
                                          <p:attrName>style.visibility</p:attrName>
                                        </p:attrNameLst>
                                      </p:cBhvr>
                                      <p:to>
                                        <p:strVal val="visible"/>
                                      </p:to>
                                    </p:set>
                                    <p:animEffect transition="in" filter="fade">
                                      <p:cBhvr>
                                        <p:cTn id="59" dur="500"/>
                                        <p:tgtEl>
                                          <p:spTgt spid="107"/>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wipe(up)">
                                      <p:cBhvr>
                                        <p:cTn id="63" dur="500"/>
                                        <p:tgtEl>
                                          <p:spTgt spid="96"/>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97"/>
                                        </p:tgtEl>
                                        <p:attrNameLst>
                                          <p:attrName>style.visibility</p:attrName>
                                        </p:attrNameLst>
                                      </p:cBhvr>
                                      <p:to>
                                        <p:strVal val="visible"/>
                                      </p:to>
                                    </p:set>
                                    <p:animEffect transition="in" filter="wipe(left)">
                                      <p:cBhvr>
                                        <p:cTn id="67" dur="500"/>
                                        <p:tgtEl>
                                          <p:spTgt spid="9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110"/>
                                        </p:tgtEl>
                                        <p:attrNameLst>
                                          <p:attrName>style.visibility</p:attrName>
                                        </p:attrNameLst>
                                      </p:cBhvr>
                                      <p:to>
                                        <p:strVal val="visible"/>
                                      </p:to>
                                    </p:set>
                                    <p:animEffect transition="in" filter="wipe(left)">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五边形 12"/>
          <p:cNvSpPr/>
          <p:nvPr/>
        </p:nvSpPr>
        <p:spPr>
          <a:xfrm>
            <a:off x="4644007" y="1253250"/>
            <a:ext cx="2880320" cy="936104"/>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 name="五边形 13"/>
          <p:cNvSpPr/>
          <p:nvPr/>
        </p:nvSpPr>
        <p:spPr>
          <a:xfrm flipH="1">
            <a:off x="1763687" y="2182840"/>
            <a:ext cx="2880320" cy="936104"/>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TextBox 14"/>
          <p:cNvSpPr txBox="1"/>
          <p:nvPr/>
        </p:nvSpPr>
        <p:spPr>
          <a:xfrm>
            <a:off x="2195735" y="2509324"/>
            <a:ext cx="2448272" cy="369332"/>
          </a:xfrm>
          <a:prstGeom prst="rect">
            <a:avLst/>
          </a:prstGeom>
          <a:noFill/>
        </p:spPr>
        <p:txBody>
          <a:bodyPr wrap="square" rtlCol="0">
            <a:spAutoFit/>
          </a:bodyPr>
          <a:lstStyle/>
          <a:p>
            <a:pPr algn="r"/>
            <a:r>
              <a:rPr lang="zh-CN" altLang="en-US" dirty="0" smtClean="0">
                <a:solidFill>
                  <a:schemeClr val="bg1"/>
                </a:solidFill>
                <a:latin typeface="微软雅黑" pitchFamily="34" charset="-122"/>
                <a:ea typeface="微软雅黑" pitchFamily="34" charset="-122"/>
              </a:rPr>
              <a:t>点击添加标题</a:t>
            </a:r>
            <a:endParaRPr lang="zh-CN" altLang="en-US" dirty="0">
              <a:solidFill>
                <a:schemeClr val="bg1"/>
              </a:solidFill>
              <a:latin typeface="微软雅黑" pitchFamily="34" charset="-122"/>
              <a:ea typeface="微软雅黑" pitchFamily="34" charset="-122"/>
            </a:endParaRPr>
          </a:p>
        </p:txBody>
      </p:sp>
      <p:sp>
        <p:nvSpPr>
          <p:cNvPr id="16" name="TextBox 15"/>
          <p:cNvSpPr txBox="1"/>
          <p:nvPr/>
        </p:nvSpPr>
        <p:spPr>
          <a:xfrm>
            <a:off x="4644007" y="1521247"/>
            <a:ext cx="2448272" cy="369332"/>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点击添加标题</a:t>
            </a:r>
            <a:endParaRPr lang="zh-CN" altLang="en-US" dirty="0">
              <a:solidFill>
                <a:schemeClr val="bg1"/>
              </a:solidFill>
              <a:latin typeface="微软雅黑" pitchFamily="34" charset="-122"/>
              <a:ea typeface="微软雅黑" pitchFamily="34" charset="-122"/>
            </a:endParaRPr>
          </a:p>
        </p:txBody>
      </p:sp>
      <p:sp>
        <p:nvSpPr>
          <p:cNvPr id="17" name="TextBox 16"/>
          <p:cNvSpPr txBox="1"/>
          <p:nvPr/>
        </p:nvSpPr>
        <p:spPr>
          <a:xfrm>
            <a:off x="1114459" y="1059582"/>
            <a:ext cx="3240359" cy="923330"/>
          </a:xfrm>
          <a:prstGeom prst="rect">
            <a:avLst/>
          </a:prstGeom>
          <a:noFill/>
        </p:spPr>
        <p:txBody>
          <a:bodyPr wrap="square" rtlCol="0">
            <a:spAutoFit/>
          </a:bodyPr>
          <a:lstStyle/>
          <a:p>
            <a:pPr>
              <a:lnSpc>
                <a:spcPct val="15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a:t>
            </a:r>
            <a:r>
              <a:rPr lang="zh-CN" altLang="en-US" sz="1200" dirty="0" smtClean="0">
                <a:solidFill>
                  <a:sysClr val="windowText" lastClr="000000"/>
                </a:solidFill>
                <a:latin typeface="微软雅黑" pitchFamily="34" charset="-122"/>
                <a:ea typeface="微软雅黑" pitchFamily="34" charset="-122"/>
              </a:rPr>
              <a:t>后</a:t>
            </a:r>
            <a:endParaRPr lang="zh-CN" altLang="en-US" sz="120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18" name="TextBox 17"/>
          <p:cNvSpPr txBox="1"/>
          <p:nvPr/>
        </p:nvSpPr>
        <p:spPr>
          <a:xfrm>
            <a:off x="4860033" y="2447770"/>
            <a:ext cx="3240359" cy="923330"/>
          </a:xfrm>
          <a:prstGeom prst="rect">
            <a:avLst/>
          </a:prstGeom>
          <a:noFill/>
        </p:spPr>
        <p:txBody>
          <a:bodyPr wrap="square" rtlCol="0">
            <a:spAutoFit/>
          </a:bodyPr>
          <a:lstStyle/>
          <a:p>
            <a:pPr>
              <a:lnSpc>
                <a:spcPct val="15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zh-CN" altLang="en-US" sz="1200" dirty="0">
              <a:solidFill>
                <a:schemeClr val="tx1">
                  <a:lumMod val="95000"/>
                  <a:lumOff val="5000"/>
                </a:schemeClr>
              </a:solidFill>
              <a:latin typeface="微软雅黑" pitchFamily="34" charset="-122"/>
              <a:ea typeface="微软雅黑" pitchFamily="34" charset="-122"/>
              <a:cs typeface="Arial" pitchFamily="34" charset="0"/>
            </a:endParaRPr>
          </a:p>
        </p:txBody>
      </p:sp>
      <p:sp>
        <p:nvSpPr>
          <p:cNvPr id="19" name="矩形 18"/>
          <p:cNvSpPr/>
          <p:nvPr/>
        </p:nvSpPr>
        <p:spPr>
          <a:xfrm>
            <a:off x="2775703" y="3636126"/>
            <a:ext cx="1692188"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0" name="矩形 19"/>
          <p:cNvSpPr/>
          <p:nvPr/>
        </p:nvSpPr>
        <p:spPr>
          <a:xfrm>
            <a:off x="1803595" y="3996167"/>
            <a:ext cx="2652199"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1" name="矩形 20"/>
          <p:cNvSpPr/>
          <p:nvPr/>
        </p:nvSpPr>
        <p:spPr>
          <a:xfrm>
            <a:off x="2307651" y="4417281"/>
            <a:ext cx="2160240" cy="22695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2" name="TextBox 21"/>
          <p:cNvSpPr txBox="1"/>
          <p:nvPr/>
        </p:nvSpPr>
        <p:spPr>
          <a:xfrm>
            <a:off x="2984583" y="3636125"/>
            <a:ext cx="1056700"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对比一：</a:t>
            </a:r>
            <a:r>
              <a:rPr lang="en-US" altLang="zh-CN" sz="1100" dirty="0" smtClean="0">
                <a:solidFill>
                  <a:schemeClr val="bg1"/>
                </a:solidFill>
                <a:latin typeface="微软雅黑" pitchFamily="34" charset="-122"/>
                <a:ea typeface="微软雅黑" pitchFamily="34" charset="-122"/>
              </a:rPr>
              <a:t>56</a:t>
            </a:r>
            <a:r>
              <a:rPr lang="zh-CN" altLang="en-US" sz="1100" dirty="0" smtClean="0">
                <a:solidFill>
                  <a:schemeClr val="bg1"/>
                </a:solidFill>
                <a:latin typeface="微软雅黑" pitchFamily="34" charset="-122"/>
                <a:ea typeface="微软雅黑" pitchFamily="34" charset="-122"/>
              </a:rPr>
              <a:t>％</a:t>
            </a:r>
            <a:endParaRPr lang="zh-CN" altLang="en-US" sz="1100" dirty="0">
              <a:solidFill>
                <a:schemeClr val="bg1"/>
              </a:solidFill>
              <a:latin typeface="微软雅黑" pitchFamily="34" charset="-122"/>
              <a:ea typeface="微软雅黑" pitchFamily="34" charset="-122"/>
            </a:endParaRPr>
          </a:p>
        </p:txBody>
      </p:sp>
      <p:sp>
        <p:nvSpPr>
          <p:cNvPr id="23" name="TextBox 22"/>
          <p:cNvSpPr txBox="1"/>
          <p:nvPr/>
        </p:nvSpPr>
        <p:spPr>
          <a:xfrm>
            <a:off x="2984583" y="3996165"/>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对比二：</a:t>
            </a:r>
            <a:r>
              <a:rPr lang="en-US" altLang="zh-CN" sz="1100" dirty="0" smtClean="0">
                <a:solidFill>
                  <a:schemeClr val="bg1"/>
                </a:solidFill>
                <a:latin typeface="微软雅黑" pitchFamily="34" charset="-122"/>
                <a:ea typeface="微软雅黑" pitchFamily="34" charset="-122"/>
              </a:rPr>
              <a:t>820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24" name="TextBox 23"/>
          <p:cNvSpPr txBox="1"/>
          <p:nvPr/>
        </p:nvSpPr>
        <p:spPr>
          <a:xfrm>
            <a:off x="2984583" y="4422516"/>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对比三：</a:t>
            </a:r>
            <a:r>
              <a:rPr lang="en-US" altLang="zh-CN" sz="1100" dirty="0" smtClean="0">
                <a:solidFill>
                  <a:schemeClr val="bg1"/>
                </a:solidFill>
                <a:latin typeface="微软雅黑" pitchFamily="34" charset="-122"/>
                <a:ea typeface="微软雅黑" pitchFamily="34" charset="-122"/>
              </a:rPr>
              <a:t>640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25" name="矩形 24"/>
          <p:cNvSpPr/>
          <p:nvPr/>
        </p:nvSpPr>
        <p:spPr>
          <a:xfrm>
            <a:off x="4786865" y="3611982"/>
            <a:ext cx="1692188"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6" name="矩形 25"/>
          <p:cNvSpPr/>
          <p:nvPr/>
        </p:nvSpPr>
        <p:spPr>
          <a:xfrm>
            <a:off x="4798964" y="3972022"/>
            <a:ext cx="2652199"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7" name="矩形 26"/>
          <p:cNvSpPr/>
          <p:nvPr/>
        </p:nvSpPr>
        <p:spPr>
          <a:xfrm>
            <a:off x="4786865" y="4393137"/>
            <a:ext cx="2160240" cy="22695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8" name="TextBox 27"/>
          <p:cNvSpPr txBox="1"/>
          <p:nvPr/>
        </p:nvSpPr>
        <p:spPr>
          <a:xfrm>
            <a:off x="4995745" y="3611981"/>
            <a:ext cx="1056700"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对比一：</a:t>
            </a:r>
            <a:r>
              <a:rPr lang="en-US" altLang="zh-CN" sz="1100" dirty="0" smtClean="0">
                <a:solidFill>
                  <a:schemeClr val="bg1"/>
                </a:solidFill>
                <a:latin typeface="微软雅黑" pitchFamily="34" charset="-122"/>
                <a:ea typeface="微软雅黑" pitchFamily="34" charset="-122"/>
              </a:rPr>
              <a:t>56</a:t>
            </a:r>
            <a:r>
              <a:rPr lang="zh-CN" altLang="en-US" sz="1100" dirty="0" smtClean="0">
                <a:solidFill>
                  <a:schemeClr val="bg1"/>
                </a:solidFill>
                <a:latin typeface="微软雅黑" pitchFamily="34" charset="-122"/>
                <a:ea typeface="微软雅黑" pitchFamily="34" charset="-122"/>
              </a:rPr>
              <a:t>％</a:t>
            </a:r>
            <a:endParaRPr lang="zh-CN" altLang="en-US" sz="1100" dirty="0">
              <a:solidFill>
                <a:schemeClr val="bg1"/>
              </a:solidFill>
              <a:latin typeface="微软雅黑" pitchFamily="34" charset="-122"/>
              <a:ea typeface="微软雅黑" pitchFamily="34" charset="-122"/>
            </a:endParaRPr>
          </a:p>
        </p:txBody>
      </p:sp>
      <p:sp>
        <p:nvSpPr>
          <p:cNvPr id="29" name="TextBox 28"/>
          <p:cNvSpPr txBox="1"/>
          <p:nvPr/>
        </p:nvSpPr>
        <p:spPr>
          <a:xfrm>
            <a:off x="5002889" y="3972021"/>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对比二：</a:t>
            </a:r>
            <a:r>
              <a:rPr lang="en-US" altLang="zh-CN" sz="1100" dirty="0" smtClean="0">
                <a:solidFill>
                  <a:schemeClr val="bg1"/>
                </a:solidFill>
                <a:latin typeface="微软雅黑" pitchFamily="34" charset="-122"/>
                <a:ea typeface="微软雅黑" pitchFamily="34" charset="-122"/>
              </a:rPr>
              <a:t>820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30" name="TextBox 29"/>
          <p:cNvSpPr txBox="1"/>
          <p:nvPr/>
        </p:nvSpPr>
        <p:spPr>
          <a:xfrm>
            <a:off x="5014962" y="4398372"/>
            <a:ext cx="1140056" cy="261610"/>
          </a:xfrm>
          <a:prstGeom prst="rect">
            <a:avLst/>
          </a:prstGeom>
          <a:noFill/>
        </p:spPr>
        <p:txBody>
          <a:bodyPr wrap="none" rtlCol="0">
            <a:spAutoFit/>
          </a:bodyPr>
          <a:lstStyle/>
          <a:p>
            <a:r>
              <a:rPr lang="zh-CN" altLang="en-US" sz="1100" dirty="0" smtClean="0">
                <a:solidFill>
                  <a:schemeClr val="bg1"/>
                </a:solidFill>
                <a:latin typeface="微软雅黑" pitchFamily="34" charset="-122"/>
                <a:ea typeface="微软雅黑" pitchFamily="34" charset="-122"/>
              </a:rPr>
              <a:t>对比三：</a:t>
            </a:r>
            <a:r>
              <a:rPr lang="en-US" altLang="zh-CN" sz="1100" dirty="0" smtClean="0">
                <a:solidFill>
                  <a:schemeClr val="bg1"/>
                </a:solidFill>
                <a:latin typeface="微软雅黑" pitchFamily="34" charset="-122"/>
                <a:ea typeface="微软雅黑" pitchFamily="34" charset="-122"/>
              </a:rPr>
              <a:t>640</a:t>
            </a:r>
            <a:r>
              <a:rPr lang="zh-CN" altLang="en-US" sz="1100" dirty="0" smtClean="0">
                <a:solidFill>
                  <a:schemeClr val="bg1"/>
                </a:solidFill>
                <a:latin typeface="微软雅黑" pitchFamily="34" charset="-122"/>
                <a:ea typeface="微软雅黑" pitchFamily="34" charset="-122"/>
              </a:rPr>
              <a:t>万</a:t>
            </a:r>
            <a:endParaRPr lang="zh-CN" altLang="en-US" sz="1100" dirty="0">
              <a:solidFill>
                <a:schemeClr val="bg1"/>
              </a:solidFill>
              <a:latin typeface="微软雅黑" pitchFamily="34" charset="-122"/>
              <a:ea typeface="微软雅黑" pitchFamily="34" charset="-122"/>
            </a:endParaRPr>
          </a:p>
        </p:txBody>
      </p:sp>
      <p:sp>
        <p:nvSpPr>
          <p:cNvPr id="3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工作完成情况</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500"/>
                                        <p:tgtEl>
                                          <p:spTgt spid="17"/>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400"/>
                                        <p:tgtEl>
                                          <p:spTgt spid="19"/>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right)">
                                      <p:cBhvr>
                                        <p:cTn id="29" dur="500"/>
                                        <p:tgtEl>
                                          <p:spTgt spid="22"/>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500"/>
                                        <p:tgtEl>
                                          <p:spTgt spid="23"/>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right)">
                                      <p:cBhvr>
                                        <p:cTn id="38" dur="500"/>
                                        <p:tgtEl>
                                          <p:spTgt spid="24"/>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right)">
                                      <p:cBhvr>
                                        <p:cTn id="41" dur="500"/>
                                        <p:tgtEl>
                                          <p:spTgt spid="2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left)">
                                      <p:cBhvr>
                                        <p:cTn id="56" dur="500"/>
                                        <p:tgtEl>
                                          <p:spTgt spid="2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left)">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p:bldP spid="18" grpId="0"/>
      <p:bldP spid="19" grpId="0" animBg="1"/>
      <p:bldP spid="20" grpId="0" animBg="1"/>
      <p:bldP spid="21" grpId="0" animBg="1"/>
      <p:bldP spid="22" grpId="0"/>
      <p:bldP spid="23" grpId="0"/>
      <p:bldP spid="24" grpId="0"/>
      <p:bldP spid="25" grpId="0" animBg="1"/>
      <p:bldP spid="26" grpId="0" animBg="1"/>
      <p:bldP spid="27" grpId="0" animBg="1"/>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工作完成情况</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11" name="椭圆 10"/>
          <p:cNvSpPr/>
          <p:nvPr/>
        </p:nvSpPr>
        <p:spPr>
          <a:xfrm>
            <a:off x="707933" y="1612206"/>
            <a:ext cx="2363189" cy="2363189"/>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椭圆 11"/>
          <p:cNvSpPr/>
          <p:nvPr/>
        </p:nvSpPr>
        <p:spPr>
          <a:xfrm>
            <a:off x="593383" y="1497656"/>
            <a:ext cx="2592288" cy="2592288"/>
          </a:xfrm>
          <a:prstGeom prst="ellipse">
            <a:avLst/>
          </a:prstGeom>
          <a:noFill/>
          <a:ln cmpd="sng">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13" name="直接连接符 12"/>
          <p:cNvCxnSpPr>
            <a:stCxn id="12" idx="0"/>
            <a:endCxn id="18" idx="1"/>
          </p:cNvCxnSpPr>
          <p:nvPr/>
        </p:nvCxnSpPr>
        <p:spPr>
          <a:xfrm>
            <a:off x="1889527" y="1497656"/>
            <a:ext cx="2100107"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3185671" y="2788853"/>
            <a:ext cx="792088" cy="494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1889527" y="4089944"/>
            <a:ext cx="2088232"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3977759" y="1137616"/>
            <a:ext cx="738356" cy="720080"/>
            <a:chOff x="3995936" y="1495374"/>
            <a:chExt cx="738356" cy="720080"/>
          </a:xfrm>
        </p:grpSpPr>
        <p:sp>
          <p:nvSpPr>
            <p:cNvPr id="17" name="椭圆 16"/>
            <p:cNvSpPr/>
            <p:nvPr/>
          </p:nvSpPr>
          <p:spPr>
            <a:xfrm>
              <a:off x="3995936" y="1495374"/>
              <a:ext cx="720080" cy="72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TextBox 17"/>
            <p:cNvSpPr txBox="1"/>
            <p:nvPr/>
          </p:nvSpPr>
          <p:spPr>
            <a:xfrm>
              <a:off x="4007811" y="1532248"/>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977759" y="2428813"/>
            <a:ext cx="738356" cy="720080"/>
            <a:chOff x="3995936" y="2786571"/>
            <a:chExt cx="738356" cy="720080"/>
          </a:xfrm>
        </p:grpSpPr>
        <p:sp>
          <p:nvSpPr>
            <p:cNvPr id="20" name="椭圆 19"/>
            <p:cNvSpPr/>
            <p:nvPr/>
          </p:nvSpPr>
          <p:spPr>
            <a:xfrm>
              <a:off x="3995936" y="2786571"/>
              <a:ext cx="720080" cy="72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1" name="TextBox 20"/>
            <p:cNvSpPr txBox="1"/>
            <p:nvPr/>
          </p:nvSpPr>
          <p:spPr>
            <a:xfrm>
              <a:off x="4007811" y="2860320"/>
              <a:ext cx="726481" cy="646331"/>
            </a:xfrm>
            <a:prstGeom prst="rect">
              <a:avLst/>
            </a:prstGeom>
            <a:noFill/>
          </p:spPr>
          <p:txBody>
            <a:bodyPr wrap="none" rtlCol="0">
              <a:spAutoFit/>
            </a:bodyPr>
            <a:lstStyle/>
            <a:p>
              <a:r>
                <a:rPr lang="en-US" altLang="zh-CN" sz="3600" dirty="0" smtClean="0">
                  <a:solidFill>
                    <a:schemeClr val="bg1">
                      <a:lumMod val="95000"/>
                    </a:schemeClr>
                  </a:solidFill>
                  <a:latin typeface="微软雅黑" panose="020B0503020204020204" pitchFamily="34" charset="-122"/>
                  <a:ea typeface="微软雅黑" panose="020B0503020204020204" pitchFamily="34" charset="-122"/>
                </a:rPr>
                <a:t>02</a:t>
              </a:r>
              <a:endParaRPr lang="zh-CN" altLang="en-US" sz="36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977759" y="3729904"/>
            <a:ext cx="726481" cy="720080"/>
            <a:chOff x="3995936" y="4087662"/>
            <a:chExt cx="726481" cy="720080"/>
          </a:xfrm>
        </p:grpSpPr>
        <p:sp>
          <p:nvSpPr>
            <p:cNvPr id="23" name="椭圆 22"/>
            <p:cNvSpPr/>
            <p:nvPr/>
          </p:nvSpPr>
          <p:spPr>
            <a:xfrm>
              <a:off x="3995936" y="4087662"/>
              <a:ext cx="720080" cy="72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23"/>
            <p:cNvSpPr txBox="1"/>
            <p:nvPr/>
          </p:nvSpPr>
          <p:spPr>
            <a:xfrm>
              <a:off x="3995936" y="4124536"/>
              <a:ext cx="726481"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
        <p:nvSpPr>
          <p:cNvPr id="25" name="TextBox 24"/>
          <p:cNvSpPr txBox="1"/>
          <p:nvPr/>
        </p:nvSpPr>
        <p:spPr bwMode="auto">
          <a:xfrm>
            <a:off x="4868695" y="1425648"/>
            <a:ext cx="3546569" cy="61472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26" name="矩形 25"/>
          <p:cNvSpPr/>
          <p:nvPr/>
        </p:nvSpPr>
        <p:spPr bwMode="auto">
          <a:xfrm>
            <a:off x="4883060" y="1059582"/>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95000"/>
                  <a:lumOff val="5000"/>
                </a:schemeClr>
              </a:solidFill>
            </a:endParaRPr>
          </a:p>
        </p:txBody>
      </p:sp>
      <p:sp>
        <p:nvSpPr>
          <p:cNvPr id="27" name="TextBox 26"/>
          <p:cNvSpPr txBox="1"/>
          <p:nvPr/>
        </p:nvSpPr>
        <p:spPr bwMode="auto">
          <a:xfrm>
            <a:off x="4895686" y="2655810"/>
            <a:ext cx="3546569" cy="61472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28" name="矩形 27"/>
          <p:cNvSpPr/>
          <p:nvPr/>
        </p:nvSpPr>
        <p:spPr bwMode="auto">
          <a:xfrm>
            <a:off x="4910051" y="2289744"/>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95000"/>
                  <a:lumOff val="5000"/>
                </a:schemeClr>
              </a:solidFill>
            </a:endParaRPr>
          </a:p>
        </p:txBody>
      </p:sp>
      <p:sp>
        <p:nvSpPr>
          <p:cNvPr id="29" name="TextBox 28"/>
          <p:cNvSpPr txBox="1"/>
          <p:nvPr/>
        </p:nvSpPr>
        <p:spPr bwMode="auto">
          <a:xfrm>
            <a:off x="4913863" y="3951954"/>
            <a:ext cx="3546569" cy="61472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30" name="矩形 29"/>
          <p:cNvSpPr/>
          <p:nvPr/>
        </p:nvSpPr>
        <p:spPr bwMode="auto">
          <a:xfrm>
            <a:off x="4928228" y="3585888"/>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sz="1600" b="1" dirty="0">
              <a:solidFill>
                <a:schemeClr val="tx1">
                  <a:lumMod val="95000"/>
                  <a:lumOff val="5000"/>
                </a:schemeClr>
              </a:solidFill>
            </a:endParaRPr>
          </a:p>
        </p:txBody>
      </p:sp>
    </p:spTree>
    <p:extLst>
      <p:ext uri="{BB962C8B-B14F-4D97-AF65-F5344CB8AC3E}">
        <p14:creationId xmlns:p14="http://schemas.microsoft.com/office/powerpoint/2010/main" val="192026657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1500"/>
                            </p:stCondLst>
                            <p:childTnLst>
                              <p:par>
                                <p:cTn id="24" presetID="21"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heel(1)">
                                      <p:cBhvr>
                                        <p:cTn id="26" dur="2000"/>
                                        <p:tgtEl>
                                          <p:spTgt spid="16"/>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4000"/>
                            </p:stCondLst>
                            <p:childTnLst>
                              <p:par>
                                <p:cTn id="42" presetID="21" presetClass="entr" presetSubtype="1"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heel(1)">
                                      <p:cBhvr>
                                        <p:cTn id="44" dur="2000"/>
                                        <p:tgtEl>
                                          <p:spTgt spid="19"/>
                                        </p:tgtEl>
                                      </p:cBhvr>
                                    </p:animEffect>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000"/>
                                        <p:tgtEl>
                                          <p:spTgt spid="27"/>
                                        </p:tgtEl>
                                      </p:cBhvr>
                                    </p:animEffect>
                                    <p:anim calcmode="lin" valueType="num">
                                      <p:cBhvr>
                                        <p:cTn id="54" dur="1000" fill="hold"/>
                                        <p:tgtEl>
                                          <p:spTgt spid="27"/>
                                        </p:tgtEl>
                                        <p:attrNameLst>
                                          <p:attrName>ppt_x</p:attrName>
                                        </p:attrNameLst>
                                      </p:cBhvr>
                                      <p:tavLst>
                                        <p:tav tm="0">
                                          <p:val>
                                            <p:strVal val="#ppt_x"/>
                                          </p:val>
                                        </p:tav>
                                        <p:tav tm="100000">
                                          <p:val>
                                            <p:strVal val="#ppt_x"/>
                                          </p:val>
                                        </p:tav>
                                      </p:tavLst>
                                    </p:anim>
                                    <p:anim calcmode="lin" valueType="num">
                                      <p:cBhvr>
                                        <p:cTn id="55" dur="100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7500"/>
                            </p:stCondLst>
                            <p:childTnLst>
                              <p:par>
                                <p:cTn id="61" presetID="21" presetClass="entr" presetSubtype="1"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heel(1)">
                                      <p:cBhvr>
                                        <p:cTn id="63" dur="2000"/>
                                        <p:tgtEl>
                                          <p:spTgt spid="22"/>
                                        </p:tgtEl>
                                      </p:cBhvr>
                                    </p:animEffect>
                                  </p:childTnLst>
                                </p:cTn>
                              </p:par>
                            </p:childTnLst>
                          </p:cTn>
                        </p:par>
                        <p:par>
                          <p:cTn id="64" fill="hold">
                            <p:stCondLst>
                              <p:cond delay="95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1" grpId="0" animBg="1"/>
      <p:bldP spid="12" grpId="0" animBg="1"/>
      <p:bldP spid="25" grpId="0"/>
      <p:bldP spid="26" grpId="0"/>
      <p:bldP spid="27" grpId="0"/>
      <p:bldP spid="28" grpId="0"/>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Freeform 34"/>
          <p:cNvSpPr>
            <a:spLocks/>
          </p:cNvSpPr>
          <p:nvPr/>
        </p:nvSpPr>
        <p:spPr bwMode="auto">
          <a:xfrm>
            <a:off x="-9849" y="3572"/>
            <a:ext cx="9153849" cy="5139928"/>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a:srcRect/>
            <a:stretch>
              <a:fillRect b="-34279"/>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p>
        </p:txBody>
      </p:sp>
      <p:sp>
        <p:nvSpPr>
          <p:cNvPr id="16" name="矩形 15"/>
          <p:cNvSpPr/>
          <p:nvPr/>
        </p:nvSpPr>
        <p:spPr>
          <a:xfrm>
            <a:off x="-9849" y="1484429"/>
            <a:ext cx="9153849" cy="2455473"/>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895039" y="1701779"/>
            <a:ext cx="3185487" cy="646331"/>
          </a:xfrm>
          <a:prstGeom prst="rect">
            <a:avLst/>
          </a:prstGeom>
          <a:noFill/>
        </p:spPr>
        <p:txBody>
          <a:bodyPr wrap="none" rtlCol="0">
            <a:spAutoFit/>
          </a:bodyPr>
          <a:lstStyle/>
          <a:p>
            <a:pPr marL="0" lvl="1"/>
            <a:r>
              <a:rPr lang="zh-CN" altLang="en-US" sz="3600" b="1" spc="300" dirty="0" smtClean="0">
                <a:solidFill>
                  <a:schemeClr val="bg1"/>
                </a:solidFill>
                <a:latin typeface="微软雅黑" pitchFamily="34" charset="-122"/>
                <a:ea typeface="微软雅黑" pitchFamily="34" charset="-122"/>
              </a:rPr>
              <a:t>成功项目展示</a:t>
            </a:r>
            <a:endParaRPr lang="zh-CN" altLang="en-US" sz="3600" b="1" spc="300" dirty="0">
              <a:solidFill>
                <a:schemeClr val="bg1"/>
              </a:solidFill>
              <a:latin typeface="微软雅黑" pitchFamily="34" charset="-122"/>
              <a:ea typeface="微软雅黑" pitchFamily="34" charset="-122"/>
            </a:endParaRPr>
          </a:p>
        </p:txBody>
      </p:sp>
      <p:cxnSp>
        <p:nvCxnSpPr>
          <p:cNvPr id="19" name="直接连接符 18"/>
          <p:cNvCxnSpPr/>
          <p:nvPr/>
        </p:nvCxnSpPr>
        <p:spPr>
          <a:xfrm flipV="1">
            <a:off x="3679015" y="1484429"/>
            <a:ext cx="0" cy="245547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文本框 9"/>
          <p:cNvSpPr txBox="1"/>
          <p:nvPr/>
        </p:nvSpPr>
        <p:spPr>
          <a:xfrm>
            <a:off x="4000306" y="256849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smtClean="0">
                <a:solidFill>
                  <a:schemeClr val="bg1"/>
                </a:solidFill>
                <a:latin typeface="微软雅黑" pitchFamily="34" charset="-122"/>
                <a:ea typeface="微软雅黑" pitchFamily="34" charset="-122"/>
              </a:rPr>
              <a:t>添加文字</a:t>
            </a:r>
            <a:endParaRPr lang="zh-CN" altLang="en-US" sz="1500" b="0" dirty="0">
              <a:solidFill>
                <a:schemeClr val="bg1"/>
              </a:solidFill>
              <a:latin typeface="微软雅黑" pitchFamily="34" charset="-122"/>
              <a:ea typeface="微软雅黑" pitchFamily="34" charset="-122"/>
            </a:endParaRPr>
          </a:p>
        </p:txBody>
      </p:sp>
      <p:sp>
        <p:nvSpPr>
          <p:cNvPr id="21" name="文本框 9"/>
          <p:cNvSpPr txBox="1"/>
          <p:nvPr/>
        </p:nvSpPr>
        <p:spPr>
          <a:xfrm>
            <a:off x="4000305" y="289393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2" name="文本框 9"/>
          <p:cNvSpPr txBox="1"/>
          <p:nvPr/>
        </p:nvSpPr>
        <p:spPr>
          <a:xfrm>
            <a:off x="4000306" y="321982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3" name="文本框 9"/>
          <p:cNvSpPr txBox="1"/>
          <p:nvPr/>
        </p:nvSpPr>
        <p:spPr>
          <a:xfrm>
            <a:off x="4000305" y="354120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4" name="文本框 9"/>
          <p:cNvSpPr txBox="1"/>
          <p:nvPr/>
        </p:nvSpPr>
        <p:spPr>
          <a:xfrm>
            <a:off x="5703522" y="257175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5" name="文本框 9"/>
          <p:cNvSpPr txBox="1"/>
          <p:nvPr/>
        </p:nvSpPr>
        <p:spPr>
          <a:xfrm>
            <a:off x="5703523" y="28976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6" name="文本框 9"/>
          <p:cNvSpPr txBox="1"/>
          <p:nvPr/>
        </p:nvSpPr>
        <p:spPr>
          <a:xfrm>
            <a:off x="5703522" y="321901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7" name="TextBox 26"/>
          <p:cNvSpPr txBox="1"/>
          <p:nvPr/>
        </p:nvSpPr>
        <p:spPr>
          <a:xfrm>
            <a:off x="2351490" y="2872266"/>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itchFamily="34" charset="-122"/>
                <a:ea typeface="微软雅黑" pitchFamily="34" charset="-122"/>
              </a:rPr>
              <a:t>PART 3</a:t>
            </a:r>
            <a:endParaRPr lang="zh-CN" altLang="en-US" sz="1600" dirty="0" smtClean="0">
              <a:solidFill>
                <a:schemeClr val="bg1"/>
              </a:solidFill>
              <a:latin typeface="微软雅黑" pitchFamily="34" charset="-122"/>
              <a:ea typeface="微软雅黑" pitchFamily="34" charset="-122"/>
            </a:endParaRPr>
          </a:p>
        </p:txBody>
      </p:sp>
      <p:grpSp>
        <p:nvGrpSpPr>
          <p:cNvPr id="28" name="组合 27"/>
          <p:cNvGrpSpPr/>
          <p:nvPr/>
        </p:nvGrpSpPr>
        <p:grpSpPr>
          <a:xfrm>
            <a:off x="2249851" y="1962565"/>
            <a:ext cx="891796" cy="804056"/>
            <a:chOff x="5557128" y="2138335"/>
            <a:chExt cx="428348" cy="386204"/>
          </a:xfrm>
        </p:grpSpPr>
        <p:sp>
          <p:nvSpPr>
            <p:cNvPr id="29"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lef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p:tgtEl>
                                          <p:spTgt spid="18"/>
                                        </p:tgtEl>
                                        <p:attrNameLst>
                                          <p:attrName>ppt_x</p:attrName>
                                        </p:attrNameLst>
                                      </p:cBhvr>
                                      <p:tavLst>
                                        <p:tav tm="0">
                                          <p:val>
                                            <p:strVal val="#ppt_x-#ppt_w*1.125000"/>
                                          </p:val>
                                        </p:tav>
                                        <p:tav tm="100000">
                                          <p:val>
                                            <p:strVal val="#ppt_x"/>
                                          </p:val>
                                        </p:tav>
                                      </p:tavLst>
                                    </p:anim>
                                    <p:animEffect transition="in" filter="wipe(right)">
                                      <p:cBhvr>
                                        <p:cTn id="19" dur="500"/>
                                        <p:tgtEl>
                                          <p:spTgt spid="18"/>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20" grpId="0"/>
      <p:bldP spid="21" grpId="0"/>
      <p:bldP spid="22" grpId="0"/>
      <p:bldP spid="23" grpId="0"/>
      <p:bldP spid="24" grpId="0"/>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完成项目之一</a:t>
            </a:r>
            <a:endParaRPr lang="en-US" altLang="zh-CN" b="1" dirty="0" smtClean="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点击增加文本</a:t>
            </a: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endParaRPr lang="zh-CN" altLang="en-US" sz="1100" dirty="0">
              <a:solidFill>
                <a:srgbClr val="CCECFF"/>
              </a:solidFill>
              <a:latin typeface="微软雅黑" pitchFamily="34" charset="-122"/>
              <a:ea typeface="微软雅黑" pitchFamily="34" charset="-122"/>
            </a:endParaRPr>
          </a:p>
          <a:p>
            <a:pPr algn="ctr"/>
            <a:endParaRPr lang="zh-CN" altLang="en-US" sz="1100" dirty="0">
              <a:latin typeface="微软雅黑" pitchFamily="34" charset="-122"/>
              <a:ea typeface="微软雅黑" pitchFamily="34" charset="-122"/>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CCECFF"/>
                </a:solidFill>
                <a:latin typeface="微软雅黑" pitchFamily="34" charset="-122"/>
                <a:ea typeface="微软雅黑" pitchFamily="34" charset="-122"/>
              </a:rPr>
              <a:t> </a:t>
            </a:r>
            <a:r>
              <a:rPr lang="zh-CN" altLang="en-US"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100" dirty="0">
              <a:solidFill>
                <a:srgbClr val="CCECFF"/>
              </a:solidFill>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rgbClr val="CCECFF"/>
                </a:solidFill>
                <a:latin typeface="微软雅黑" pitchFamily="34" charset="-122"/>
                <a:ea typeface="微软雅黑" pitchFamily="34" charset="-122"/>
              </a:rPr>
              <a:t> </a:t>
            </a:r>
            <a:r>
              <a:rPr lang="zh-CN" altLang="en-US" sz="1600"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600" dirty="0">
              <a:solidFill>
                <a:srgbClr val="CCECFF"/>
              </a:solidFill>
            </a:endParaRPr>
          </a:p>
        </p:txBody>
      </p:sp>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p:blipFill>
        <p:spPr>
          <a:xfrm>
            <a:off x="3262301" y="1275606"/>
            <a:ext cx="2749331" cy="1596386"/>
          </a:xfrm>
          <a:prstGeom prst="rect">
            <a:avLst/>
          </a:prstGeom>
        </p:spPr>
      </p:pic>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44" y="2925691"/>
            <a:ext cx="2749331" cy="1590274"/>
          </a:xfrm>
          <a:prstGeom prst="rect">
            <a:avLst/>
          </a:prstGeom>
        </p:spPr>
      </p:pic>
    </p:spTree>
    <p:extLst>
      <p:ext uri="{BB962C8B-B14F-4D97-AF65-F5344CB8AC3E}">
        <p14:creationId xmlns:p14="http://schemas.microsoft.com/office/powerpoint/2010/main" val="212111047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randombar(vertical)">
                                      <p:cBhvr>
                                        <p:cTn id="11" dur="500"/>
                                        <p:tgtEl>
                                          <p:spTgt spid="5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up)">
                                      <p:cBhvr>
                                        <p:cTn id="15" dur="500"/>
                                        <p:tgtEl>
                                          <p:spTgt spid="6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randombar(horizontal)">
                                      <p:cBhvr>
                                        <p:cTn id="19" dur="500"/>
                                        <p:tgtEl>
                                          <p:spTgt spid="59"/>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animEffect transition="in" filter="fade">
                                      <p:cBhvr>
                                        <p:cTn id="25" dur="500"/>
                                        <p:tgtEl>
                                          <p:spTgt spid="57"/>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14" presetClass="entr" presetSubtype="1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randombar(horizontal)">
                                      <p:cBhvr>
                                        <p:cTn id="3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animBg="1"/>
      <p:bldP spid="56" grpId="0" animBg="1"/>
      <p:bldP spid="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pic>
        <p:nvPicPr>
          <p:cNvPr id="47"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r="5624" b="19116"/>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628452" y="3339570"/>
            <a:ext cx="3096344" cy="12484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370829" y="1352768"/>
            <a:ext cx="3933010" cy="149652"/>
            <a:chOff x="4906190" y="1416527"/>
            <a:chExt cx="3933010" cy="166280"/>
          </a:xfrm>
          <a:solidFill>
            <a:srgbClr val="00544A"/>
          </a:solidFill>
        </p:grpSpPr>
        <p:sp>
          <p:nvSpPr>
            <p:cNvPr id="59" name="矩形 58"/>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0" name="直接连接符 59"/>
            <p:cNvCxnSpPr>
              <a:stCxn id="59"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1" name="组合 60"/>
          <p:cNvGrpSpPr/>
          <p:nvPr/>
        </p:nvGrpSpPr>
        <p:grpSpPr>
          <a:xfrm>
            <a:off x="4370829" y="2498563"/>
            <a:ext cx="3933010" cy="149652"/>
            <a:chOff x="4906190" y="2727732"/>
            <a:chExt cx="3933010" cy="166280"/>
          </a:xfrm>
          <a:solidFill>
            <a:schemeClr val="accent1">
              <a:lumMod val="50000"/>
            </a:schemeClr>
          </a:solidFill>
        </p:grpSpPr>
        <p:sp>
          <p:nvSpPr>
            <p:cNvPr id="62" name="矩形 61"/>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3" name="直接连接符 62"/>
            <p:cNvCxnSpPr>
              <a:stCxn id="62"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4" name="组合 63"/>
          <p:cNvGrpSpPr/>
          <p:nvPr/>
        </p:nvGrpSpPr>
        <p:grpSpPr>
          <a:xfrm>
            <a:off x="4370829" y="3527263"/>
            <a:ext cx="3933010" cy="149652"/>
            <a:chOff x="4906190" y="3870732"/>
            <a:chExt cx="3933010" cy="166280"/>
          </a:xfrm>
          <a:solidFill>
            <a:schemeClr val="accent1">
              <a:lumMod val="75000"/>
            </a:schemeClr>
          </a:solidFill>
        </p:grpSpPr>
        <p:sp>
          <p:nvSpPr>
            <p:cNvPr id="65" name="矩形 64"/>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6" name="直接连接符 65"/>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7" name="TextBox 66"/>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8" name="TextBox 67"/>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9" name="TextBox 68"/>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Tree>
    <p:extLst>
      <p:ext uri="{BB962C8B-B14F-4D97-AF65-F5344CB8AC3E}">
        <p14:creationId xmlns:p14="http://schemas.microsoft.com/office/powerpoint/2010/main" val="264656948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barn(inVertical)">
                                      <p:cBhvr>
                                        <p:cTn id="23" dur="500"/>
                                        <p:tgtEl>
                                          <p:spTgt spid="6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left)">
                                      <p:cBhvr>
                                        <p:cTn id="27" dur="500"/>
                                        <p:tgtEl>
                                          <p:spTgt spid="61"/>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barn(inVertical)">
                                      <p:cBhvr>
                                        <p:cTn id="3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animBg="1"/>
      <p:bldP spid="67" grpId="0"/>
      <p:bldP spid="68" grpId="0"/>
      <p:bldP spid="6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项目</a:t>
              </a:r>
              <a:r>
                <a:rPr lang="zh-CN" altLang="en-US" sz="1600" dirty="0" smtClean="0">
                  <a:solidFill>
                    <a:srgbClr val="F8F8F8"/>
                  </a:solidFill>
                  <a:latin typeface="微软雅黑" pitchFamily="34" charset="-122"/>
                  <a:ea typeface="微软雅黑" pitchFamily="34" charset="-122"/>
                  <a:cs typeface="Segoe UI" pitchFamily="34" charset="0"/>
                </a:rPr>
                <a:t>一展示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项目二展示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项目三展示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sp>
        <p:nvSpPr>
          <p:cNvPr id="24" name="圆角矩形 23"/>
          <p:cNvSpPr/>
          <p:nvPr/>
        </p:nvSpPr>
        <p:spPr>
          <a:xfrm>
            <a:off x="1213592" y="1032751"/>
            <a:ext cx="2511122" cy="1080110"/>
          </a:xfrm>
          <a:prstGeom prst="roundRect">
            <a:avLst/>
          </a:prstGeom>
          <a:blipFill>
            <a:blip r:embed="rId3"/>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5" name="圆角矩形 24"/>
          <p:cNvSpPr/>
          <p:nvPr/>
        </p:nvSpPr>
        <p:spPr>
          <a:xfrm>
            <a:off x="1213592" y="2283730"/>
            <a:ext cx="2511122" cy="1080110"/>
          </a:xfrm>
          <a:prstGeom prst="roundRect">
            <a:avLst/>
          </a:prstGeom>
          <a:blipFill>
            <a:blip r:embed="rId4"/>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6" name="圆角矩形 25"/>
          <p:cNvSpPr/>
          <p:nvPr/>
        </p:nvSpPr>
        <p:spPr>
          <a:xfrm>
            <a:off x="1213593" y="3579872"/>
            <a:ext cx="2511122" cy="1080110"/>
          </a:xfrm>
          <a:prstGeom prst="roundRect">
            <a:avLst/>
          </a:prstGeom>
          <a:blipFill>
            <a:blip r:embed="rId5"/>
            <a:stretch>
              <a:fillRect l="-27581" t="-1" r="-20914" b="-4701"/>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922160112"/>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0-#ppt_w/2"/>
                                          </p:val>
                                        </p:tav>
                                        <p:tav tm="100000">
                                          <p:val>
                                            <p:strVal val="#ppt_x"/>
                                          </p:val>
                                        </p:tav>
                                      </p:tavLst>
                                    </p:anim>
                                    <p:anim calcmode="lin" valueType="num">
                                      <p:cBhvr additive="base">
                                        <p:cTn id="11" dur="500" fill="hold"/>
                                        <p:tgtEl>
                                          <p:spTgt spid="24"/>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20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0-#ppt_w/2"/>
                                          </p:val>
                                        </p:tav>
                                        <p:tav tm="100000">
                                          <p:val>
                                            <p:strVal val="#ppt_x"/>
                                          </p:val>
                                        </p:tav>
                                      </p:tavLst>
                                    </p:anim>
                                    <p:anim calcmode="lin" valueType="num">
                                      <p:cBhvr additive="base">
                                        <p:cTn id="15" dur="500" fill="hold"/>
                                        <p:tgtEl>
                                          <p:spTgt spid="2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40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900"/>
                            </p:stCondLst>
                            <p:childTnLst>
                              <p:par>
                                <p:cTn id="21" presetID="22" presetClass="entr" presetSubtype="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par>
                                <p:cTn id="24" presetID="22" presetClass="entr" presetSubtype="1" fill="hold" nodeType="withEffect">
                                  <p:stCondLst>
                                    <p:cond delay="20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par>
                                <p:cTn id="27" presetID="22" presetClass="entr" presetSubtype="1" fill="hold" nodeType="withEffect">
                                  <p:stCondLst>
                                    <p:cond delay="400"/>
                                  </p:stCondLst>
                                  <p:childTnLst>
                                    <p:set>
                                      <p:cBhvr>
                                        <p:cTn id="28" dur="1" fill="hold">
                                          <p:stCondLst>
                                            <p:cond delay="0"/>
                                          </p:stCondLst>
                                        </p:cTn>
                                        <p:tgtEl>
                                          <p:spTgt spid="21"/>
                                        </p:tgtEl>
                                        <p:attrNameLst>
                                          <p:attrName>style.visibility</p:attrName>
                                        </p:attrNameLst>
                                      </p:cBhvr>
                                      <p:to>
                                        <p:strVal val="visible"/>
                                      </p:to>
                                    </p:set>
                                    <p:animEffect transition="in" filter="wipe(up)">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24" grpId="0" animBg="1"/>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endParaRPr lang="zh-CN" altLang="en-US" sz="1400"/>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项目三</a:t>
            </a:r>
            <a:endParaRPr lang="zh-CN" altLang="en-US" sz="1200" dirty="0">
              <a:solidFill>
                <a:srgbClr val="FFFFFF"/>
              </a:solidFill>
              <a:latin typeface="微软雅黑" pitchFamily="34" charset="-122"/>
              <a:ea typeface="微软雅黑" pitchFamily="34" charset="-122"/>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endParaRPr lang="zh-CN" altLang="en-US" sz="1400"/>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项目二</a:t>
            </a:r>
            <a:endParaRPr lang="zh-CN" altLang="en-US" sz="1200" dirty="0">
              <a:solidFill>
                <a:srgbClr val="FFFFFF"/>
              </a:solidFill>
              <a:latin typeface="微软雅黑" pitchFamily="34" charset="-122"/>
              <a:ea typeface="微软雅黑" pitchFamily="34" charset="-122"/>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endParaRPr lang="zh-CN" altLang="en-US" sz="1400"/>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smtClean="0">
                <a:solidFill>
                  <a:srgbClr val="FFFFFF"/>
                </a:solidFill>
                <a:latin typeface="微软雅黑" pitchFamily="34" charset="-122"/>
                <a:ea typeface="微软雅黑" pitchFamily="34" charset="-122"/>
              </a:rPr>
              <a:t>完成项目一</a:t>
            </a:r>
            <a:endParaRPr lang="zh-CN" altLang="en-US" sz="1200" dirty="0">
              <a:solidFill>
                <a:srgbClr val="FFFFFF"/>
              </a:solidFill>
              <a:latin typeface="微软雅黑" pitchFamily="34" charset="-122"/>
              <a:ea typeface="微软雅黑" pitchFamily="34" charset="-122"/>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dirty="0">
                <a:solidFill>
                  <a:srgbClr val="4D4D4D"/>
                </a:solidFill>
                <a:latin typeface="微软雅黑" pitchFamily="34" charset="-122"/>
                <a:ea typeface="微软雅黑" pitchFamily="34" charset="-122"/>
              </a:rPr>
              <a:t>■</a:t>
            </a:r>
            <a:r>
              <a:rPr lang="zh-CN" altLang="en-US" sz="1400" b="1" dirty="0">
                <a:solidFill>
                  <a:srgbClr val="4D4D4D"/>
                </a:solidFill>
                <a:latin typeface="微软雅黑" pitchFamily="34" charset="-122"/>
                <a:ea typeface="微软雅黑" pitchFamily="34" charset="-122"/>
              </a:rPr>
              <a:t>请输入您标题</a:t>
            </a: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dirty="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30" name="矩形 16"/>
          <p:cNvSpPr>
            <a:spLocks noChangeArrowheads="1"/>
          </p:cNvSpPr>
          <p:nvPr/>
        </p:nvSpPr>
        <p:spPr bwMode="auto">
          <a:xfrm>
            <a:off x="6178883" y="1232272"/>
            <a:ext cx="1844748" cy="112871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Tree>
    <p:extLst>
      <p:ext uri="{BB962C8B-B14F-4D97-AF65-F5344CB8AC3E}">
        <p14:creationId xmlns:p14="http://schemas.microsoft.com/office/powerpoint/2010/main" val="366529043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300" fill="hold"/>
                                        <p:tgtEl>
                                          <p:spTgt spid="19"/>
                                        </p:tgtEl>
                                        <p:attrNameLst>
                                          <p:attrName>ppt_w</p:attrName>
                                        </p:attrNameLst>
                                      </p:cBhvr>
                                      <p:tavLst>
                                        <p:tav tm="0">
                                          <p:val>
                                            <p:fltVal val="0"/>
                                          </p:val>
                                        </p:tav>
                                        <p:tav tm="100000">
                                          <p:val>
                                            <p:strVal val="#ppt_w"/>
                                          </p:val>
                                        </p:tav>
                                      </p:tavLst>
                                    </p:anim>
                                    <p:anim calcmode="lin" valueType="num">
                                      <p:cBhvr>
                                        <p:cTn id="17" dur="300" fill="hold"/>
                                        <p:tgtEl>
                                          <p:spTgt spid="19"/>
                                        </p:tgtEl>
                                        <p:attrNameLst>
                                          <p:attrName>ppt_h</p:attrName>
                                        </p:attrNameLst>
                                      </p:cBhvr>
                                      <p:tavLst>
                                        <p:tav tm="0">
                                          <p:val>
                                            <p:fltVal val="0"/>
                                          </p:val>
                                        </p:tav>
                                        <p:tav tm="100000">
                                          <p:val>
                                            <p:strVal val="#ppt_h"/>
                                          </p:val>
                                        </p:tav>
                                      </p:tavLst>
                                    </p:anim>
                                    <p:anim calcmode="lin" valueType="num">
                                      <p:cBhvr>
                                        <p:cTn id="18" dur="300" fill="hold"/>
                                        <p:tgtEl>
                                          <p:spTgt spid="19"/>
                                        </p:tgtEl>
                                        <p:attrNameLst>
                                          <p:attrName>style.rotation</p:attrName>
                                        </p:attrNameLst>
                                      </p:cBhvr>
                                      <p:tavLst>
                                        <p:tav tm="0">
                                          <p:val>
                                            <p:fltVal val="90"/>
                                          </p:val>
                                        </p:tav>
                                        <p:tav tm="100000">
                                          <p:val>
                                            <p:fltVal val="0"/>
                                          </p:val>
                                        </p:tav>
                                      </p:tavLst>
                                    </p:anim>
                                    <p:animEffect transition="in" filter="fade">
                                      <p:cBhvr>
                                        <p:cTn id="19" dur="300"/>
                                        <p:tgtEl>
                                          <p:spTgt spid="19"/>
                                        </p:tgtEl>
                                      </p:cBhvr>
                                    </p:animEffect>
                                  </p:childTnLst>
                                </p:cTn>
                              </p:par>
                            </p:childTnLst>
                          </p:cTn>
                        </p:par>
                        <p:par>
                          <p:cTn id="20" fill="hold">
                            <p:stCondLst>
                              <p:cond delay="13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1800"/>
                            </p:stCondLst>
                            <p:childTnLst>
                              <p:par>
                                <p:cTn id="25" presetID="14" presetClass="entr" presetSubtype="1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randombar(horizontal)">
                                      <p:cBhvr>
                                        <p:cTn id="27" dur="500"/>
                                        <p:tgtEl>
                                          <p:spTgt spid="30"/>
                                        </p:tgtEl>
                                      </p:cBhvr>
                                    </p:animEffect>
                                  </p:childTnLst>
                                </p:cTn>
                              </p:par>
                            </p:childTnLst>
                          </p:cTn>
                        </p:par>
                        <p:par>
                          <p:cTn id="28" fill="hold">
                            <p:stCondLst>
                              <p:cond delay="2300"/>
                            </p:stCondLst>
                            <p:childTnLst>
                              <p:par>
                                <p:cTn id="29" presetID="22" presetClass="entr" presetSubtype="1"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up)">
                                      <p:cBhvr>
                                        <p:cTn id="31" dur="500"/>
                                        <p:tgtEl>
                                          <p:spTgt spid="27"/>
                                        </p:tgtEl>
                                      </p:cBhvr>
                                    </p:animEffect>
                                  </p:childTnLst>
                                </p:cTn>
                              </p:par>
                            </p:childTnLst>
                          </p:cTn>
                        </p:par>
                        <p:par>
                          <p:cTn id="32" fill="hold">
                            <p:stCondLst>
                              <p:cond delay="2800"/>
                            </p:stCondLst>
                            <p:childTnLst>
                              <p:par>
                                <p:cTn id="33" presetID="2" presetClass="entr" presetSubtype="9"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0-#ppt_h/2"/>
                                          </p:val>
                                        </p:tav>
                                        <p:tav tm="100000">
                                          <p:val>
                                            <p:strVal val="#ppt_y"/>
                                          </p:val>
                                        </p:tav>
                                      </p:tavLst>
                                    </p:anim>
                                  </p:childTnLst>
                                </p:cTn>
                              </p:par>
                            </p:childTnLst>
                          </p:cTn>
                        </p:par>
                        <p:par>
                          <p:cTn id="37" fill="hold">
                            <p:stCondLst>
                              <p:cond delay="3300"/>
                            </p:stCondLst>
                            <p:childTnLst>
                              <p:par>
                                <p:cTn id="38" presetID="31" presetClass="entr" presetSubtype="0"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300" fill="hold"/>
                                        <p:tgtEl>
                                          <p:spTgt spid="21"/>
                                        </p:tgtEl>
                                        <p:attrNameLst>
                                          <p:attrName>ppt_w</p:attrName>
                                        </p:attrNameLst>
                                      </p:cBhvr>
                                      <p:tavLst>
                                        <p:tav tm="0">
                                          <p:val>
                                            <p:fltVal val="0"/>
                                          </p:val>
                                        </p:tav>
                                        <p:tav tm="100000">
                                          <p:val>
                                            <p:strVal val="#ppt_w"/>
                                          </p:val>
                                        </p:tav>
                                      </p:tavLst>
                                    </p:anim>
                                    <p:anim calcmode="lin" valueType="num">
                                      <p:cBhvr>
                                        <p:cTn id="41" dur="300" fill="hold"/>
                                        <p:tgtEl>
                                          <p:spTgt spid="21"/>
                                        </p:tgtEl>
                                        <p:attrNameLst>
                                          <p:attrName>ppt_h</p:attrName>
                                        </p:attrNameLst>
                                      </p:cBhvr>
                                      <p:tavLst>
                                        <p:tav tm="0">
                                          <p:val>
                                            <p:fltVal val="0"/>
                                          </p:val>
                                        </p:tav>
                                        <p:tav tm="100000">
                                          <p:val>
                                            <p:strVal val="#ppt_h"/>
                                          </p:val>
                                        </p:tav>
                                      </p:tavLst>
                                    </p:anim>
                                    <p:anim calcmode="lin" valueType="num">
                                      <p:cBhvr>
                                        <p:cTn id="42" dur="300" fill="hold"/>
                                        <p:tgtEl>
                                          <p:spTgt spid="21"/>
                                        </p:tgtEl>
                                        <p:attrNameLst>
                                          <p:attrName>style.rotation</p:attrName>
                                        </p:attrNameLst>
                                      </p:cBhvr>
                                      <p:tavLst>
                                        <p:tav tm="0">
                                          <p:val>
                                            <p:fltVal val="90"/>
                                          </p:val>
                                        </p:tav>
                                        <p:tav tm="100000">
                                          <p:val>
                                            <p:fltVal val="0"/>
                                          </p:val>
                                        </p:tav>
                                      </p:tavLst>
                                    </p:anim>
                                    <p:animEffect transition="in" filter="fade">
                                      <p:cBhvr>
                                        <p:cTn id="43" dur="300"/>
                                        <p:tgtEl>
                                          <p:spTgt spid="21"/>
                                        </p:tgtEl>
                                      </p:cBhvr>
                                    </p:animEffect>
                                  </p:childTnLst>
                                </p:cTn>
                              </p:par>
                            </p:childTnLst>
                          </p:cTn>
                        </p:par>
                        <p:par>
                          <p:cTn id="44" fill="hold">
                            <p:stCondLst>
                              <p:cond delay="36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4600"/>
                            </p:stCondLst>
                            <p:childTnLst>
                              <p:par>
                                <p:cTn id="53" presetID="14" presetClass="entr" presetSubtype="1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randombar(horizontal)">
                                      <p:cBhvr>
                                        <p:cTn id="55" dur="500"/>
                                        <p:tgtEl>
                                          <p:spTgt spid="32"/>
                                        </p:tgtEl>
                                      </p:cBhvr>
                                    </p:animEffect>
                                  </p:childTnLst>
                                </p:cTn>
                              </p:par>
                            </p:childTnLst>
                          </p:cTn>
                        </p:par>
                        <p:par>
                          <p:cTn id="56" fill="hold">
                            <p:stCondLst>
                              <p:cond delay="5100"/>
                            </p:stCondLst>
                            <p:childTnLst>
                              <p:par>
                                <p:cTn id="57" presetID="2" presetClass="entr" presetSubtype="2"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1+#ppt_w/2"/>
                                          </p:val>
                                        </p:tav>
                                        <p:tav tm="100000">
                                          <p:val>
                                            <p:strVal val="#ppt_x"/>
                                          </p:val>
                                        </p:tav>
                                      </p:tavLst>
                                    </p:anim>
                                    <p:anim calcmode="lin" valueType="num">
                                      <p:cBhvr additive="base">
                                        <p:cTn id="60" dur="500" fill="hold"/>
                                        <p:tgtEl>
                                          <p:spTgt spid="22"/>
                                        </p:tgtEl>
                                        <p:attrNameLst>
                                          <p:attrName>ppt_y</p:attrName>
                                        </p:attrNameLst>
                                      </p:cBhvr>
                                      <p:tavLst>
                                        <p:tav tm="0">
                                          <p:val>
                                            <p:strVal val="#ppt_y"/>
                                          </p:val>
                                        </p:tav>
                                        <p:tav tm="100000">
                                          <p:val>
                                            <p:strVal val="#ppt_y"/>
                                          </p:val>
                                        </p:tav>
                                      </p:tavLst>
                                    </p:anim>
                                  </p:childTnLst>
                                </p:cTn>
                              </p:par>
                            </p:childTnLst>
                          </p:cTn>
                        </p:par>
                        <p:par>
                          <p:cTn id="61" fill="hold">
                            <p:stCondLst>
                              <p:cond delay="5600"/>
                            </p:stCondLst>
                            <p:childTnLst>
                              <p:par>
                                <p:cTn id="62" presetID="31"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300" fill="hold"/>
                                        <p:tgtEl>
                                          <p:spTgt spid="23"/>
                                        </p:tgtEl>
                                        <p:attrNameLst>
                                          <p:attrName>ppt_w</p:attrName>
                                        </p:attrNameLst>
                                      </p:cBhvr>
                                      <p:tavLst>
                                        <p:tav tm="0">
                                          <p:val>
                                            <p:fltVal val="0"/>
                                          </p:val>
                                        </p:tav>
                                        <p:tav tm="100000">
                                          <p:val>
                                            <p:strVal val="#ppt_w"/>
                                          </p:val>
                                        </p:tav>
                                      </p:tavLst>
                                    </p:anim>
                                    <p:anim calcmode="lin" valueType="num">
                                      <p:cBhvr>
                                        <p:cTn id="65" dur="300" fill="hold"/>
                                        <p:tgtEl>
                                          <p:spTgt spid="23"/>
                                        </p:tgtEl>
                                        <p:attrNameLst>
                                          <p:attrName>ppt_h</p:attrName>
                                        </p:attrNameLst>
                                      </p:cBhvr>
                                      <p:tavLst>
                                        <p:tav tm="0">
                                          <p:val>
                                            <p:fltVal val="0"/>
                                          </p:val>
                                        </p:tav>
                                        <p:tav tm="100000">
                                          <p:val>
                                            <p:strVal val="#ppt_h"/>
                                          </p:val>
                                        </p:tav>
                                      </p:tavLst>
                                    </p:anim>
                                    <p:anim calcmode="lin" valueType="num">
                                      <p:cBhvr>
                                        <p:cTn id="66" dur="300" fill="hold"/>
                                        <p:tgtEl>
                                          <p:spTgt spid="23"/>
                                        </p:tgtEl>
                                        <p:attrNameLst>
                                          <p:attrName>style.rotation</p:attrName>
                                        </p:attrNameLst>
                                      </p:cBhvr>
                                      <p:tavLst>
                                        <p:tav tm="0">
                                          <p:val>
                                            <p:fltVal val="90"/>
                                          </p:val>
                                        </p:tav>
                                        <p:tav tm="100000">
                                          <p:val>
                                            <p:fltVal val="0"/>
                                          </p:val>
                                        </p:tav>
                                      </p:tavLst>
                                    </p:anim>
                                    <p:animEffect transition="in" filter="fade">
                                      <p:cBhvr>
                                        <p:cTn id="67" dur="300"/>
                                        <p:tgtEl>
                                          <p:spTgt spid="23"/>
                                        </p:tgtEl>
                                      </p:cBhvr>
                                    </p:animEffect>
                                  </p:childTnLst>
                                </p:cTn>
                              </p:par>
                            </p:childTnLst>
                          </p:cTn>
                        </p:par>
                        <p:par>
                          <p:cTn id="68" fill="hold">
                            <p:stCondLst>
                              <p:cond delay="5900"/>
                            </p:stCondLst>
                            <p:childTnLst>
                              <p:par>
                                <p:cTn id="69" presetID="22" presetClass="entr" presetSubtype="8"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6400"/>
                            </p:stCondLst>
                            <p:childTnLst>
                              <p:par>
                                <p:cTn id="73" presetID="22" presetClass="entr" presetSubtype="1"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up)">
                                      <p:cBhvr>
                                        <p:cTn id="75" dur="500"/>
                                        <p:tgtEl>
                                          <p:spTgt spid="25"/>
                                        </p:tgtEl>
                                      </p:cBhvr>
                                    </p:animEffect>
                                  </p:childTnLst>
                                </p:cTn>
                              </p:par>
                            </p:childTnLst>
                          </p:cTn>
                        </p:par>
                        <p:par>
                          <p:cTn id="76" fill="hold">
                            <p:stCondLst>
                              <p:cond delay="6900"/>
                            </p:stCondLst>
                            <p:childTnLst>
                              <p:par>
                                <p:cTn id="77" presetID="14" presetClass="entr" presetSubtype="1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randombar(horizontal)">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50" name="Freeform 19"/>
          <p:cNvSpPr>
            <a:spLocks/>
          </p:cNvSpPr>
          <p:nvPr/>
        </p:nvSpPr>
        <p:spPr bwMode="auto">
          <a:xfrm>
            <a:off x="2895290" y="3910876"/>
            <a:ext cx="1924867" cy="123314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1" name="Freeform 20"/>
          <p:cNvSpPr>
            <a:spLocks/>
          </p:cNvSpPr>
          <p:nvPr/>
        </p:nvSpPr>
        <p:spPr bwMode="auto">
          <a:xfrm>
            <a:off x="4702860" y="3957485"/>
            <a:ext cx="1400040"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2" name="Freeform 21"/>
          <p:cNvSpPr>
            <a:spLocks/>
          </p:cNvSpPr>
          <p:nvPr/>
        </p:nvSpPr>
        <p:spPr bwMode="auto">
          <a:xfrm>
            <a:off x="4884820" y="2114066"/>
            <a:ext cx="1278232"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3" name="Freeform 22"/>
          <p:cNvSpPr>
            <a:spLocks/>
          </p:cNvSpPr>
          <p:nvPr/>
        </p:nvSpPr>
        <p:spPr bwMode="auto">
          <a:xfrm>
            <a:off x="3967502" y="2753099"/>
            <a:ext cx="554903"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4" name="Freeform 23"/>
          <p:cNvSpPr>
            <a:spLocks/>
          </p:cNvSpPr>
          <p:nvPr/>
        </p:nvSpPr>
        <p:spPr bwMode="auto">
          <a:xfrm>
            <a:off x="5137458" y="3193655"/>
            <a:ext cx="1554931"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5" name="Freeform 24"/>
          <p:cNvSpPr>
            <a:spLocks/>
          </p:cNvSpPr>
          <p:nvPr/>
        </p:nvSpPr>
        <p:spPr bwMode="auto">
          <a:xfrm>
            <a:off x="3474256" y="1691553"/>
            <a:ext cx="134590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6" name="Freeform 25"/>
          <p:cNvSpPr>
            <a:spLocks/>
          </p:cNvSpPr>
          <p:nvPr/>
        </p:nvSpPr>
        <p:spPr bwMode="auto">
          <a:xfrm>
            <a:off x="3353951" y="3037280"/>
            <a:ext cx="1054165"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7" name="Freeform 26"/>
          <p:cNvSpPr>
            <a:spLocks/>
          </p:cNvSpPr>
          <p:nvPr/>
        </p:nvSpPr>
        <p:spPr bwMode="auto">
          <a:xfrm>
            <a:off x="4408115" y="2238865"/>
            <a:ext cx="53685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8" name="Freeform 27"/>
          <p:cNvSpPr>
            <a:spLocks/>
          </p:cNvSpPr>
          <p:nvPr/>
        </p:nvSpPr>
        <p:spPr bwMode="auto">
          <a:xfrm>
            <a:off x="4756998" y="1229946"/>
            <a:ext cx="539866"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pPr defTabSz="457189">
              <a:defRPr/>
            </a:pPr>
            <a:endParaRPr lang="zh-CN" altLang="en-US" kern="0">
              <a:solidFill>
                <a:srgbClr val="103154"/>
              </a:solidFill>
              <a:latin typeface="Century Gothic"/>
            </a:endParaRPr>
          </a:p>
        </p:txBody>
      </p:sp>
      <p:sp>
        <p:nvSpPr>
          <p:cNvPr id="59" name="椭圆 58"/>
          <p:cNvSpPr/>
          <p:nvPr/>
        </p:nvSpPr>
        <p:spPr>
          <a:xfrm>
            <a:off x="2743610" y="3874789"/>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algn="ctr" defTabSz="457189"/>
            <a:endParaRPr lang="zh-CN" altLang="en-US" kern="0">
              <a:solidFill>
                <a:srgbClr val="57C6CF"/>
              </a:solidFill>
              <a:latin typeface="Century Gothic"/>
              <a:ea typeface="微软雅黑" panose="020B0503020204020204" pitchFamily="34" charset="-122"/>
            </a:endParaRPr>
          </a:p>
        </p:txBody>
      </p:sp>
      <p:sp>
        <p:nvSpPr>
          <p:cNvPr id="60" name="椭圆 59"/>
          <p:cNvSpPr/>
          <p:nvPr/>
        </p:nvSpPr>
        <p:spPr>
          <a:xfrm>
            <a:off x="3285274" y="2798383"/>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algn="ctr" defTabSz="457189"/>
            <a:endParaRPr lang="zh-CN" altLang="en-US" kern="0">
              <a:solidFill>
                <a:srgbClr val="57C6CF"/>
              </a:solidFill>
              <a:latin typeface="Century Gothic"/>
              <a:ea typeface="微软雅黑" panose="020B0503020204020204" pitchFamily="34" charset="-122"/>
            </a:endParaRPr>
          </a:p>
        </p:txBody>
      </p:sp>
      <p:sp>
        <p:nvSpPr>
          <p:cNvPr id="61" name="椭圆 60"/>
          <p:cNvSpPr/>
          <p:nvPr/>
        </p:nvSpPr>
        <p:spPr>
          <a:xfrm>
            <a:off x="6522257" y="3132008"/>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algn="ctr" defTabSz="457189"/>
            <a:endParaRPr lang="zh-CN" altLang="en-US" kern="0">
              <a:solidFill>
                <a:srgbClr val="57C6CF"/>
              </a:solidFill>
              <a:latin typeface="Century Gothic"/>
              <a:ea typeface="微软雅黑" panose="020B0503020204020204" pitchFamily="34" charset="-122"/>
            </a:endParaRPr>
          </a:p>
        </p:txBody>
      </p:sp>
      <p:sp>
        <p:nvSpPr>
          <p:cNvPr id="62" name="椭圆 61"/>
          <p:cNvSpPr/>
          <p:nvPr/>
        </p:nvSpPr>
        <p:spPr>
          <a:xfrm>
            <a:off x="5922941" y="189933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algn="ctr" defTabSz="457189"/>
            <a:endParaRPr lang="zh-CN" altLang="en-US" kern="0">
              <a:solidFill>
                <a:srgbClr val="57C6CF"/>
              </a:solidFill>
              <a:latin typeface="Century Gothic"/>
              <a:ea typeface="微软雅黑" panose="020B0503020204020204" pitchFamily="34" charset="-122"/>
            </a:endParaRPr>
          </a:p>
        </p:txBody>
      </p:sp>
      <p:sp>
        <p:nvSpPr>
          <p:cNvPr id="63" name="椭圆 62"/>
          <p:cNvSpPr/>
          <p:nvPr/>
        </p:nvSpPr>
        <p:spPr>
          <a:xfrm>
            <a:off x="3390251" y="1442282"/>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algn="ctr" defTabSz="457189">
              <a:defRPr/>
            </a:pPr>
            <a:endParaRPr lang="zh-CN" altLang="en-US" kern="0">
              <a:solidFill>
                <a:srgbClr val="57C6CF"/>
              </a:solidFill>
              <a:latin typeface="Century Gothic"/>
              <a:ea typeface="微软雅黑" panose="020B0503020204020204" pitchFamily="34" charset="-122"/>
            </a:endParaRPr>
          </a:p>
        </p:txBody>
      </p:sp>
      <p:sp>
        <p:nvSpPr>
          <p:cNvPr id="64" name="TextBox 22"/>
          <p:cNvSpPr txBox="1"/>
          <p:nvPr/>
        </p:nvSpPr>
        <p:spPr>
          <a:xfrm>
            <a:off x="826177" y="3700202"/>
            <a:ext cx="1857109"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189">
              <a:defRPr/>
            </a:pPr>
            <a:r>
              <a:rPr lang="zh-CN" altLang="en-US" sz="1100" kern="0" noProof="1">
                <a:solidFill>
                  <a:schemeClr val="tx1">
                    <a:lumMod val="95000"/>
                    <a:lumOff val="5000"/>
                  </a:schemeClr>
                </a:solidFill>
              </a:rPr>
              <a:t>您的内容打在这里，或者通过复制您的文本后，在此框中选择粘贴，并选择只保留文字。</a:t>
            </a:r>
            <a:endParaRPr lang="en-US" altLang="zh-CN" sz="1100" kern="0" noProof="1">
              <a:solidFill>
                <a:schemeClr val="tx1">
                  <a:lumMod val="95000"/>
                  <a:lumOff val="5000"/>
                </a:schemeClr>
              </a:solidFill>
            </a:endParaRPr>
          </a:p>
        </p:txBody>
      </p:sp>
      <p:sp>
        <p:nvSpPr>
          <p:cNvPr id="65" name="TextBox 22"/>
          <p:cNvSpPr txBox="1"/>
          <p:nvPr/>
        </p:nvSpPr>
        <p:spPr>
          <a:xfrm>
            <a:off x="556103" y="2574838"/>
            <a:ext cx="2680837"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189">
              <a:defRPr/>
            </a:pPr>
            <a:r>
              <a:rPr lang="zh-CN" altLang="en-US" sz="1100" kern="0" noProof="1">
                <a:solidFill>
                  <a:schemeClr val="tx1">
                    <a:lumMod val="95000"/>
                    <a:lumOff val="5000"/>
                  </a:schemeClr>
                </a:solidFill>
              </a:rPr>
              <a:t>您的内容打在这里，或者通过复制您的文本后，在此框中选择粘贴，并选择只保留文字。</a:t>
            </a:r>
            <a:endParaRPr lang="en-US" altLang="zh-CN" sz="1100" kern="0" noProof="1">
              <a:solidFill>
                <a:schemeClr val="tx1">
                  <a:lumMod val="95000"/>
                  <a:lumOff val="5000"/>
                </a:schemeClr>
              </a:solidFill>
            </a:endParaRPr>
          </a:p>
        </p:txBody>
      </p:sp>
      <p:sp>
        <p:nvSpPr>
          <p:cNvPr id="66" name="TextBox 22"/>
          <p:cNvSpPr txBox="1"/>
          <p:nvPr/>
        </p:nvSpPr>
        <p:spPr>
          <a:xfrm>
            <a:off x="6949341" y="2961523"/>
            <a:ext cx="1613235" cy="881780"/>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189">
              <a:defRPr/>
            </a:pPr>
            <a:r>
              <a:rPr lang="zh-CN" altLang="en-US" sz="1100" kern="0" noProof="1">
                <a:solidFill>
                  <a:schemeClr val="tx1">
                    <a:lumMod val="95000"/>
                    <a:lumOff val="5000"/>
                  </a:schemeClr>
                </a:solidFill>
              </a:rPr>
              <a:t>您的内容打在这里，或者通过复制您的文本后，在此框中选择粘贴，并选择只保留文字。</a:t>
            </a:r>
            <a:endParaRPr lang="en-US" altLang="zh-CN" sz="1100" kern="0" noProof="1">
              <a:solidFill>
                <a:schemeClr val="tx1">
                  <a:lumMod val="95000"/>
                  <a:lumOff val="5000"/>
                </a:schemeClr>
              </a:solidFill>
            </a:endParaRPr>
          </a:p>
        </p:txBody>
      </p:sp>
      <p:sp>
        <p:nvSpPr>
          <p:cNvPr id="67" name="TextBox 22"/>
          <p:cNvSpPr txBox="1"/>
          <p:nvPr/>
        </p:nvSpPr>
        <p:spPr>
          <a:xfrm>
            <a:off x="6376449" y="163779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189">
              <a:defRPr/>
            </a:pPr>
            <a:r>
              <a:rPr lang="zh-CN" altLang="en-US" sz="1100" kern="0" noProof="1">
                <a:solidFill>
                  <a:schemeClr val="tx1">
                    <a:lumMod val="95000"/>
                    <a:lumOff val="5000"/>
                  </a:schemeClr>
                </a:solidFill>
              </a:rPr>
              <a:t>您的内容打在这里，或者通过复制您的文本后，在此框中选择粘贴，并选择只保留文字。</a:t>
            </a:r>
            <a:endParaRPr lang="en-US" altLang="zh-CN" sz="1100" kern="0" noProof="1">
              <a:solidFill>
                <a:schemeClr val="tx1">
                  <a:lumMod val="95000"/>
                  <a:lumOff val="5000"/>
                </a:schemeClr>
              </a:solidFill>
            </a:endParaRPr>
          </a:p>
        </p:txBody>
      </p:sp>
      <p:sp>
        <p:nvSpPr>
          <p:cNvPr id="68" name="椭圆 67"/>
          <p:cNvSpPr/>
          <p:nvPr/>
        </p:nvSpPr>
        <p:spPr>
          <a:xfrm>
            <a:off x="5121139" y="1143421"/>
            <a:ext cx="321813" cy="321771"/>
          </a:xfrm>
          <a:prstGeom prst="ellipse">
            <a:avLst/>
          </a:prstGeom>
          <a:solidFill>
            <a:srgbClr val="00B0F0"/>
          </a:solidFill>
          <a:ln w="76200" cap="flat" cmpd="sng" algn="ctr">
            <a:noFill/>
            <a:prstDash val="solid"/>
          </a:ln>
          <a:effectLst>
            <a:outerShdw blurRad="368300" dist="101600" dir="10800000" algn="r" rotWithShape="0">
              <a:prstClr val="black">
                <a:alpha val="40000"/>
              </a:prstClr>
            </a:outerShdw>
          </a:effectLst>
        </p:spPr>
        <p:txBody>
          <a:bodyPr lIns="68580" tIns="34290" rIns="68580" bIns="34290" rtlCol="0" anchor="ctr"/>
          <a:lstStyle/>
          <a:p>
            <a:pPr algn="ctr" defTabSz="457189"/>
            <a:endParaRPr lang="zh-CN" altLang="en-US" kern="0">
              <a:solidFill>
                <a:srgbClr val="57C6CF"/>
              </a:solidFill>
              <a:latin typeface="Century Gothic"/>
              <a:ea typeface="微软雅黑" panose="020B0503020204020204" pitchFamily="34" charset="-122"/>
            </a:endParaRPr>
          </a:p>
        </p:txBody>
      </p:sp>
      <p:sp>
        <p:nvSpPr>
          <p:cNvPr id="69" name="TextBox 22"/>
          <p:cNvSpPr txBox="1"/>
          <p:nvPr/>
        </p:nvSpPr>
        <p:spPr>
          <a:xfrm>
            <a:off x="512892" y="1328584"/>
            <a:ext cx="2812628" cy="475515"/>
          </a:xfrm>
          <a:prstGeom prst="rect">
            <a:avLst/>
          </a:prstGeom>
          <a:noFill/>
        </p:spPr>
        <p:txBody>
          <a:bodyPr wrap="square" lIns="68580" tIns="34290" rIns="68580" bIns="34290" rtlCol="0">
            <a:spAutoFit/>
          </a:bodyPr>
          <a:lstStyle/>
          <a:p>
            <a:pPr lvl="0">
              <a:lnSpc>
                <a:spcPct val="120000"/>
              </a:lnSpc>
              <a:spcAft>
                <a:spcPct val="40000"/>
              </a:spcAft>
              <a:buClr>
                <a:srgbClr val="292929"/>
              </a:buClr>
            </a:pP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100" noProof="1">
              <a:solidFill>
                <a:schemeClr val="tx1">
                  <a:lumMod val="95000"/>
                  <a:lumOff val="5000"/>
                </a:schemeClr>
              </a:solidFill>
              <a:latin typeface="微软雅黑" pitchFamily="34" charset="-122"/>
              <a:ea typeface="微软雅黑" pitchFamily="34" charset="-122"/>
            </a:endParaRPr>
          </a:p>
        </p:txBody>
      </p:sp>
      <p:sp>
        <p:nvSpPr>
          <p:cNvPr id="70" name="TextBox 22"/>
          <p:cNvSpPr txBox="1"/>
          <p:nvPr/>
        </p:nvSpPr>
        <p:spPr>
          <a:xfrm>
            <a:off x="5497156" y="859864"/>
            <a:ext cx="23720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189">
              <a:defRPr/>
            </a:pPr>
            <a:r>
              <a:rPr lang="zh-CN" altLang="en-US" sz="1100" kern="0" noProof="1">
                <a:solidFill>
                  <a:schemeClr val="tx1">
                    <a:lumMod val="95000"/>
                    <a:lumOff val="5000"/>
                  </a:schemeClr>
                </a:solidFill>
              </a:rPr>
              <a:t>您的内容打在这里，或者通过复制您的文本后，在此框中选择粘贴，并选择只保留文字。</a:t>
            </a:r>
            <a:endParaRPr lang="en-US" altLang="zh-CN" sz="1100" kern="0" noProof="1">
              <a:solidFill>
                <a:schemeClr val="tx1">
                  <a:lumMod val="95000"/>
                  <a:lumOff val="5000"/>
                </a:schemeClr>
              </a:solidFill>
            </a:endParaRPr>
          </a:p>
        </p:txBody>
      </p:sp>
    </p:spTree>
    <p:extLst>
      <p:ext uri="{BB962C8B-B14F-4D97-AF65-F5344CB8AC3E}">
        <p14:creationId xmlns:p14="http://schemas.microsoft.com/office/powerpoint/2010/main" val="177640821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50"/>
                                        </p:tgtEl>
                                        <p:attrNameLst>
                                          <p:attrName>style.visibility</p:attrName>
                                        </p:attrNameLst>
                                      </p:cBhvr>
                                      <p:to>
                                        <p:strVal val="visible"/>
                                      </p:to>
                                    </p:set>
                                    <p:animEffect transition="in" filter="wipe(right)">
                                      <p:cBhvr>
                                        <p:cTn id="10" dur="500"/>
                                        <p:tgtEl>
                                          <p:spTgt spid="50"/>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54"/>
                                        </p:tgtEl>
                                        <p:attrNameLst>
                                          <p:attrName>style.visibility</p:attrName>
                                        </p:attrNameLst>
                                      </p:cBhvr>
                                      <p:to>
                                        <p:strVal val="visible"/>
                                      </p:to>
                                    </p:set>
                                    <p:animEffect transition="in" filter="wipe(left)">
                                      <p:cBhvr>
                                        <p:cTn id="16" dur="500"/>
                                        <p:tgtEl>
                                          <p:spTgt spid="54"/>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53"/>
                                        </p:tgtEl>
                                        <p:attrNameLst>
                                          <p:attrName>style.visibility</p:attrName>
                                        </p:attrNameLst>
                                      </p:cBhvr>
                                      <p:to>
                                        <p:strVal val="visible"/>
                                      </p:to>
                                    </p:set>
                                    <p:animEffect transition="in" filter="wipe(down)">
                                      <p:cBhvr>
                                        <p:cTn id="19" dur="500"/>
                                        <p:tgtEl>
                                          <p:spTgt spid="53"/>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56"/>
                                        </p:tgtEl>
                                        <p:attrNameLst>
                                          <p:attrName>style.visibility</p:attrName>
                                        </p:attrNameLst>
                                      </p:cBhvr>
                                      <p:to>
                                        <p:strVal val="visible"/>
                                      </p:to>
                                    </p:set>
                                    <p:animEffect transition="in" filter="wipe(right)">
                                      <p:cBhvr>
                                        <p:cTn id="22" dur="500"/>
                                        <p:tgtEl>
                                          <p:spTgt spid="56"/>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57"/>
                                        </p:tgtEl>
                                        <p:attrNameLst>
                                          <p:attrName>style.visibility</p:attrName>
                                        </p:attrNameLst>
                                      </p:cBhvr>
                                      <p:to>
                                        <p:strVal val="visible"/>
                                      </p:to>
                                    </p:set>
                                    <p:animEffect transition="in" filter="wipe(down)">
                                      <p:cBhvr>
                                        <p:cTn id="25" dur="500"/>
                                        <p:tgtEl>
                                          <p:spTgt spid="57"/>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52"/>
                                        </p:tgtEl>
                                        <p:attrNameLst>
                                          <p:attrName>style.visibility</p:attrName>
                                        </p:attrNameLst>
                                      </p:cBhvr>
                                      <p:to>
                                        <p:strVal val="visible"/>
                                      </p:to>
                                    </p:set>
                                    <p:animEffect transition="in" filter="wipe(left)">
                                      <p:cBhvr>
                                        <p:cTn id="28" dur="500"/>
                                        <p:tgtEl>
                                          <p:spTgt spid="52"/>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55"/>
                                        </p:tgtEl>
                                        <p:attrNameLst>
                                          <p:attrName>style.visibility</p:attrName>
                                        </p:attrNameLst>
                                      </p:cBhvr>
                                      <p:to>
                                        <p:strVal val="visible"/>
                                      </p:to>
                                    </p:set>
                                    <p:animEffect transition="in" filter="wipe(right)">
                                      <p:cBhvr>
                                        <p:cTn id="34" dur="500"/>
                                        <p:tgtEl>
                                          <p:spTgt spid="55"/>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fltVal val="0"/>
                                          </p:val>
                                        </p:tav>
                                        <p:tav tm="100000">
                                          <p:val>
                                            <p:strVal val="#ppt_w"/>
                                          </p:val>
                                        </p:tav>
                                      </p:tavLst>
                                    </p:anim>
                                    <p:anim calcmode="lin" valueType="num">
                                      <p:cBhvr>
                                        <p:cTn id="48" dur="500" fill="hold"/>
                                        <p:tgtEl>
                                          <p:spTgt spid="62"/>
                                        </p:tgtEl>
                                        <p:attrNameLst>
                                          <p:attrName>ppt_h</p:attrName>
                                        </p:attrNameLst>
                                      </p:cBhvr>
                                      <p:tavLst>
                                        <p:tav tm="0">
                                          <p:val>
                                            <p:fltVal val="0"/>
                                          </p:val>
                                        </p:tav>
                                        <p:tav tm="100000">
                                          <p:val>
                                            <p:strVal val="#ppt_h"/>
                                          </p:val>
                                        </p:tav>
                                      </p:tavLst>
                                    </p:anim>
                                    <p:animEffect transition="in" filter="fade">
                                      <p:cBhvr>
                                        <p:cTn id="49" dur="500"/>
                                        <p:tgtEl>
                                          <p:spTgt spid="62"/>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68"/>
                                        </p:tgtEl>
                                        <p:attrNameLst>
                                          <p:attrName>style.visibility</p:attrName>
                                        </p:attrNameLst>
                                      </p:cBhvr>
                                      <p:to>
                                        <p:strVal val="visible"/>
                                      </p:to>
                                    </p:set>
                                    <p:anim calcmode="lin" valueType="num">
                                      <p:cBhvr>
                                        <p:cTn id="62" dur="500" fill="hold"/>
                                        <p:tgtEl>
                                          <p:spTgt spid="68"/>
                                        </p:tgtEl>
                                        <p:attrNameLst>
                                          <p:attrName>ppt_w</p:attrName>
                                        </p:attrNameLst>
                                      </p:cBhvr>
                                      <p:tavLst>
                                        <p:tav tm="0">
                                          <p:val>
                                            <p:fltVal val="0"/>
                                          </p:val>
                                        </p:tav>
                                        <p:tav tm="100000">
                                          <p:val>
                                            <p:strVal val="#ppt_w"/>
                                          </p:val>
                                        </p:tav>
                                      </p:tavLst>
                                    </p:anim>
                                    <p:anim calcmode="lin" valueType="num">
                                      <p:cBhvr>
                                        <p:cTn id="63" dur="500" fill="hold"/>
                                        <p:tgtEl>
                                          <p:spTgt spid="68"/>
                                        </p:tgtEl>
                                        <p:attrNameLst>
                                          <p:attrName>ppt_h</p:attrName>
                                        </p:attrNameLst>
                                      </p:cBhvr>
                                      <p:tavLst>
                                        <p:tav tm="0">
                                          <p:val>
                                            <p:fltVal val="0"/>
                                          </p:val>
                                        </p:tav>
                                        <p:tav tm="100000">
                                          <p:val>
                                            <p:strVal val="#ppt_h"/>
                                          </p:val>
                                        </p:tav>
                                      </p:tavLst>
                                    </p:anim>
                                    <p:animEffect transition="in" filter="fade">
                                      <p:cBhvr>
                                        <p:cTn id="64" dur="500"/>
                                        <p:tgtEl>
                                          <p:spTgt spid="68"/>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64"/>
                                        </p:tgtEl>
                                        <p:attrNameLst>
                                          <p:attrName>style.visibility</p:attrName>
                                        </p:attrNameLst>
                                      </p:cBhvr>
                                      <p:to>
                                        <p:strVal val="visible"/>
                                      </p:to>
                                    </p:set>
                                    <p:anim calcmode="lin" valueType="num">
                                      <p:cBhvr additive="base">
                                        <p:cTn id="68" dur="500" fill="hold"/>
                                        <p:tgtEl>
                                          <p:spTgt spid="64"/>
                                        </p:tgtEl>
                                        <p:attrNameLst>
                                          <p:attrName>ppt_x</p:attrName>
                                        </p:attrNameLst>
                                      </p:cBhvr>
                                      <p:tavLst>
                                        <p:tav tm="0">
                                          <p:val>
                                            <p:strVal val="0-#ppt_w/2"/>
                                          </p:val>
                                        </p:tav>
                                        <p:tav tm="100000">
                                          <p:val>
                                            <p:strVal val="#ppt_x"/>
                                          </p:val>
                                        </p:tav>
                                      </p:tavLst>
                                    </p:anim>
                                    <p:anim calcmode="lin" valueType="num">
                                      <p:cBhvr additive="base">
                                        <p:cTn id="69" dur="500" fill="hold"/>
                                        <p:tgtEl>
                                          <p:spTgt spid="64"/>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65"/>
                                        </p:tgtEl>
                                        <p:attrNameLst>
                                          <p:attrName>style.visibility</p:attrName>
                                        </p:attrNameLst>
                                      </p:cBhvr>
                                      <p:to>
                                        <p:strVal val="visible"/>
                                      </p:to>
                                    </p:set>
                                    <p:anim calcmode="lin" valueType="num">
                                      <p:cBhvr additive="base">
                                        <p:cTn id="72" dur="500" fill="hold"/>
                                        <p:tgtEl>
                                          <p:spTgt spid="65"/>
                                        </p:tgtEl>
                                        <p:attrNameLst>
                                          <p:attrName>ppt_x</p:attrName>
                                        </p:attrNameLst>
                                      </p:cBhvr>
                                      <p:tavLst>
                                        <p:tav tm="0">
                                          <p:val>
                                            <p:strVal val="0-#ppt_w/2"/>
                                          </p:val>
                                        </p:tav>
                                        <p:tav tm="100000">
                                          <p:val>
                                            <p:strVal val="#ppt_x"/>
                                          </p:val>
                                        </p:tav>
                                      </p:tavLst>
                                    </p:anim>
                                    <p:anim calcmode="lin" valueType="num">
                                      <p:cBhvr additive="base">
                                        <p:cTn id="73" dur="500" fill="hold"/>
                                        <p:tgtEl>
                                          <p:spTgt spid="65"/>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66"/>
                                        </p:tgtEl>
                                        <p:attrNameLst>
                                          <p:attrName>style.visibility</p:attrName>
                                        </p:attrNameLst>
                                      </p:cBhvr>
                                      <p:to>
                                        <p:strVal val="visible"/>
                                      </p:to>
                                    </p:set>
                                    <p:anim calcmode="lin" valueType="num">
                                      <p:cBhvr additive="base">
                                        <p:cTn id="76" dur="500" fill="hold"/>
                                        <p:tgtEl>
                                          <p:spTgt spid="66"/>
                                        </p:tgtEl>
                                        <p:attrNameLst>
                                          <p:attrName>ppt_x</p:attrName>
                                        </p:attrNameLst>
                                      </p:cBhvr>
                                      <p:tavLst>
                                        <p:tav tm="0">
                                          <p:val>
                                            <p:strVal val="1+#ppt_w/2"/>
                                          </p:val>
                                        </p:tav>
                                        <p:tav tm="100000">
                                          <p:val>
                                            <p:strVal val="#ppt_x"/>
                                          </p:val>
                                        </p:tav>
                                      </p:tavLst>
                                    </p:anim>
                                    <p:anim calcmode="lin" valueType="num">
                                      <p:cBhvr additive="base">
                                        <p:cTn id="77" dur="500" fill="hold"/>
                                        <p:tgtEl>
                                          <p:spTgt spid="66"/>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67"/>
                                        </p:tgtEl>
                                        <p:attrNameLst>
                                          <p:attrName>style.visibility</p:attrName>
                                        </p:attrNameLst>
                                      </p:cBhvr>
                                      <p:to>
                                        <p:strVal val="visible"/>
                                      </p:to>
                                    </p:set>
                                    <p:anim calcmode="lin" valueType="num">
                                      <p:cBhvr additive="base">
                                        <p:cTn id="80" dur="500" fill="hold"/>
                                        <p:tgtEl>
                                          <p:spTgt spid="67"/>
                                        </p:tgtEl>
                                        <p:attrNameLst>
                                          <p:attrName>ppt_x</p:attrName>
                                        </p:attrNameLst>
                                      </p:cBhvr>
                                      <p:tavLst>
                                        <p:tav tm="0">
                                          <p:val>
                                            <p:strVal val="1+#ppt_w/2"/>
                                          </p:val>
                                        </p:tav>
                                        <p:tav tm="100000">
                                          <p:val>
                                            <p:strVal val="#ppt_x"/>
                                          </p:val>
                                        </p:tav>
                                      </p:tavLst>
                                    </p:anim>
                                    <p:anim calcmode="lin" valueType="num">
                                      <p:cBhvr additive="base">
                                        <p:cTn id="81" dur="500" fill="hold"/>
                                        <p:tgtEl>
                                          <p:spTgt spid="67"/>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69"/>
                                        </p:tgtEl>
                                        <p:attrNameLst>
                                          <p:attrName>style.visibility</p:attrName>
                                        </p:attrNameLst>
                                      </p:cBhvr>
                                      <p:to>
                                        <p:strVal val="visible"/>
                                      </p:to>
                                    </p:set>
                                    <p:anim calcmode="lin" valueType="num">
                                      <p:cBhvr additive="base">
                                        <p:cTn id="84" dur="500" fill="hold"/>
                                        <p:tgtEl>
                                          <p:spTgt spid="69"/>
                                        </p:tgtEl>
                                        <p:attrNameLst>
                                          <p:attrName>ppt_x</p:attrName>
                                        </p:attrNameLst>
                                      </p:cBhvr>
                                      <p:tavLst>
                                        <p:tav tm="0">
                                          <p:val>
                                            <p:strVal val="0-#ppt_w/2"/>
                                          </p:val>
                                        </p:tav>
                                        <p:tav tm="100000">
                                          <p:val>
                                            <p:strVal val="#ppt_x"/>
                                          </p:val>
                                        </p:tav>
                                      </p:tavLst>
                                    </p:anim>
                                    <p:anim calcmode="lin" valueType="num">
                                      <p:cBhvr additive="base">
                                        <p:cTn id="85" dur="500" fill="hold"/>
                                        <p:tgtEl>
                                          <p:spTgt spid="69"/>
                                        </p:tgtEl>
                                        <p:attrNameLst>
                                          <p:attrName>ppt_y</p:attrName>
                                        </p:attrNameLst>
                                      </p:cBhvr>
                                      <p:tavLst>
                                        <p:tav tm="0">
                                          <p:val>
                                            <p:strVal val="#ppt_y"/>
                                          </p:val>
                                        </p:tav>
                                        <p:tav tm="100000">
                                          <p:val>
                                            <p:strVal val="#ppt_y"/>
                                          </p:val>
                                        </p:tav>
                                      </p:tavLst>
                                    </p:anim>
                                  </p:childTnLst>
                                </p:cTn>
                              </p:par>
                              <p:par>
                                <p:cTn id="86" presetID="2" presetClass="entr" presetSubtype="2" decel="100000" fill="hold" grpId="0" nodeType="withEffect">
                                  <p:stCondLst>
                                    <p:cond delay="300"/>
                                  </p:stCondLst>
                                  <p:childTnLst>
                                    <p:set>
                                      <p:cBhvr>
                                        <p:cTn id="87" dur="1" fill="hold">
                                          <p:stCondLst>
                                            <p:cond delay="0"/>
                                          </p:stCondLst>
                                        </p:cTn>
                                        <p:tgtEl>
                                          <p:spTgt spid="70"/>
                                        </p:tgtEl>
                                        <p:attrNameLst>
                                          <p:attrName>style.visibility</p:attrName>
                                        </p:attrNameLst>
                                      </p:cBhvr>
                                      <p:to>
                                        <p:strVal val="visible"/>
                                      </p:to>
                                    </p:set>
                                    <p:anim calcmode="lin" valueType="num">
                                      <p:cBhvr additive="base">
                                        <p:cTn id="88" dur="500" fill="hold"/>
                                        <p:tgtEl>
                                          <p:spTgt spid="70"/>
                                        </p:tgtEl>
                                        <p:attrNameLst>
                                          <p:attrName>ppt_x</p:attrName>
                                        </p:attrNameLst>
                                      </p:cBhvr>
                                      <p:tavLst>
                                        <p:tav tm="0">
                                          <p:val>
                                            <p:strVal val="1+#ppt_w/2"/>
                                          </p:val>
                                        </p:tav>
                                        <p:tav tm="100000">
                                          <p:val>
                                            <p:strVal val="#ppt_x"/>
                                          </p:val>
                                        </p:tav>
                                      </p:tavLst>
                                    </p:anim>
                                    <p:anim calcmode="lin" valueType="num">
                                      <p:cBhvr additive="base">
                                        <p:cTn id="89"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animBg="1"/>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67" name="Rectangle 2"/>
          <p:cNvSpPr/>
          <p:nvPr/>
        </p:nvSpPr>
        <p:spPr>
          <a:xfrm>
            <a:off x="4572000" y="915895"/>
            <a:ext cx="3662363" cy="1750219"/>
          </a:xfrm>
          <a:prstGeom prst="rect">
            <a:avLst/>
          </a:prstGeom>
          <a:blipFill>
            <a:blip r:embed="rId3" cstate="prin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b="1" dirty="0">
                <a:solidFill>
                  <a:schemeClr val="bg1">
                    <a:lumMod val="95000"/>
                  </a:schemeClr>
                </a:solidFill>
                <a:latin typeface="微软雅黑" pitchFamily="34" charset="-122"/>
                <a:ea typeface="微软雅黑" pitchFamily="34" charset="-122"/>
              </a:rPr>
              <a:t>添加标题</a:t>
            </a:r>
            <a:endParaRPr lang="en-US" altLang="zh-CN" sz="1700" b="1"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20000"/>
              </a:lnSpc>
              <a:spcBef>
                <a:spcPct val="0"/>
              </a:spcBef>
              <a:spcAft>
                <a:spcPts val="0"/>
              </a:spcAft>
              <a:buNone/>
              <a:defRPr/>
            </a:pPr>
            <a:r>
              <a:rPr lang="zh-CN" altLang="en-US" sz="1100" dirty="0">
                <a:solidFill>
                  <a:schemeClr val="bg1">
                    <a:lumMod val="9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131999472"/>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fill="hold"/>
                                        <p:tgtEl>
                                          <p:spTgt spid="67"/>
                                        </p:tgtEl>
                                        <p:attrNameLst>
                                          <p:attrName>ppt_x</p:attrName>
                                        </p:attrNameLst>
                                      </p:cBhvr>
                                      <p:tavLst>
                                        <p:tav tm="0">
                                          <p:val>
                                            <p:strVal val="0-#ppt_w/2"/>
                                          </p:val>
                                        </p:tav>
                                        <p:tav tm="100000">
                                          <p:val>
                                            <p:strVal val="#ppt_x"/>
                                          </p:val>
                                        </p:tav>
                                      </p:tavLst>
                                    </p:anim>
                                    <p:anim calcmode="lin" valueType="num">
                                      <p:cBhvr additive="base">
                                        <p:cTn id="12" dur="500" fill="hold"/>
                                        <p:tgtEl>
                                          <p:spTgt spid="6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right)">
                                      <p:cBhvr>
                                        <p:cTn id="16" dur="500"/>
                                        <p:tgtEl>
                                          <p:spTgt spid="68"/>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10"/>
                                        </p:tgtEl>
                                        <p:attrNameLst>
                                          <p:attrName>style.visibility</p:attrName>
                                        </p:attrNameLst>
                                      </p:cBhvr>
                                      <p:to>
                                        <p:strVal val="visible"/>
                                      </p:to>
                                    </p:set>
                                    <p:animEffect transition="in" filter="wipe(right)">
                                      <p:cBhvr>
                                        <p:cTn id="19" dur="500"/>
                                        <p:tgtEl>
                                          <p:spTgt spid="110"/>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11"/>
                                        </p:tgtEl>
                                        <p:attrNameLst>
                                          <p:attrName>style.visibility</p:attrName>
                                        </p:attrNameLst>
                                      </p:cBhvr>
                                      <p:to>
                                        <p:strVal val="visible"/>
                                      </p:to>
                                    </p:set>
                                    <p:animEffect transition="in" filter="wipe(right)">
                                      <p:cBhvr>
                                        <p:cTn id="22" dur="500"/>
                                        <p:tgtEl>
                                          <p:spTgt spid="111"/>
                                        </p:tgtEl>
                                      </p:cBhvr>
                                    </p:animEffect>
                                  </p:childTnLst>
                                </p:cTn>
                              </p:par>
                            </p:childTnLst>
                          </p:cTn>
                        </p:par>
                        <p:par>
                          <p:cTn id="23" fill="hold">
                            <p:stCondLst>
                              <p:cond delay="1750"/>
                            </p:stCondLst>
                            <p:childTnLst>
                              <p:par>
                                <p:cTn id="24" presetID="21" presetClass="entr" presetSubtype="1"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heel(1)">
                                      <p:cBhvr>
                                        <p:cTn id="26" dur="400"/>
                                        <p:tgtEl>
                                          <p:spTgt spid="69"/>
                                        </p:tgtEl>
                                      </p:cBhvr>
                                    </p:animEffect>
                                  </p:childTnLst>
                                </p:cTn>
                              </p:par>
                            </p:childTnLst>
                          </p:cTn>
                        </p:par>
                        <p:par>
                          <p:cTn id="27" fill="hold">
                            <p:stCondLst>
                              <p:cond delay="2150"/>
                            </p:stCondLst>
                            <p:childTnLst>
                              <p:par>
                                <p:cTn id="28" presetID="21" presetClass="entr" presetSubtype="1" fill="hold" grpId="0" nodeType="after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heel(1)">
                                      <p:cBhvr>
                                        <p:cTn id="30" dur="400"/>
                                        <p:tgtEl>
                                          <p:spTgt spid="70"/>
                                        </p:tgtEl>
                                      </p:cBhvr>
                                    </p:animEffect>
                                  </p:childTnLst>
                                </p:cTn>
                              </p:par>
                            </p:childTnLst>
                          </p:cTn>
                        </p:par>
                        <p:par>
                          <p:cTn id="31" fill="hold">
                            <p:stCondLst>
                              <p:cond delay="2550"/>
                            </p:stCondLst>
                            <p:childTnLst>
                              <p:par>
                                <p:cTn id="32" presetID="21" presetClass="entr" presetSubtype="1"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wheel(1)">
                                      <p:cBhvr>
                                        <p:cTn id="34" dur="400"/>
                                        <p:tgtEl>
                                          <p:spTgt spid="71"/>
                                        </p:tgtEl>
                                      </p:cBhvr>
                                    </p:animEffect>
                                  </p:childTnLst>
                                </p:cTn>
                              </p:par>
                            </p:childTnLst>
                          </p:cTn>
                        </p:par>
                        <p:par>
                          <p:cTn id="35" fill="hold">
                            <p:stCondLst>
                              <p:cond delay="2950"/>
                            </p:stCondLst>
                            <p:childTnLst>
                              <p:par>
                                <p:cTn id="36" presetID="21" presetClass="entr" presetSubtype="1"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heel(1)">
                                      <p:cBhvr>
                                        <p:cTn id="38" dur="400"/>
                                        <p:tgtEl>
                                          <p:spTgt spid="72"/>
                                        </p:tgtEl>
                                      </p:cBhvr>
                                    </p:animEffect>
                                  </p:childTnLst>
                                </p:cTn>
                              </p:par>
                            </p:childTnLst>
                          </p:cTn>
                        </p:par>
                        <p:par>
                          <p:cTn id="39" fill="hold">
                            <p:stCondLst>
                              <p:cond delay="335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250"/>
                                        <p:tgtEl>
                                          <p:spTgt spid="73"/>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250"/>
                                        <p:tgtEl>
                                          <p:spTgt spid="76"/>
                                        </p:tgtEl>
                                      </p:cBhvr>
                                    </p:animEffect>
                                  </p:childTnLst>
                                </p:cTn>
                              </p:par>
                              <p:par>
                                <p:cTn id="46" presetID="10" presetClass="entr" presetSubtype="0" fill="hold" nodeType="with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fade">
                                      <p:cBhvr>
                                        <p:cTn id="48" dur="250"/>
                                        <p:tgtEl>
                                          <p:spTgt spid="107"/>
                                        </p:tgtEl>
                                      </p:cBhvr>
                                    </p:animEffect>
                                  </p:childTnLst>
                                </p:cTn>
                              </p:par>
                              <p:par>
                                <p:cTn id="49" presetID="10" presetClass="entr" presetSubtype="0" fill="hold"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250"/>
                                        <p:tgtEl>
                                          <p:spTgt spid="88"/>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12"/>
                                        </p:tgtEl>
                                        <p:attrNameLst>
                                          <p:attrName>style.visibility</p:attrName>
                                        </p:attrNameLst>
                                      </p:cBhvr>
                                      <p:to>
                                        <p:strVal val="visible"/>
                                      </p:to>
                                    </p:set>
                                    <p:animEffect transition="in" filter="randombar(horizontal)">
                                      <p:cBhvr>
                                        <p:cTn id="54" dur="400"/>
                                        <p:tgtEl>
                                          <p:spTgt spid="112"/>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13"/>
                                        </p:tgtEl>
                                        <p:attrNameLst>
                                          <p:attrName>style.visibility</p:attrName>
                                        </p:attrNameLst>
                                      </p:cBhvr>
                                      <p:to>
                                        <p:strVal val="visible"/>
                                      </p:to>
                                    </p:set>
                                    <p:animEffect transition="in" filter="randombar(horizontal)">
                                      <p:cBhvr>
                                        <p:cTn id="57" dur="400"/>
                                        <p:tgtEl>
                                          <p:spTgt spid="113"/>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14"/>
                                        </p:tgtEl>
                                        <p:attrNameLst>
                                          <p:attrName>style.visibility</p:attrName>
                                        </p:attrNameLst>
                                      </p:cBhvr>
                                      <p:to>
                                        <p:strVal val="visible"/>
                                      </p:to>
                                    </p:set>
                                    <p:animEffect transition="in" filter="randombar(horizontal)">
                                      <p:cBhvr>
                                        <p:cTn id="60" dur="400"/>
                                        <p:tgtEl>
                                          <p:spTgt spid="114"/>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15"/>
                                        </p:tgtEl>
                                        <p:attrNameLst>
                                          <p:attrName>style.visibility</p:attrName>
                                        </p:attrNameLst>
                                      </p:cBhvr>
                                      <p:to>
                                        <p:strVal val="visible"/>
                                      </p:to>
                                    </p:set>
                                    <p:animEffect transition="in" filter="randombar(horizontal)">
                                      <p:cBhvr>
                                        <p:cTn id="63" dur="400"/>
                                        <p:tgtEl>
                                          <p:spTgt spid="115"/>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16"/>
                                        </p:tgtEl>
                                        <p:attrNameLst>
                                          <p:attrName>style.visibility</p:attrName>
                                        </p:attrNameLst>
                                      </p:cBhvr>
                                      <p:to>
                                        <p:strVal val="visible"/>
                                      </p:to>
                                    </p:set>
                                    <p:animEffect transition="in" filter="randombar(horizontal)">
                                      <p:cBhvr>
                                        <p:cTn id="66" dur="400"/>
                                        <p:tgtEl>
                                          <p:spTgt spid="116"/>
                                        </p:tgtEl>
                                      </p:cBhvr>
                                    </p:animEffect>
                                  </p:childTnLst>
                                </p:cTn>
                              </p:par>
                              <p:par>
                                <p:cTn id="67" presetID="14" presetClass="entr" presetSubtype="10" fill="hold" grpId="0" nodeType="withEffect">
                                  <p:stCondLst>
                                    <p:cond delay="750"/>
                                  </p:stCondLst>
                                  <p:childTnLst>
                                    <p:set>
                                      <p:cBhvr>
                                        <p:cTn id="68" dur="1" fill="hold">
                                          <p:stCondLst>
                                            <p:cond delay="0"/>
                                          </p:stCondLst>
                                        </p:cTn>
                                        <p:tgtEl>
                                          <p:spTgt spid="117"/>
                                        </p:tgtEl>
                                        <p:attrNameLst>
                                          <p:attrName>style.visibility</p:attrName>
                                        </p:attrNameLst>
                                      </p:cBhvr>
                                      <p:to>
                                        <p:strVal val="visible"/>
                                      </p:to>
                                    </p:set>
                                    <p:animEffect transition="in" filter="randombar(horizontal)">
                                      <p:cBhvr>
                                        <p:cTn id="69" dur="400"/>
                                        <p:tgtEl>
                                          <p:spTgt spid="117"/>
                                        </p:tgtEl>
                                      </p:cBhvr>
                                    </p:animEffect>
                                  </p:childTnLst>
                                </p:cTn>
                              </p:par>
                              <p:par>
                                <p:cTn id="70" presetID="14" presetClass="entr" presetSubtype="10" fill="hold" grpId="0" nodeType="withEffect">
                                  <p:stCondLst>
                                    <p:cond delay="750"/>
                                  </p:stCondLst>
                                  <p:childTnLst>
                                    <p:set>
                                      <p:cBhvr>
                                        <p:cTn id="71" dur="1" fill="hold">
                                          <p:stCondLst>
                                            <p:cond delay="0"/>
                                          </p:stCondLst>
                                        </p:cTn>
                                        <p:tgtEl>
                                          <p:spTgt spid="118"/>
                                        </p:tgtEl>
                                        <p:attrNameLst>
                                          <p:attrName>style.visibility</p:attrName>
                                        </p:attrNameLst>
                                      </p:cBhvr>
                                      <p:to>
                                        <p:strVal val="visible"/>
                                      </p:to>
                                    </p:set>
                                    <p:animEffect transition="in" filter="randombar(horizontal)">
                                      <p:cBhvr>
                                        <p:cTn id="72" dur="400"/>
                                        <p:tgtEl>
                                          <p:spTgt spid="118"/>
                                        </p:tgtEl>
                                      </p:cBhvr>
                                    </p:animEffect>
                                  </p:childTnLst>
                                </p:cTn>
                              </p:par>
                              <p:par>
                                <p:cTn id="73" presetID="14" presetClass="entr" presetSubtype="10" fill="hold" grpId="0" nodeType="withEffect">
                                  <p:stCondLst>
                                    <p:cond delay="750"/>
                                  </p:stCondLst>
                                  <p:childTnLst>
                                    <p:set>
                                      <p:cBhvr>
                                        <p:cTn id="74" dur="1" fill="hold">
                                          <p:stCondLst>
                                            <p:cond delay="0"/>
                                          </p:stCondLst>
                                        </p:cTn>
                                        <p:tgtEl>
                                          <p:spTgt spid="119"/>
                                        </p:tgtEl>
                                        <p:attrNameLst>
                                          <p:attrName>style.visibility</p:attrName>
                                        </p:attrNameLst>
                                      </p:cBhvr>
                                      <p:to>
                                        <p:strVal val="visible"/>
                                      </p:to>
                                    </p:set>
                                    <p:animEffect transition="in" filter="randombar(horizontal)">
                                      <p:cBhvr>
                                        <p:cTn id="75"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成功项目展示</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ea typeface="+mn-ea"/>
              </a:rPr>
              <a:t>单击</a:t>
            </a:r>
            <a:r>
              <a:rPr lang="zh-CN" altLang="en-US" sz="1100" dirty="0">
                <a:solidFill>
                  <a:schemeClr val="tx1">
                    <a:lumMod val="85000"/>
                    <a:lumOff val="15000"/>
                  </a:schemeClr>
                </a:solidFill>
                <a:latin typeface="+mn-ea"/>
                <a:ea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此处添加文本单击此处添加</a:t>
            </a:r>
            <a:r>
              <a:rPr lang="zh-CN" altLang="en-US" sz="1100" dirty="0" smtClean="0">
                <a:solidFill>
                  <a:schemeClr val="tx1">
                    <a:lumMod val="85000"/>
                    <a:lumOff val="15000"/>
                  </a:schemeClr>
                </a:solidFill>
                <a:latin typeface="+mn-ea"/>
                <a:ea typeface="+mn-ea"/>
              </a:rPr>
              <a:t>文本</a:t>
            </a:r>
            <a:endParaRPr lang="en-US" altLang="zh-CN" sz="1100" dirty="0">
              <a:solidFill>
                <a:schemeClr val="tx1">
                  <a:lumMod val="85000"/>
                  <a:lumOff val="15000"/>
                </a:schemeClr>
              </a:solidFill>
              <a:latin typeface="+mn-ea"/>
              <a:ea typeface="+mn-ea"/>
            </a:endParaRPr>
          </a:p>
        </p:txBody>
      </p:sp>
      <p:pic>
        <p:nvPicPr>
          <p:cNvPr id="46" name="图片 45" descr="Vista-desktop-12.png"/>
          <p:cNvPicPr>
            <a:picLocks noChangeAspect="1"/>
          </p:cNvPicPr>
          <p:nvPr/>
        </p:nvPicPr>
        <p:blipFill rotWithShape="1">
          <a:blip r:embed="rId6" cstate="print"/>
          <a:srcRect r="22062"/>
          <a:stretch>
            <a:fillRect/>
          </a:stretch>
        </p:blipFill>
        <p:spPr>
          <a:xfrm>
            <a:off x="6084168" y="1059581"/>
            <a:ext cx="3059832" cy="3925957"/>
          </a:xfrm>
          <a:prstGeom prst="rect">
            <a:avLst/>
          </a:prstGeom>
        </p:spPr>
      </p:pic>
    </p:spTree>
    <p:extLst>
      <p:ext uri="{BB962C8B-B14F-4D97-AF65-F5344CB8AC3E}">
        <p14:creationId xmlns:p14="http://schemas.microsoft.com/office/powerpoint/2010/main" val="303694139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750"/>
                                        <p:tgtEl>
                                          <p:spTgt spid="45"/>
                                        </p:tgtEl>
                                      </p:cBhvr>
                                    </p:animEffect>
                                  </p:childTnLst>
                                </p:cTn>
                              </p:par>
                            </p:childTnLst>
                          </p:cTn>
                        </p:par>
                        <p:par>
                          <p:cTn id="12" fill="hold">
                            <p:stCondLst>
                              <p:cond delay="1250"/>
                            </p:stCondLst>
                            <p:childTnLst>
                              <p:par>
                                <p:cTn id="13" presetID="23" presetClass="entr" presetSubtype="528"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 calcmode="lin" valueType="num">
                                      <p:cBhvr>
                                        <p:cTn id="17" dur="500" fill="hold"/>
                                        <p:tgtEl>
                                          <p:spTgt spid="39"/>
                                        </p:tgtEl>
                                        <p:attrNameLst>
                                          <p:attrName>ppt_x</p:attrName>
                                        </p:attrNameLst>
                                      </p:cBhvr>
                                      <p:tavLst>
                                        <p:tav tm="0">
                                          <p:val>
                                            <p:fltVal val="0.5"/>
                                          </p:val>
                                        </p:tav>
                                        <p:tav tm="100000">
                                          <p:val>
                                            <p:strVal val="#ppt_x"/>
                                          </p:val>
                                        </p:tav>
                                      </p:tavLst>
                                    </p:anim>
                                    <p:anim calcmode="lin" valueType="num">
                                      <p:cBhvr>
                                        <p:cTn id="18" dur="500" fill="hold"/>
                                        <p:tgtEl>
                                          <p:spTgt spid="39"/>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35"/>
                                        </p:tgtEl>
                                        <p:attrNameLst>
                                          <p:attrName>style.visibility</p:attrName>
                                        </p:attrNameLst>
                                      </p:cBhvr>
                                      <p:to>
                                        <p:strVal val="visible"/>
                                      </p:to>
                                    </p:set>
                                    <p:anim calcmode="lin" valueType="num">
                                      <p:cBhvr>
                                        <p:cTn id="21" dur="500" fill="hold"/>
                                        <p:tgtEl>
                                          <p:spTgt spid="35"/>
                                        </p:tgtEl>
                                        <p:attrNameLst>
                                          <p:attrName>ppt_w</p:attrName>
                                        </p:attrNameLst>
                                      </p:cBhvr>
                                      <p:tavLst>
                                        <p:tav tm="0">
                                          <p:val>
                                            <p:fltVal val="0"/>
                                          </p:val>
                                        </p:tav>
                                        <p:tav tm="100000">
                                          <p:val>
                                            <p:strVal val="#ppt_w"/>
                                          </p:val>
                                        </p:tav>
                                      </p:tavLst>
                                    </p:anim>
                                    <p:anim calcmode="lin" valueType="num">
                                      <p:cBhvr>
                                        <p:cTn id="22" dur="500" fill="hold"/>
                                        <p:tgtEl>
                                          <p:spTgt spid="35"/>
                                        </p:tgtEl>
                                        <p:attrNameLst>
                                          <p:attrName>ppt_h</p:attrName>
                                        </p:attrNameLst>
                                      </p:cBhvr>
                                      <p:tavLst>
                                        <p:tav tm="0">
                                          <p:val>
                                            <p:fltVal val="0"/>
                                          </p:val>
                                        </p:tav>
                                        <p:tav tm="100000">
                                          <p:val>
                                            <p:strVal val="#ppt_h"/>
                                          </p:val>
                                        </p:tav>
                                      </p:tavLst>
                                    </p:anim>
                                    <p:anim calcmode="lin" valueType="num">
                                      <p:cBhvr>
                                        <p:cTn id="23" dur="500" fill="hold"/>
                                        <p:tgtEl>
                                          <p:spTgt spid="35"/>
                                        </p:tgtEl>
                                        <p:attrNameLst>
                                          <p:attrName>ppt_x</p:attrName>
                                        </p:attrNameLst>
                                      </p:cBhvr>
                                      <p:tavLst>
                                        <p:tav tm="0">
                                          <p:val>
                                            <p:fltVal val="0.5"/>
                                          </p:val>
                                        </p:tav>
                                        <p:tav tm="100000">
                                          <p:val>
                                            <p:strVal val="#ppt_x"/>
                                          </p:val>
                                        </p:tav>
                                      </p:tavLst>
                                    </p:anim>
                                    <p:anim calcmode="lin" valueType="num">
                                      <p:cBhvr>
                                        <p:cTn id="24" dur="500" fill="hold"/>
                                        <p:tgtEl>
                                          <p:spTgt spid="35"/>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 calcmode="lin" valueType="num">
                                      <p:cBhvr>
                                        <p:cTn id="29" dur="500" fill="hold"/>
                                        <p:tgtEl>
                                          <p:spTgt spid="33"/>
                                        </p:tgtEl>
                                        <p:attrNameLst>
                                          <p:attrName>ppt_x</p:attrName>
                                        </p:attrNameLst>
                                      </p:cBhvr>
                                      <p:tavLst>
                                        <p:tav tm="0">
                                          <p:val>
                                            <p:fltVal val="0.5"/>
                                          </p:val>
                                        </p:tav>
                                        <p:tav tm="100000">
                                          <p:val>
                                            <p:strVal val="#ppt_x"/>
                                          </p:val>
                                        </p:tav>
                                      </p:tavLst>
                                    </p:anim>
                                    <p:anim calcmode="lin" valueType="num">
                                      <p:cBhvr>
                                        <p:cTn id="30" dur="500" fill="hold"/>
                                        <p:tgtEl>
                                          <p:spTgt spid="33"/>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42"/>
                                        </p:tgtEl>
                                        <p:attrNameLst>
                                          <p:attrName>style.visibility</p:attrName>
                                        </p:attrNameLst>
                                      </p:cBhvr>
                                      <p:to>
                                        <p:strVal val="visible"/>
                                      </p:to>
                                    </p:set>
                                    <p:anim calcmode="lin" valueType="num">
                                      <p:cBhvr>
                                        <p:cTn id="33" dur="500" fill="hold"/>
                                        <p:tgtEl>
                                          <p:spTgt spid="42"/>
                                        </p:tgtEl>
                                        <p:attrNameLst>
                                          <p:attrName>ppt_w</p:attrName>
                                        </p:attrNameLst>
                                      </p:cBhvr>
                                      <p:tavLst>
                                        <p:tav tm="0">
                                          <p:val>
                                            <p:fltVal val="0"/>
                                          </p:val>
                                        </p:tav>
                                        <p:tav tm="100000">
                                          <p:val>
                                            <p:strVal val="#ppt_w"/>
                                          </p:val>
                                        </p:tav>
                                      </p:tavLst>
                                    </p:anim>
                                    <p:anim calcmode="lin" valueType="num">
                                      <p:cBhvr>
                                        <p:cTn id="34" dur="500" fill="hold"/>
                                        <p:tgtEl>
                                          <p:spTgt spid="42"/>
                                        </p:tgtEl>
                                        <p:attrNameLst>
                                          <p:attrName>ppt_h</p:attrName>
                                        </p:attrNameLst>
                                      </p:cBhvr>
                                      <p:tavLst>
                                        <p:tav tm="0">
                                          <p:val>
                                            <p:fltVal val="0"/>
                                          </p:val>
                                        </p:tav>
                                        <p:tav tm="100000">
                                          <p:val>
                                            <p:strVal val="#ppt_h"/>
                                          </p:val>
                                        </p:tav>
                                      </p:tavLst>
                                    </p:anim>
                                    <p:anim calcmode="lin" valueType="num">
                                      <p:cBhvr>
                                        <p:cTn id="35" dur="500" fill="hold"/>
                                        <p:tgtEl>
                                          <p:spTgt spid="42"/>
                                        </p:tgtEl>
                                        <p:attrNameLst>
                                          <p:attrName>ppt_x</p:attrName>
                                        </p:attrNameLst>
                                      </p:cBhvr>
                                      <p:tavLst>
                                        <p:tav tm="0">
                                          <p:val>
                                            <p:fltVal val="0.5"/>
                                          </p:val>
                                        </p:tav>
                                        <p:tav tm="100000">
                                          <p:val>
                                            <p:strVal val="#ppt_x"/>
                                          </p:val>
                                        </p:tav>
                                      </p:tavLst>
                                    </p:anim>
                                    <p:anim calcmode="lin" valueType="num">
                                      <p:cBhvr>
                                        <p:cTn id="36" dur="500" fill="hold"/>
                                        <p:tgtEl>
                                          <p:spTgt spid="42"/>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anim calcmode="lin" valueType="num">
                                      <p:cBhvr>
                                        <p:cTn id="41" dur="500" fill="hold"/>
                                        <p:tgtEl>
                                          <p:spTgt spid="36"/>
                                        </p:tgtEl>
                                        <p:attrNameLst>
                                          <p:attrName>ppt_x</p:attrName>
                                        </p:attrNameLst>
                                      </p:cBhvr>
                                      <p:tavLst>
                                        <p:tav tm="0">
                                          <p:val>
                                            <p:fltVal val="0.5"/>
                                          </p:val>
                                        </p:tav>
                                        <p:tav tm="100000">
                                          <p:val>
                                            <p:strVal val="#ppt_x"/>
                                          </p:val>
                                        </p:tav>
                                      </p:tavLst>
                                    </p:anim>
                                    <p:anim calcmode="lin" valueType="num">
                                      <p:cBhvr>
                                        <p:cTn id="42" dur="500" fill="hold"/>
                                        <p:tgtEl>
                                          <p:spTgt spid="36"/>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 calcmode="lin" valueType="num">
                                      <p:cBhvr>
                                        <p:cTn id="47" dur="500" fill="hold"/>
                                        <p:tgtEl>
                                          <p:spTgt spid="34"/>
                                        </p:tgtEl>
                                        <p:attrNameLst>
                                          <p:attrName>ppt_x</p:attrName>
                                        </p:attrNameLst>
                                      </p:cBhvr>
                                      <p:tavLst>
                                        <p:tav tm="0">
                                          <p:val>
                                            <p:fltVal val="0.5"/>
                                          </p:val>
                                        </p:tav>
                                        <p:tav tm="100000">
                                          <p:val>
                                            <p:strVal val="#ppt_x"/>
                                          </p:val>
                                        </p:tav>
                                      </p:tavLst>
                                    </p:anim>
                                    <p:anim calcmode="lin" valueType="num">
                                      <p:cBhvr>
                                        <p:cTn id="48" dur="500" fill="hold"/>
                                        <p:tgtEl>
                                          <p:spTgt spid="34"/>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7" y="0"/>
            <a:ext cx="9141743" cy="5143499"/>
          </a:xfrm>
          <a:prstGeom prst="rect">
            <a:avLst/>
          </a:prstGeom>
          <a:ln>
            <a:noFill/>
          </a:ln>
          <a:effectLst/>
          <a:scene3d>
            <a:camera prst="orthographicFront"/>
            <a:lightRig rig="threePt" dir="t">
              <a:rot lat="0" lon="0" rev="2700000"/>
            </a:lightRig>
          </a:scene3d>
          <a:sp3d>
            <a:bevelT w="63500" h="50800"/>
          </a:sp3d>
        </p:spPr>
      </p:pic>
      <p:sp>
        <p:nvSpPr>
          <p:cNvPr id="16" name="矩形 15"/>
          <p:cNvSpPr/>
          <p:nvPr/>
        </p:nvSpPr>
        <p:spPr>
          <a:xfrm>
            <a:off x="-9849" y="1340413"/>
            <a:ext cx="9153849" cy="2455473"/>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895039" y="1563638"/>
            <a:ext cx="3185487" cy="646331"/>
          </a:xfrm>
          <a:prstGeom prst="rect">
            <a:avLst/>
          </a:prstGeom>
          <a:noFill/>
        </p:spPr>
        <p:txBody>
          <a:bodyPr wrap="none" rtlCol="0">
            <a:spAutoFit/>
          </a:bodyPr>
          <a:lstStyle/>
          <a:p>
            <a:pPr marL="0" lvl="1"/>
            <a:r>
              <a:rPr lang="zh-CN" altLang="en-US" sz="3600" b="1" spc="300" dirty="0" smtClean="0">
                <a:solidFill>
                  <a:schemeClr val="bg1"/>
                </a:solidFill>
                <a:latin typeface="微软雅黑" pitchFamily="34" charset="-122"/>
                <a:ea typeface="微软雅黑" pitchFamily="34" charset="-122"/>
              </a:rPr>
              <a:t>工作存在不足</a:t>
            </a:r>
            <a:endParaRPr lang="zh-CN" altLang="en-US" sz="3600" b="1" spc="300" dirty="0">
              <a:solidFill>
                <a:schemeClr val="bg1"/>
              </a:solidFill>
              <a:latin typeface="微软雅黑" pitchFamily="34" charset="-122"/>
              <a:ea typeface="微软雅黑" pitchFamily="34" charset="-122"/>
            </a:endParaRPr>
          </a:p>
        </p:txBody>
      </p:sp>
      <p:cxnSp>
        <p:nvCxnSpPr>
          <p:cNvPr id="19" name="直接连接符 18"/>
          <p:cNvCxnSpPr/>
          <p:nvPr/>
        </p:nvCxnSpPr>
        <p:spPr>
          <a:xfrm flipV="1">
            <a:off x="3679015" y="1340413"/>
            <a:ext cx="0" cy="245547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文本框 9"/>
          <p:cNvSpPr txBox="1"/>
          <p:nvPr/>
        </p:nvSpPr>
        <p:spPr>
          <a:xfrm>
            <a:off x="4000306" y="243035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smtClean="0">
                <a:solidFill>
                  <a:schemeClr val="bg1"/>
                </a:solidFill>
                <a:latin typeface="微软雅黑" pitchFamily="34" charset="-122"/>
                <a:ea typeface="微软雅黑" pitchFamily="34" charset="-122"/>
              </a:rPr>
              <a:t>添加文字</a:t>
            </a:r>
            <a:endParaRPr lang="zh-CN" altLang="en-US" sz="1500" b="0" dirty="0">
              <a:solidFill>
                <a:schemeClr val="bg1"/>
              </a:solidFill>
              <a:latin typeface="微软雅黑" pitchFamily="34" charset="-122"/>
              <a:ea typeface="微软雅黑" pitchFamily="34" charset="-122"/>
            </a:endParaRPr>
          </a:p>
        </p:txBody>
      </p:sp>
      <p:sp>
        <p:nvSpPr>
          <p:cNvPr id="21" name="文本框 9"/>
          <p:cNvSpPr txBox="1"/>
          <p:nvPr/>
        </p:nvSpPr>
        <p:spPr>
          <a:xfrm>
            <a:off x="4000305" y="275579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2" name="文本框 9"/>
          <p:cNvSpPr txBox="1"/>
          <p:nvPr/>
        </p:nvSpPr>
        <p:spPr>
          <a:xfrm>
            <a:off x="4000306" y="308168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3" name="文本框 9"/>
          <p:cNvSpPr txBox="1"/>
          <p:nvPr/>
        </p:nvSpPr>
        <p:spPr>
          <a:xfrm>
            <a:off x="4000305" y="340306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4" name="文本框 9"/>
          <p:cNvSpPr txBox="1"/>
          <p:nvPr/>
        </p:nvSpPr>
        <p:spPr>
          <a:xfrm>
            <a:off x="5703522" y="243360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5" name="文本框 9"/>
          <p:cNvSpPr txBox="1"/>
          <p:nvPr/>
        </p:nvSpPr>
        <p:spPr>
          <a:xfrm>
            <a:off x="5703523" y="275949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6" name="文本框 9"/>
          <p:cNvSpPr txBox="1"/>
          <p:nvPr/>
        </p:nvSpPr>
        <p:spPr>
          <a:xfrm>
            <a:off x="5703522" y="3080878"/>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7" name="TextBox 26"/>
          <p:cNvSpPr txBox="1"/>
          <p:nvPr/>
        </p:nvSpPr>
        <p:spPr>
          <a:xfrm>
            <a:off x="2351490" y="2872266"/>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itchFamily="34" charset="-122"/>
                <a:ea typeface="微软雅黑" pitchFamily="34" charset="-122"/>
              </a:rPr>
              <a:t>PART 4</a:t>
            </a:r>
            <a:endParaRPr lang="zh-CN" altLang="en-US" sz="1600" dirty="0" smtClean="0">
              <a:solidFill>
                <a:schemeClr val="bg1"/>
              </a:solidFill>
              <a:latin typeface="微软雅黑" pitchFamily="34" charset="-122"/>
              <a:ea typeface="微软雅黑" pitchFamily="34" charset="-122"/>
            </a:endParaRPr>
          </a:p>
        </p:txBody>
      </p:sp>
      <p:grpSp>
        <p:nvGrpSpPr>
          <p:cNvPr id="28" name="组合 27"/>
          <p:cNvGrpSpPr/>
          <p:nvPr/>
        </p:nvGrpSpPr>
        <p:grpSpPr>
          <a:xfrm>
            <a:off x="2240326" y="1946082"/>
            <a:ext cx="891796" cy="804056"/>
            <a:chOff x="6068610" y="2138335"/>
            <a:chExt cx="428348" cy="386204"/>
          </a:xfrm>
        </p:grpSpPr>
        <p:sp>
          <p:nvSpPr>
            <p:cNvPr id="2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lef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p:tgtEl>
                                          <p:spTgt spid="18"/>
                                        </p:tgtEl>
                                        <p:attrNameLst>
                                          <p:attrName>ppt_x</p:attrName>
                                        </p:attrNameLst>
                                      </p:cBhvr>
                                      <p:tavLst>
                                        <p:tav tm="0">
                                          <p:val>
                                            <p:strVal val="#ppt_x-#ppt_w*1.125000"/>
                                          </p:val>
                                        </p:tav>
                                        <p:tav tm="100000">
                                          <p:val>
                                            <p:strVal val="#ppt_x"/>
                                          </p:val>
                                        </p:tav>
                                      </p:tavLst>
                                    </p:anim>
                                    <p:animEffect transition="in" filter="wipe(right)">
                                      <p:cBhvr>
                                        <p:cTn id="19" dur="500"/>
                                        <p:tgtEl>
                                          <p:spTgt spid="18"/>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20" grpId="0"/>
      <p:bldP spid="21" grpId="0"/>
      <p:bldP spid="22" grpId="0"/>
      <p:bldP spid="23" grpId="0"/>
      <p:bldP spid="24"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01</a:t>
            </a:r>
            <a:endParaRPr lang="zh-CN" altLang="en-US" sz="45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02</a:t>
            </a:r>
            <a:endParaRPr lang="zh-CN" altLang="en-US" sz="4500" dirty="0">
              <a:latin typeface="微软雅黑" panose="020B0503020204020204" pitchFamily="34" charset="-122"/>
              <a:ea typeface="微软雅黑" panose="020B0503020204020204" pitchFamily="34" charset="-122"/>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03</a:t>
            </a:r>
            <a:endParaRPr lang="zh-CN" altLang="en-US" sz="4500"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点击此处输入内容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2" name="矩形 61"/>
          <p:cNvSpPr>
            <a:spLocks noChangeArrowheads="1"/>
          </p:cNvSpPr>
          <p:nvPr/>
        </p:nvSpPr>
        <p:spPr bwMode="auto">
          <a:xfrm>
            <a:off x="1014412" y="1685926"/>
            <a:ext cx="2977754"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63" name="TextBox 59"/>
          <p:cNvSpPr txBox="1">
            <a:spLocks noChangeArrowheads="1"/>
          </p:cNvSpPr>
          <p:nvPr/>
        </p:nvSpPr>
        <p:spPr bwMode="auto">
          <a:xfrm flipH="1">
            <a:off x="6179344" y="3451622"/>
            <a:ext cx="194071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点击此处输入内容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4" name="矩形 17"/>
          <p:cNvSpPr>
            <a:spLocks noChangeArrowheads="1"/>
          </p:cNvSpPr>
          <p:nvPr/>
        </p:nvSpPr>
        <p:spPr bwMode="auto">
          <a:xfrm>
            <a:off x="6329363" y="3742135"/>
            <a:ext cx="1940719"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65" name="TextBox 59"/>
          <p:cNvSpPr txBox="1">
            <a:spLocks noChangeArrowheads="1"/>
          </p:cNvSpPr>
          <p:nvPr/>
        </p:nvSpPr>
        <p:spPr bwMode="auto">
          <a:xfrm flipH="1">
            <a:off x="742950" y="3429000"/>
            <a:ext cx="1941910"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6" name="矩形 17"/>
          <p:cNvSpPr>
            <a:spLocks noChangeArrowheads="1"/>
          </p:cNvSpPr>
          <p:nvPr/>
        </p:nvSpPr>
        <p:spPr bwMode="auto">
          <a:xfrm>
            <a:off x="1014413" y="3718323"/>
            <a:ext cx="1394222"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Tree>
    <p:extLst>
      <p:ext uri="{BB962C8B-B14F-4D97-AF65-F5344CB8AC3E}">
        <p14:creationId xmlns:p14="http://schemas.microsoft.com/office/powerpoint/2010/main" val="3291969240"/>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par>
                                <p:cTn id="12" presetID="22" presetClass="entr" presetSubtype="4" fill="hold" nodeType="withEffect">
                                  <p:stCondLst>
                                    <p:cond delay="45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500"/>
                                        <p:tgtEl>
                                          <p:spTgt spid="47"/>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par>
                                <p:cTn id="18" presetID="22" presetClass="entr" presetSubtype="1" fill="hold" nodeType="withEffect">
                                  <p:stCondLst>
                                    <p:cond delay="700"/>
                                  </p:stCondLst>
                                  <p:childTnLst>
                                    <p:set>
                                      <p:cBhvr>
                                        <p:cTn id="19" dur="1" fill="hold">
                                          <p:stCondLst>
                                            <p:cond delay="0"/>
                                          </p:stCondLst>
                                        </p:cTn>
                                        <p:tgtEl>
                                          <p:spTgt spid="52"/>
                                        </p:tgtEl>
                                        <p:attrNameLst>
                                          <p:attrName>style.visibility</p:attrName>
                                        </p:attrNameLst>
                                      </p:cBhvr>
                                      <p:to>
                                        <p:strVal val="visible"/>
                                      </p:to>
                                    </p:set>
                                    <p:animEffect transition="in" filter="wipe(up)">
                                      <p:cBhvr>
                                        <p:cTn id="20" dur="500"/>
                                        <p:tgtEl>
                                          <p:spTgt spid="52"/>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56"/>
                                        </p:tgtEl>
                                        <p:attrNameLst>
                                          <p:attrName>style.visibility</p:attrName>
                                        </p:attrNameLst>
                                      </p:cBhvr>
                                      <p:to>
                                        <p:strVal val="visible"/>
                                      </p:to>
                                    </p:set>
                                    <p:animEffect transition="in" filter="wipe(right)">
                                      <p:cBhvr>
                                        <p:cTn id="23" dur="500"/>
                                        <p:tgtEl>
                                          <p:spTgt spid="56"/>
                                        </p:tgtEl>
                                      </p:cBhvr>
                                    </p:animEffect>
                                  </p:childTnLst>
                                </p:cTn>
                              </p:par>
                              <p:par>
                                <p:cTn id="24" presetID="22" presetClass="entr" presetSubtype="1" fill="hold" nodeType="withEffect">
                                  <p:stCondLst>
                                    <p:cond delay="700"/>
                                  </p:stCondLst>
                                  <p:childTnLst>
                                    <p:set>
                                      <p:cBhvr>
                                        <p:cTn id="25" dur="1" fill="hold">
                                          <p:stCondLst>
                                            <p:cond delay="0"/>
                                          </p:stCondLst>
                                        </p:cTn>
                                        <p:tgtEl>
                                          <p:spTgt spid="58"/>
                                        </p:tgtEl>
                                        <p:attrNameLst>
                                          <p:attrName>style.visibility</p:attrName>
                                        </p:attrNameLst>
                                      </p:cBhvr>
                                      <p:to>
                                        <p:strVal val="visible"/>
                                      </p:to>
                                    </p:set>
                                    <p:animEffect transition="in" filter="wipe(up)">
                                      <p:cBhvr>
                                        <p:cTn id="26" dur="500"/>
                                        <p:tgtEl>
                                          <p:spTgt spid="58"/>
                                        </p:tgtEl>
                                      </p:cBhvr>
                                    </p:animEffect>
                                  </p:childTnLst>
                                </p:cTn>
                              </p:par>
                            </p:childTnLst>
                          </p:cTn>
                        </p:par>
                        <p:par>
                          <p:cTn id="27" fill="hold">
                            <p:stCondLst>
                              <p:cond delay="1700"/>
                            </p:stCondLst>
                            <p:childTnLst>
                              <p:par>
                                <p:cTn id="28" presetID="10" presetClass="entr" presetSubtype="0"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500"/>
                                        <p:tgtEl>
                                          <p:spTgt spid="57"/>
                                        </p:tgtEl>
                                      </p:cBhvr>
                                    </p:animEffect>
                                  </p:childTnLst>
                                </p:cTn>
                              </p:par>
                            </p:childTnLst>
                          </p:cTn>
                        </p:par>
                        <p:par>
                          <p:cTn id="37" fill="hold">
                            <p:stCondLst>
                              <p:cond delay="2200"/>
                            </p:stCondLst>
                            <p:childTnLst>
                              <p:par>
                                <p:cTn id="38" presetID="22" presetClass="entr" presetSubtype="2"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right)">
                                      <p:cBhvr>
                                        <p:cTn id="43" dur="500"/>
                                        <p:tgtEl>
                                          <p:spTgt spid="6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500"/>
                                        <p:tgtEl>
                                          <p:spTgt spid="65"/>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wipe(right)">
                                      <p:cBhvr>
                                        <p:cTn id="49" dur="500"/>
                                        <p:tgtEl>
                                          <p:spTgt spid="6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left)">
                                      <p:cBhvr>
                                        <p:cTn id="52" dur="500"/>
                                        <p:tgtEl>
                                          <p:spTgt spid="6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wipe(left)">
                                      <p:cBhvr>
                                        <p:cTn id="5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pic>
        <p:nvPicPr>
          <p:cNvPr id="7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6013" y="1617663"/>
            <a:ext cx="2698750"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2"/>
          <p:cNvSpPr>
            <a:spLocks noChangeArrowheads="1"/>
          </p:cNvSpPr>
          <p:nvPr/>
        </p:nvSpPr>
        <p:spPr bwMode="auto">
          <a:xfrm>
            <a:off x="3814763" y="1617663"/>
            <a:ext cx="5329237" cy="1746250"/>
          </a:xfrm>
          <a:prstGeom prst="rect">
            <a:avLst/>
          </a:prstGeom>
          <a:solidFill>
            <a:srgbClr val="0070C0"/>
          </a:solidFill>
          <a:ln>
            <a:noFill/>
          </a:ln>
          <a:extLst/>
        </p:spPr>
        <p:txBody>
          <a:bodyPr/>
          <a:lstStyle/>
          <a:p>
            <a:pPr eaLnBrk="1" hangingPunct="1"/>
            <a:endParaRPr lang="zh-CN" altLang="zh-CN">
              <a:solidFill>
                <a:srgbClr val="000000"/>
              </a:solidFill>
            </a:endParaRPr>
          </a:p>
        </p:txBody>
      </p:sp>
      <p:sp>
        <p:nvSpPr>
          <p:cNvPr id="75" name="矩形 3"/>
          <p:cNvSpPr>
            <a:spLocks noChangeArrowheads="1"/>
          </p:cNvSpPr>
          <p:nvPr/>
        </p:nvSpPr>
        <p:spPr bwMode="auto">
          <a:xfrm>
            <a:off x="0" y="3359150"/>
            <a:ext cx="3814763" cy="425450"/>
          </a:xfrm>
          <a:prstGeom prst="rect">
            <a:avLst/>
          </a:prstGeom>
          <a:solidFill>
            <a:srgbClr val="00B0F0"/>
          </a:solidFill>
          <a:ln>
            <a:noFill/>
          </a:ln>
          <a:extLst/>
        </p:spPr>
        <p:txBody>
          <a:bodyPr/>
          <a:lstStyle/>
          <a:p>
            <a:pPr eaLnBrk="1" hangingPunct="1"/>
            <a:endParaRPr lang="zh-CN" altLang="zh-CN">
              <a:solidFill>
                <a:srgbClr val="000000"/>
              </a:solidFill>
            </a:endParaRPr>
          </a:p>
        </p:txBody>
      </p:sp>
      <p:cxnSp>
        <p:nvCxnSpPr>
          <p:cNvPr id="76" name="直接连接符 4"/>
          <p:cNvCxnSpPr>
            <a:cxnSpLocks noChangeShapeType="1"/>
          </p:cNvCxnSpPr>
          <p:nvPr/>
        </p:nvCxnSpPr>
        <p:spPr bwMode="auto">
          <a:xfrm>
            <a:off x="5651500" y="2373313"/>
            <a:ext cx="0" cy="630237"/>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cxnSp>
      <p:sp>
        <p:nvSpPr>
          <p:cNvPr id="77" name="矩形 5"/>
          <p:cNvSpPr>
            <a:spLocks noChangeArrowheads="1"/>
          </p:cNvSpPr>
          <p:nvPr/>
        </p:nvSpPr>
        <p:spPr bwMode="auto">
          <a:xfrm>
            <a:off x="5716588" y="2284413"/>
            <a:ext cx="3319462"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dirty="0">
                <a:solidFill>
                  <a:schemeClr val="bg1"/>
                </a:solidFill>
                <a:latin typeface="+mn-ea"/>
              </a:rPr>
              <a:t>单击此处添加文本单击此处添加文本 单击此处添加文本单击此处添加文本单击此处添加文本单击此处添加文本单击此处添加文本单击此处添加文本</a:t>
            </a:r>
            <a:endParaRPr lang="en-US" altLang="zh-CN" sz="1000" dirty="0">
              <a:solidFill>
                <a:schemeClr val="bg1"/>
              </a:solidFill>
              <a:latin typeface="+mn-ea"/>
            </a:endParaRPr>
          </a:p>
        </p:txBody>
      </p:sp>
      <p:sp>
        <p:nvSpPr>
          <p:cNvPr id="78" name="矩形​​ 57"/>
          <p:cNvSpPr>
            <a:spLocks noChangeArrowheads="1"/>
          </p:cNvSpPr>
          <p:nvPr/>
        </p:nvSpPr>
        <p:spPr bwMode="auto">
          <a:xfrm>
            <a:off x="3814763" y="3362325"/>
            <a:ext cx="522128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mn-ea"/>
            </a:endParaRPr>
          </a:p>
        </p:txBody>
      </p:sp>
      <p:sp>
        <p:nvSpPr>
          <p:cNvPr id="79" name="矩形 7"/>
          <p:cNvSpPr>
            <a:spLocks noChangeArrowheads="1"/>
          </p:cNvSpPr>
          <p:nvPr/>
        </p:nvSpPr>
        <p:spPr bwMode="auto">
          <a:xfrm>
            <a:off x="5735638" y="1946275"/>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defRPr/>
            </a:pPr>
            <a:r>
              <a:rPr lang="zh-CN" altLang="en-US" sz="1200" b="1" kern="0" dirty="0">
                <a:solidFill>
                  <a:sysClr val="window" lastClr="FFFFFF">
                    <a:lumMod val="95000"/>
                  </a:sysClr>
                </a:solidFill>
                <a:latin typeface="+mj-ea"/>
              </a:rPr>
              <a:t>填加文字</a:t>
            </a:r>
            <a:endParaRPr lang="en-US" altLang="zh-CN" sz="1200" b="1" kern="0" dirty="0">
              <a:solidFill>
                <a:sysClr val="window" lastClr="FFFFFF">
                  <a:lumMod val="95000"/>
                </a:sysClr>
              </a:solidFill>
              <a:latin typeface="+mj-ea"/>
            </a:endParaRPr>
          </a:p>
        </p:txBody>
      </p:sp>
      <p:grpSp>
        <p:nvGrpSpPr>
          <p:cNvPr id="80" name="组合 8"/>
          <p:cNvGrpSpPr>
            <a:grpSpLocks/>
          </p:cNvGrpSpPr>
          <p:nvPr/>
        </p:nvGrpSpPr>
        <p:grpSpPr bwMode="auto">
          <a:xfrm>
            <a:off x="3986213" y="1924050"/>
            <a:ext cx="1414462" cy="1074738"/>
            <a:chOff x="0" y="0"/>
            <a:chExt cx="1415772" cy="1075120"/>
          </a:xfrm>
        </p:grpSpPr>
        <p:sp>
          <p:nvSpPr>
            <p:cNvPr id="81" name="TextBox 19"/>
            <p:cNvSpPr txBox="1">
              <a:spLocks noChangeArrowheads="1"/>
            </p:cNvSpPr>
            <p:nvPr/>
          </p:nvSpPr>
          <p:spPr bwMode="auto">
            <a:xfrm>
              <a:off x="0" y="798121"/>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a:solidFill>
                    <a:srgbClr val="FFFFFF"/>
                  </a:solidFill>
                  <a:latin typeface="微软雅黑" pitchFamily="34" charset="-122"/>
                  <a:ea typeface="微软雅黑" pitchFamily="34" charset="-122"/>
                </a:rPr>
                <a:t>点击添加文本内容</a:t>
              </a:r>
            </a:p>
          </p:txBody>
        </p:sp>
        <p:sp>
          <p:nvSpPr>
            <p:cNvPr id="82" name="TextBox 17"/>
            <p:cNvSpPr txBox="1">
              <a:spLocks noChangeArrowheads="1"/>
            </p:cNvSpPr>
            <p:nvPr/>
          </p:nvSpPr>
          <p:spPr bwMode="auto">
            <a:xfrm>
              <a:off x="0" y="53208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dirty="0">
                  <a:solidFill>
                    <a:srgbClr val="FFFFFF"/>
                  </a:solidFill>
                  <a:latin typeface="微软雅黑" pitchFamily="34" charset="-122"/>
                  <a:ea typeface="微软雅黑" pitchFamily="34" charset="-122"/>
                </a:rPr>
                <a:t>点击添加文本内容</a:t>
              </a:r>
            </a:p>
          </p:txBody>
        </p:sp>
        <p:sp>
          <p:nvSpPr>
            <p:cNvPr id="83" name="TextBox 15"/>
            <p:cNvSpPr txBox="1">
              <a:spLocks noChangeArrowheads="1"/>
            </p:cNvSpPr>
            <p:nvPr/>
          </p:nvSpPr>
          <p:spPr bwMode="auto">
            <a:xfrm>
              <a:off x="0" y="26604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a:solidFill>
                    <a:srgbClr val="FFFFFF"/>
                  </a:solidFill>
                  <a:latin typeface="微软雅黑" pitchFamily="34" charset="-122"/>
                  <a:ea typeface="微软雅黑" pitchFamily="34" charset="-122"/>
                </a:rPr>
                <a:t>点击添加文本内容</a:t>
              </a:r>
            </a:p>
          </p:txBody>
        </p:sp>
        <p:sp>
          <p:nvSpPr>
            <p:cNvPr id="84" name="TextBox 13"/>
            <p:cNvSpPr txBox="1">
              <a:spLocks noChangeArrowheads="1"/>
            </p:cNvSpPr>
            <p:nvPr/>
          </p:nvSpPr>
          <p:spPr bwMode="auto">
            <a:xfrm>
              <a:off x="0" y="0"/>
              <a:ext cx="1415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sz="1200" dirty="0">
                  <a:solidFill>
                    <a:srgbClr val="FFFFFF"/>
                  </a:solidFill>
                  <a:latin typeface="微软雅黑" pitchFamily="34" charset="-122"/>
                  <a:ea typeface="微软雅黑" pitchFamily="34" charset="-122"/>
                </a:rPr>
                <a:t>点击添加文本内容</a:t>
              </a:r>
            </a:p>
          </p:txBody>
        </p:sp>
      </p:grpSp>
      <p:sp>
        <p:nvSpPr>
          <p:cNvPr id="85" name="矩形 16"/>
          <p:cNvSpPr>
            <a:spLocks noChangeArrowheads="1"/>
          </p:cNvSpPr>
          <p:nvPr/>
        </p:nvSpPr>
        <p:spPr bwMode="auto">
          <a:xfrm>
            <a:off x="1096487" y="126665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defRPr/>
            </a:pPr>
            <a:r>
              <a:rPr lang="zh-CN" altLang="en-US" b="1" kern="0" dirty="0">
                <a:latin typeface="+mj-ea"/>
              </a:rPr>
              <a:t>填加文字</a:t>
            </a:r>
            <a:endParaRPr lang="en-US" altLang="zh-CN" b="1" kern="0" dirty="0">
              <a:latin typeface="+mj-ea"/>
            </a:endParaRPr>
          </a:p>
        </p:txBody>
      </p:sp>
    </p:spTree>
    <p:extLst>
      <p:ext uri="{BB962C8B-B14F-4D97-AF65-F5344CB8AC3E}">
        <p14:creationId xmlns:p14="http://schemas.microsoft.com/office/powerpoint/2010/main" val="4253315643"/>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 calcmode="lin" valueType="num">
                                      <p:cBhvr additive="base">
                                        <p:cTn id="10" dur="500" fill="hold"/>
                                        <p:tgtEl>
                                          <p:spTgt spid="75"/>
                                        </p:tgtEl>
                                        <p:attrNameLst>
                                          <p:attrName>ppt_x</p:attrName>
                                        </p:attrNameLst>
                                      </p:cBhvr>
                                      <p:tavLst>
                                        <p:tav tm="0">
                                          <p:val>
                                            <p:strVal val="0-#ppt_w/2"/>
                                          </p:val>
                                        </p:tav>
                                        <p:tav tm="100000">
                                          <p:val>
                                            <p:strVal val="#ppt_x"/>
                                          </p:val>
                                        </p:tav>
                                      </p:tavLst>
                                    </p:anim>
                                    <p:anim calcmode="lin" valueType="num">
                                      <p:cBhvr additive="base">
                                        <p:cTn id="11" dur="500" fill="hold"/>
                                        <p:tgtEl>
                                          <p:spTgt spid="75"/>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74"/>
                                        </p:tgtEl>
                                        <p:attrNameLst>
                                          <p:attrName>style.visibility</p:attrName>
                                        </p:attrNameLst>
                                      </p:cBhvr>
                                      <p:to>
                                        <p:strVal val="visible"/>
                                      </p:to>
                                    </p:set>
                                    <p:anim calcmode="lin" valueType="num">
                                      <p:cBhvr additive="base">
                                        <p:cTn id="14" dur="500" fill="hold"/>
                                        <p:tgtEl>
                                          <p:spTgt spid="74"/>
                                        </p:tgtEl>
                                        <p:attrNameLst>
                                          <p:attrName>ppt_x</p:attrName>
                                        </p:attrNameLst>
                                      </p:cBhvr>
                                      <p:tavLst>
                                        <p:tav tm="0">
                                          <p:val>
                                            <p:strVal val="1+#ppt_w/2"/>
                                          </p:val>
                                        </p:tav>
                                        <p:tav tm="100000">
                                          <p:val>
                                            <p:strVal val="#ppt_x"/>
                                          </p:val>
                                        </p:tav>
                                      </p:tavLst>
                                    </p:anim>
                                    <p:anim calcmode="lin" valueType="num">
                                      <p:cBhvr additive="base">
                                        <p:cTn id="15" dur="500" fill="hold"/>
                                        <p:tgtEl>
                                          <p:spTgt spid="74"/>
                                        </p:tgtEl>
                                        <p:attrNameLst>
                                          <p:attrName>ppt_y</p:attrName>
                                        </p:attrNameLst>
                                      </p:cBhvr>
                                      <p:tavLst>
                                        <p:tav tm="0">
                                          <p:val>
                                            <p:strVal val="#ppt_y"/>
                                          </p:val>
                                        </p:tav>
                                        <p:tav tm="100000">
                                          <p:val>
                                            <p:strVal val="#ppt_y"/>
                                          </p:val>
                                        </p:tav>
                                      </p:tavLst>
                                    </p:anim>
                                  </p:childTnLst>
                                </p:cTn>
                              </p:par>
                              <p:par>
                                <p:cTn id="16" presetID="12" presetClass="entr" presetSubtype="4" fill="hold" nodeType="withEffect">
                                  <p:stCondLst>
                                    <p:cond delay="10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p:tgtEl>
                                          <p:spTgt spid="73"/>
                                        </p:tgtEl>
                                        <p:attrNameLst>
                                          <p:attrName>ppt_y</p:attrName>
                                        </p:attrNameLst>
                                      </p:cBhvr>
                                      <p:tavLst>
                                        <p:tav tm="0">
                                          <p:val>
                                            <p:strVal val="#ppt_y+#ppt_h*1.125000"/>
                                          </p:val>
                                        </p:tav>
                                        <p:tav tm="100000">
                                          <p:val>
                                            <p:strVal val="#ppt_y"/>
                                          </p:val>
                                        </p:tav>
                                      </p:tavLst>
                                    </p:anim>
                                    <p:animEffect transition="in" filter="wipe(up)">
                                      <p:cBhvr>
                                        <p:cTn id="19" dur="500"/>
                                        <p:tgtEl>
                                          <p:spTgt spid="73"/>
                                        </p:tgtEl>
                                      </p:cBhvr>
                                    </p:animEffect>
                                  </p:childTnLst>
                                </p:cTn>
                              </p:par>
                              <p:par>
                                <p:cTn id="20" presetID="22" presetClass="entr" presetSubtype="1" fill="hold" nodeType="withEffect">
                                  <p:stCondLst>
                                    <p:cond delay="300"/>
                                  </p:stCondLst>
                                  <p:childTnLst>
                                    <p:set>
                                      <p:cBhvr>
                                        <p:cTn id="21" dur="1" fill="hold">
                                          <p:stCondLst>
                                            <p:cond delay="0"/>
                                          </p:stCondLst>
                                        </p:cTn>
                                        <p:tgtEl>
                                          <p:spTgt spid="80"/>
                                        </p:tgtEl>
                                        <p:attrNameLst>
                                          <p:attrName>style.visibility</p:attrName>
                                        </p:attrNameLst>
                                      </p:cBhvr>
                                      <p:to>
                                        <p:strVal val="visible"/>
                                      </p:to>
                                    </p:set>
                                    <p:animEffect transition="in" filter="wipe(up)">
                                      <p:cBhvr>
                                        <p:cTn id="22" dur="500"/>
                                        <p:tgtEl>
                                          <p:spTgt spid="80"/>
                                        </p:tgtEl>
                                      </p:cBhvr>
                                    </p:animEffect>
                                  </p:childTnLst>
                                </p:cTn>
                              </p:par>
                              <p:par>
                                <p:cTn id="23" presetID="22" presetClass="entr" presetSubtype="1" fill="hold" nodeType="withEffect">
                                  <p:stCondLst>
                                    <p:cond delay="50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500"/>
                                        <p:tgtEl>
                                          <p:spTgt spid="76"/>
                                        </p:tgtEl>
                                      </p:cBhvr>
                                    </p:animEffect>
                                  </p:childTnLst>
                                </p:cTn>
                              </p:par>
                              <p:par>
                                <p:cTn id="26" presetID="10" presetClass="entr" presetSubtype="0" fill="hold" grpId="0" nodeType="withEffect">
                                  <p:stCondLst>
                                    <p:cond delay="60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500"/>
                                        <p:tgtEl>
                                          <p:spTgt spid="79"/>
                                        </p:tgtEl>
                                      </p:cBhvr>
                                    </p:animEffect>
                                  </p:childTnLst>
                                </p:cTn>
                              </p:par>
                              <p:par>
                                <p:cTn id="29" presetID="12" presetClass="entr" presetSubtype="8" fill="hold" grpId="0" nodeType="withEffect">
                                  <p:stCondLst>
                                    <p:cond delay="80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p:tgtEl>
                                          <p:spTgt spid="77"/>
                                        </p:tgtEl>
                                        <p:attrNameLst>
                                          <p:attrName>ppt_x</p:attrName>
                                        </p:attrNameLst>
                                      </p:cBhvr>
                                      <p:tavLst>
                                        <p:tav tm="0">
                                          <p:val>
                                            <p:strVal val="#ppt_x-#ppt_w*1.125000"/>
                                          </p:val>
                                        </p:tav>
                                        <p:tav tm="100000">
                                          <p:val>
                                            <p:strVal val="#ppt_x"/>
                                          </p:val>
                                        </p:tav>
                                      </p:tavLst>
                                    </p:anim>
                                    <p:animEffect transition="in" filter="wipe(right)">
                                      <p:cBhvr>
                                        <p:cTn id="32" dur="500"/>
                                        <p:tgtEl>
                                          <p:spTgt spid="77"/>
                                        </p:tgtEl>
                                      </p:cBhvr>
                                    </p:animEffect>
                                  </p:childTnLst>
                                </p:cTn>
                              </p:par>
                              <p:par>
                                <p:cTn id="33" presetID="2" presetClass="entr" presetSubtype="2" fill="hold" grpId="0" nodeType="withEffect">
                                  <p:stCondLst>
                                    <p:cond delay="800"/>
                                  </p:stCondLst>
                                  <p:childTnLst>
                                    <p:set>
                                      <p:cBhvr>
                                        <p:cTn id="34" dur="1" fill="hold">
                                          <p:stCondLst>
                                            <p:cond delay="0"/>
                                          </p:stCondLst>
                                        </p:cTn>
                                        <p:tgtEl>
                                          <p:spTgt spid="78"/>
                                        </p:tgtEl>
                                        <p:attrNameLst>
                                          <p:attrName>style.visibility</p:attrName>
                                        </p:attrNameLst>
                                      </p:cBhvr>
                                      <p:to>
                                        <p:strVal val="visible"/>
                                      </p:to>
                                    </p:set>
                                    <p:anim calcmode="lin" valueType="num">
                                      <p:cBhvr additive="base">
                                        <p:cTn id="35" dur="500" fill="hold"/>
                                        <p:tgtEl>
                                          <p:spTgt spid="78"/>
                                        </p:tgtEl>
                                        <p:attrNameLst>
                                          <p:attrName>ppt_x</p:attrName>
                                        </p:attrNameLst>
                                      </p:cBhvr>
                                      <p:tavLst>
                                        <p:tav tm="0">
                                          <p:val>
                                            <p:strVal val="1+#ppt_w/2"/>
                                          </p:val>
                                        </p:tav>
                                        <p:tav tm="100000">
                                          <p:val>
                                            <p:strVal val="#ppt_x"/>
                                          </p:val>
                                        </p:tav>
                                      </p:tavLst>
                                    </p:anim>
                                    <p:anim calcmode="lin" valueType="num">
                                      <p:cBhvr additive="base">
                                        <p:cTn id="36" dur="500" fill="hold"/>
                                        <p:tgtEl>
                                          <p:spTgt spid="78"/>
                                        </p:tgtEl>
                                        <p:attrNameLst>
                                          <p:attrName>ppt_y</p:attrName>
                                        </p:attrNameLst>
                                      </p:cBhvr>
                                      <p:tavLst>
                                        <p:tav tm="0">
                                          <p:val>
                                            <p:strVal val="#ppt_y"/>
                                          </p:val>
                                        </p:tav>
                                        <p:tav tm="100000">
                                          <p:val>
                                            <p:strVal val="#ppt_y"/>
                                          </p:val>
                                        </p:tav>
                                      </p:tavLst>
                                    </p:anim>
                                  </p:childTnLst>
                                </p:cTn>
                              </p:par>
                              <p:par>
                                <p:cTn id="37" presetID="1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p:tgtEl>
                                          <p:spTgt spid="85"/>
                                        </p:tgtEl>
                                        <p:attrNameLst>
                                          <p:attrName>ppt_y</p:attrName>
                                        </p:attrNameLst>
                                      </p:cBhvr>
                                      <p:tavLst>
                                        <p:tav tm="0">
                                          <p:val>
                                            <p:strVal val="#ppt_y+#ppt_h*1.125000"/>
                                          </p:val>
                                        </p:tav>
                                        <p:tav tm="100000">
                                          <p:val>
                                            <p:strVal val="#ppt_y"/>
                                          </p:val>
                                        </p:tav>
                                      </p:tavLst>
                                    </p:anim>
                                    <p:animEffect transition="in" filter="wipe(up)">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4" grpId="0" animBg="1" autoUpdateAnimBg="0"/>
      <p:bldP spid="75" grpId="0" animBg="1" autoUpdateAnimBg="0"/>
      <p:bldP spid="77" grpId="0" autoUpdateAnimBg="0"/>
      <p:bldP spid="78" grpId="0" autoUpdateAnimBg="0"/>
      <p:bldP spid="79" grpId="0" autoUpdateAnimBg="0"/>
      <p:bldP spid="8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72" name="文本框 7"/>
          <p:cNvSpPr txBox="1"/>
          <p:nvPr/>
        </p:nvSpPr>
        <p:spPr>
          <a:xfrm>
            <a:off x="5955506" y="3715296"/>
            <a:ext cx="1506141"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algn="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algn="r" defTabSz="685749" fontAlgn="auto">
              <a:lnSpc>
                <a:spcPct val="120000"/>
              </a:lnSpc>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Tree>
    <p:extLst>
      <p:ext uri="{BB962C8B-B14F-4D97-AF65-F5344CB8AC3E}">
        <p14:creationId xmlns:p14="http://schemas.microsoft.com/office/powerpoint/2010/main" val="3850454116"/>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16" presetClass="entr" presetSubtype="26" fill="hold" nodeType="afterEffect">
                                  <p:stCondLst>
                                    <p:cond delay="250"/>
                                  </p:stCondLst>
                                  <p:childTnLst>
                                    <p:set>
                                      <p:cBhvr>
                                        <p:cTn id="10" dur="1" fill="hold">
                                          <p:stCondLst>
                                            <p:cond delay="0"/>
                                          </p:stCondLst>
                                        </p:cTn>
                                        <p:tgtEl>
                                          <p:spTgt spid="101"/>
                                        </p:tgtEl>
                                        <p:attrNameLst>
                                          <p:attrName>style.visibility</p:attrName>
                                        </p:attrNameLst>
                                      </p:cBhvr>
                                      <p:to>
                                        <p:strVal val="visible"/>
                                      </p:to>
                                    </p:set>
                                    <p:animEffect transition="in" filter="barn(inHorizontal)">
                                      <p:cBhvr>
                                        <p:cTn id="11" dur="600"/>
                                        <p:tgtEl>
                                          <p:spTgt spid="101"/>
                                        </p:tgtEl>
                                      </p:cBhvr>
                                    </p:animEffect>
                                  </p:childTnLst>
                                </p:cTn>
                              </p:par>
                              <p:par>
                                <p:cTn id="12" presetID="16" presetClass="entr" presetSubtype="26" fill="hold" grpId="0" nodeType="withEffect">
                                  <p:stCondLst>
                                    <p:cond delay="450"/>
                                  </p:stCondLst>
                                  <p:childTnLst>
                                    <p:set>
                                      <p:cBhvr>
                                        <p:cTn id="13" dur="1" fill="hold">
                                          <p:stCondLst>
                                            <p:cond delay="0"/>
                                          </p:stCondLst>
                                        </p:cTn>
                                        <p:tgtEl>
                                          <p:spTgt spid="105"/>
                                        </p:tgtEl>
                                        <p:attrNameLst>
                                          <p:attrName>style.visibility</p:attrName>
                                        </p:attrNameLst>
                                      </p:cBhvr>
                                      <p:to>
                                        <p:strVal val="visible"/>
                                      </p:to>
                                    </p:set>
                                    <p:animEffect transition="in" filter="barn(inHorizontal)">
                                      <p:cBhvr>
                                        <p:cTn id="14" dur="500"/>
                                        <p:tgtEl>
                                          <p:spTgt spid="105"/>
                                        </p:tgtEl>
                                      </p:cBhvr>
                                    </p:animEffect>
                                  </p:childTnLst>
                                </p:cTn>
                              </p:par>
                              <p:par>
                                <p:cTn id="15" presetID="22" presetClass="entr" presetSubtype="4" fill="hold" grpId="0" nodeType="withEffect">
                                  <p:stCondLst>
                                    <p:cond delay="750"/>
                                  </p:stCondLst>
                                  <p:childTnLst>
                                    <p:set>
                                      <p:cBhvr>
                                        <p:cTn id="16" dur="1" fill="hold">
                                          <p:stCondLst>
                                            <p:cond delay="0"/>
                                          </p:stCondLst>
                                        </p:cTn>
                                        <p:tgtEl>
                                          <p:spTgt spid="104"/>
                                        </p:tgtEl>
                                        <p:attrNameLst>
                                          <p:attrName>style.visibility</p:attrName>
                                        </p:attrNameLst>
                                      </p:cBhvr>
                                      <p:to>
                                        <p:strVal val="visible"/>
                                      </p:to>
                                    </p:set>
                                    <p:animEffect transition="in" filter="wipe(down)">
                                      <p:cBhvr>
                                        <p:cTn id="17" dur="250"/>
                                        <p:tgtEl>
                                          <p:spTgt spid="104"/>
                                        </p:tgtEl>
                                      </p:cBhvr>
                                    </p:animEffect>
                                  </p:childTnLst>
                                </p:cTn>
                              </p:par>
                              <p:par>
                                <p:cTn id="18" presetID="22" presetClass="entr" presetSubtype="2" fill="hold" grpId="0" nodeType="withEffect">
                                  <p:stCondLst>
                                    <p:cond delay="250"/>
                                  </p:stCondLst>
                                  <p:childTnLst>
                                    <p:set>
                                      <p:cBhvr>
                                        <p:cTn id="19" dur="1" fill="hold">
                                          <p:stCondLst>
                                            <p:cond delay="0"/>
                                          </p:stCondLst>
                                        </p:cTn>
                                        <p:tgtEl>
                                          <p:spTgt spid="83"/>
                                        </p:tgtEl>
                                        <p:attrNameLst>
                                          <p:attrName>style.visibility</p:attrName>
                                        </p:attrNameLst>
                                      </p:cBhvr>
                                      <p:to>
                                        <p:strVal val="visible"/>
                                      </p:to>
                                    </p:set>
                                    <p:animEffect transition="in" filter="wipe(right)">
                                      <p:cBhvr>
                                        <p:cTn id="20" dur="300"/>
                                        <p:tgtEl>
                                          <p:spTgt spid="83"/>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82"/>
                                        </p:tgtEl>
                                        <p:attrNameLst>
                                          <p:attrName>style.visibility</p:attrName>
                                        </p:attrNameLst>
                                      </p:cBhvr>
                                      <p:to>
                                        <p:strVal val="visible"/>
                                      </p:to>
                                    </p:set>
                                    <p:animEffect transition="in" filter="wipe(right)">
                                      <p:cBhvr>
                                        <p:cTn id="23" dur="750"/>
                                        <p:tgtEl>
                                          <p:spTgt spid="82"/>
                                        </p:tgtEl>
                                      </p:cBhvr>
                                    </p:animEffect>
                                  </p:childTnLst>
                                </p:cTn>
                              </p:par>
                              <p:par>
                                <p:cTn id="24" presetID="22" presetClass="entr" presetSubtype="2" fill="hold" grpId="0" nodeType="withEffect">
                                  <p:stCondLst>
                                    <p:cond delay="55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350"/>
                                        <p:tgtEl>
                                          <p:spTgt spid="81"/>
                                        </p:tgtEl>
                                      </p:cBhvr>
                                    </p:animEffect>
                                  </p:childTnLst>
                                </p:cTn>
                              </p:par>
                            </p:childTnLst>
                          </p:cTn>
                        </p:par>
                        <p:par>
                          <p:cTn id="27" fill="hold">
                            <p:stCondLst>
                              <p:cond delay="1500"/>
                            </p:stCondLst>
                            <p:childTnLst>
                              <p:par>
                                <p:cTn id="28" presetID="16" presetClass="entr" presetSubtype="21" fill="hold" nodeType="afterEffect">
                                  <p:stCondLst>
                                    <p:cond delay="250"/>
                                  </p:stCondLst>
                                  <p:childTnLst>
                                    <p:set>
                                      <p:cBhvr>
                                        <p:cTn id="29" dur="1" fill="hold">
                                          <p:stCondLst>
                                            <p:cond delay="0"/>
                                          </p:stCondLst>
                                        </p:cTn>
                                        <p:tgtEl>
                                          <p:spTgt spid="84"/>
                                        </p:tgtEl>
                                        <p:attrNameLst>
                                          <p:attrName>style.visibility</p:attrName>
                                        </p:attrNameLst>
                                      </p:cBhvr>
                                      <p:to>
                                        <p:strVal val="visible"/>
                                      </p:to>
                                    </p:set>
                                    <p:animEffect transition="in" filter="barn(inVertical)">
                                      <p:cBhvr>
                                        <p:cTn id="30" dur="600"/>
                                        <p:tgtEl>
                                          <p:spTgt spid="84"/>
                                        </p:tgtEl>
                                      </p:cBhvr>
                                    </p:animEffect>
                                  </p:childTnLst>
                                </p:cTn>
                              </p:par>
                              <p:par>
                                <p:cTn id="31" presetID="16" presetClass="entr" presetSubtype="21" fill="hold" grpId="0" nodeType="withEffect">
                                  <p:stCondLst>
                                    <p:cond delay="450"/>
                                  </p:stCondLst>
                                  <p:childTnLst>
                                    <p:set>
                                      <p:cBhvr>
                                        <p:cTn id="32" dur="1" fill="hold">
                                          <p:stCondLst>
                                            <p:cond delay="0"/>
                                          </p:stCondLst>
                                        </p:cTn>
                                        <p:tgtEl>
                                          <p:spTgt spid="109"/>
                                        </p:tgtEl>
                                        <p:attrNameLst>
                                          <p:attrName>style.visibility</p:attrName>
                                        </p:attrNameLst>
                                      </p:cBhvr>
                                      <p:to>
                                        <p:strVal val="visible"/>
                                      </p:to>
                                    </p:set>
                                    <p:animEffect transition="in" filter="barn(inVertical)">
                                      <p:cBhvr>
                                        <p:cTn id="33" dur="500"/>
                                        <p:tgtEl>
                                          <p:spTgt spid="109"/>
                                        </p:tgtEl>
                                      </p:cBhvr>
                                    </p:animEffect>
                                  </p:childTnLst>
                                </p:cTn>
                              </p:par>
                              <p:par>
                                <p:cTn id="34" presetID="16" presetClass="entr" presetSubtype="21" fill="hold" grpId="0" nodeType="withEffect">
                                  <p:stCondLst>
                                    <p:cond delay="450"/>
                                  </p:stCondLst>
                                  <p:childTnLst>
                                    <p:set>
                                      <p:cBhvr>
                                        <p:cTn id="35" dur="1" fill="hold">
                                          <p:stCondLst>
                                            <p:cond delay="0"/>
                                          </p:stCondLst>
                                        </p:cTn>
                                        <p:tgtEl>
                                          <p:spTgt spid="108"/>
                                        </p:tgtEl>
                                        <p:attrNameLst>
                                          <p:attrName>style.visibility</p:attrName>
                                        </p:attrNameLst>
                                      </p:cBhvr>
                                      <p:to>
                                        <p:strVal val="visible"/>
                                      </p:to>
                                    </p:set>
                                    <p:animEffect transition="in" filter="barn(inVertical)">
                                      <p:cBhvr>
                                        <p:cTn id="36" dur="500"/>
                                        <p:tgtEl>
                                          <p:spTgt spid="108"/>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77"/>
                                        </p:tgtEl>
                                        <p:attrNameLst>
                                          <p:attrName>style.visibility</p:attrName>
                                        </p:attrNameLst>
                                      </p:cBhvr>
                                      <p:to>
                                        <p:strVal val="visible"/>
                                      </p:to>
                                    </p:set>
                                    <p:animEffect transition="in" filter="wipe(left)">
                                      <p:cBhvr>
                                        <p:cTn id="39" dur="300"/>
                                        <p:tgtEl>
                                          <p:spTgt spid="77"/>
                                        </p:tgtEl>
                                      </p:cBhvr>
                                    </p:animEffect>
                                  </p:childTnLst>
                                </p:cTn>
                              </p:par>
                              <p:par>
                                <p:cTn id="40" presetID="22" presetClass="entr" presetSubtype="8" fill="hold" grpId="0" nodeType="withEffect">
                                  <p:stCondLst>
                                    <p:cond delay="250"/>
                                  </p:stCondLst>
                                  <p:childTnLst>
                                    <p:set>
                                      <p:cBhvr>
                                        <p:cTn id="41" dur="1" fill="hold">
                                          <p:stCondLst>
                                            <p:cond delay="0"/>
                                          </p:stCondLst>
                                        </p:cTn>
                                        <p:tgtEl>
                                          <p:spTgt spid="76"/>
                                        </p:tgtEl>
                                        <p:attrNameLst>
                                          <p:attrName>style.visibility</p:attrName>
                                        </p:attrNameLst>
                                      </p:cBhvr>
                                      <p:to>
                                        <p:strVal val="visible"/>
                                      </p:to>
                                    </p:set>
                                    <p:animEffect transition="in" filter="wipe(left)">
                                      <p:cBhvr>
                                        <p:cTn id="42" dur="750"/>
                                        <p:tgtEl>
                                          <p:spTgt spid="76"/>
                                        </p:tgtEl>
                                      </p:cBhvr>
                                    </p:animEffect>
                                  </p:childTnLst>
                                </p:cTn>
                              </p:par>
                              <p:par>
                                <p:cTn id="43" presetID="22" presetClass="entr" presetSubtype="8" fill="hold" grpId="0" nodeType="withEffect">
                                  <p:stCondLst>
                                    <p:cond delay="550"/>
                                  </p:stCondLst>
                                  <p:childTnLst>
                                    <p:set>
                                      <p:cBhvr>
                                        <p:cTn id="44" dur="1" fill="hold">
                                          <p:stCondLst>
                                            <p:cond delay="0"/>
                                          </p:stCondLst>
                                        </p:cTn>
                                        <p:tgtEl>
                                          <p:spTgt spid="75"/>
                                        </p:tgtEl>
                                        <p:attrNameLst>
                                          <p:attrName>style.visibility</p:attrName>
                                        </p:attrNameLst>
                                      </p:cBhvr>
                                      <p:to>
                                        <p:strVal val="visible"/>
                                      </p:to>
                                    </p:set>
                                    <p:animEffect transition="in" filter="wipe(left)">
                                      <p:cBhvr>
                                        <p:cTn id="45" dur="350"/>
                                        <p:tgtEl>
                                          <p:spTgt spid="75"/>
                                        </p:tgtEl>
                                      </p:cBhvr>
                                    </p:animEffect>
                                  </p:childTnLst>
                                </p:cTn>
                              </p:par>
                            </p:childTnLst>
                          </p:cTn>
                        </p:par>
                        <p:par>
                          <p:cTn id="46" fill="hold">
                            <p:stCondLst>
                              <p:cond delay="2500"/>
                            </p:stCondLst>
                            <p:childTnLst>
                              <p:par>
                                <p:cTn id="47" presetID="16" presetClass="entr" presetSubtype="26" fill="hold" nodeType="afterEffect">
                                  <p:stCondLst>
                                    <p:cond delay="250"/>
                                  </p:stCondLst>
                                  <p:childTnLst>
                                    <p:set>
                                      <p:cBhvr>
                                        <p:cTn id="48" dur="1" fill="hold">
                                          <p:stCondLst>
                                            <p:cond delay="0"/>
                                          </p:stCondLst>
                                        </p:cTn>
                                        <p:tgtEl>
                                          <p:spTgt spid="95"/>
                                        </p:tgtEl>
                                        <p:attrNameLst>
                                          <p:attrName>style.visibility</p:attrName>
                                        </p:attrNameLst>
                                      </p:cBhvr>
                                      <p:to>
                                        <p:strVal val="visible"/>
                                      </p:to>
                                    </p:set>
                                    <p:animEffect transition="in" filter="barn(inHorizontal)">
                                      <p:cBhvr>
                                        <p:cTn id="49" dur="600"/>
                                        <p:tgtEl>
                                          <p:spTgt spid="95"/>
                                        </p:tgtEl>
                                      </p:cBhvr>
                                    </p:animEffect>
                                  </p:childTnLst>
                                </p:cTn>
                              </p:par>
                              <p:par>
                                <p:cTn id="50" presetID="16" presetClass="entr" presetSubtype="26" fill="hold" grpId="0" nodeType="withEffect">
                                  <p:stCondLst>
                                    <p:cond delay="450"/>
                                  </p:stCondLst>
                                  <p:childTnLst>
                                    <p:set>
                                      <p:cBhvr>
                                        <p:cTn id="51" dur="1" fill="hold">
                                          <p:stCondLst>
                                            <p:cond delay="0"/>
                                          </p:stCondLst>
                                        </p:cTn>
                                        <p:tgtEl>
                                          <p:spTgt spid="107"/>
                                        </p:tgtEl>
                                        <p:attrNameLst>
                                          <p:attrName>style.visibility</p:attrName>
                                        </p:attrNameLst>
                                      </p:cBhvr>
                                      <p:to>
                                        <p:strVal val="visible"/>
                                      </p:to>
                                    </p:set>
                                    <p:animEffect transition="in" filter="barn(inHorizontal)">
                                      <p:cBhvr>
                                        <p:cTn id="52" dur="500"/>
                                        <p:tgtEl>
                                          <p:spTgt spid="107"/>
                                        </p:tgtEl>
                                      </p:cBhvr>
                                    </p:animEffect>
                                  </p:childTnLst>
                                </p:cTn>
                              </p:par>
                              <p:par>
                                <p:cTn id="53" presetID="22" presetClass="entr" presetSubtype="4" fill="hold" grpId="0" nodeType="withEffect">
                                  <p:stCondLst>
                                    <p:cond delay="750"/>
                                  </p:stCondLst>
                                  <p:childTnLst>
                                    <p:set>
                                      <p:cBhvr>
                                        <p:cTn id="54" dur="1" fill="hold">
                                          <p:stCondLst>
                                            <p:cond delay="0"/>
                                          </p:stCondLst>
                                        </p:cTn>
                                        <p:tgtEl>
                                          <p:spTgt spid="106"/>
                                        </p:tgtEl>
                                        <p:attrNameLst>
                                          <p:attrName>style.visibility</p:attrName>
                                        </p:attrNameLst>
                                      </p:cBhvr>
                                      <p:to>
                                        <p:strVal val="visible"/>
                                      </p:to>
                                    </p:set>
                                    <p:animEffect transition="in" filter="wipe(down)">
                                      <p:cBhvr>
                                        <p:cTn id="55" dur="250"/>
                                        <p:tgtEl>
                                          <p:spTgt spid="106"/>
                                        </p:tgtEl>
                                      </p:cBhvr>
                                    </p:animEffect>
                                  </p:childTnLst>
                                </p:cTn>
                              </p:par>
                              <p:par>
                                <p:cTn id="56" presetID="22" presetClass="entr" presetSubtype="8" fill="hold" grpId="0" nodeType="withEffect">
                                  <p:stCondLst>
                                    <p:cond delay="250"/>
                                  </p:stCondLst>
                                  <p:childTnLst>
                                    <p:set>
                                      <p:cBhvr>
                                        <p:cTn id="57" dur="1" fill="hold">
                                          <p:stCondLst>
                                            <p:cond delay="0"/>
                                          </p:stCondLst>
                                        </p:cTn>
                                        <p:tgtEl>
                                          <p:spTgt spid="74"/>
                                        </p:tgtEl>
                                        <p:attrNameLst>
                                          <p:attrName>style.visibility</p:attrName>
                                        </p:attrNameLst>
                                      </p:cBhvr>
                                      <p:to>
                                        <p:strVal val="visible"/>
                                      </p:to>
                                    </p:set>
                                    <p:animEffect transition="in" filter="wipe(left)">
                                      <p:cBhvr>
                                        <p:cTn id="58" dur="300"/>
                                        <p:tgtEl>
                                          <p:spTgt spid="74"/>
                                        </p:tgtEl>
                                      </p:cBhvr>
                                    </p:animEffect>
                                  </p:childTnLst>
                                </p:cTn>
                              </p:par>
                              <p:par>
                                <p:cTn id="59" presetID="22" presetClass="entr" presetSubtype="8" fill="hold" grpId="0" nodeType="withEffect">
                                  <p:stCondLst>
                                    <p:cond delay="250"/>
                                  </p:stCondLst>
                                  <p:childTnLst>
                                    <p:set>
                                      <p:cBhvr>
                                        <p:cTn id="60" dur="1" fill="hold">
                                          <p:stCondLst>
                                            <p:cond delay="0"/>
                                          </p:stCondLst>
                                        </p:cTn>
                                        <p:tgtEl>
                                          <p:spTgt spid="73"/>
                                        </p:tgtEl>
                                        <p:attrNameLst>
                                          <p:attrName>style.visibility</p:attrName>
                                        </p:attrNameLst>
                                      </p:cBhvr>
                                      <p:to>
                                        <p:strVal val="visible"/>
                                      </p:to>
                                    </p:set>
                                    <p:animEffect transition="in" filter="wipe(left)">
                                      <p:cBhvr>
                                        <p:cTn id="61" dur="750"/>
                                        <p:tgtEl>
                                          <p:spTgt spid="73"/>
                                        </p:tgtEl>
                                      </p:cBhvr>
                                    </p:animEffect>
                                  </p:childTnLst>
                                </p:cTn>
                              </p:par>
                              <p:par>
                                <p:cTn id="62" presetID="22" presetClass="entr" presetSubtype="8" fill="hold" grpId="0" nodeType="withEffect">
                                  <p:stCondLst>
                                    <p:cond delay="550"/>
                                  </p:stCondLst>
                                  <p:childTnLst>
                                    <p:set>
                                      <p:cBhvr>
                                        <p:cTn id="63" dur="1" fill="hold">
                                          <p:stCondLst>
                                            <p:cond delay="0"/>
                                          </p:stCondLst>
                                        </p:cTn>
                                        <p:tgtEl>
                                          <p:spTgt spid="72"/>
                                        </p:tgtEl>
                                        <p:attrNameLst>
                                          <p:attrName>style.visibility</p:attrName>
                                        </p:attrNameLst>
                                      </p:cBhvr>
                                      <p:to>
                                        <p:strVal val="visible"/>
                                      </p:to>
                                    </p:set>
                                    <p:animEffect transition="in" filter="wipe(left)">
                                      <p:cBhvr>
                                        <p:cTn id="64" dur="350"/>
                                        <p:tgtEl>
                                          <p:spTgt spid="72"/>
                                        </p:tgtEl>
                                      </p:cBhvr>
                                    </p:animEffect>
                                  </p:childTnLst>
                                </p:cTn>
                              </p:par>
                            </p:childTnLst>
                          </p:cTn>
                        </p:par>
                        <p:par>
                          <p:cTn id="65" fill="hold">
                            <p:stCondLst>
                              <p:cond delay="3500"/>
                            </p:stCondLst>
                            <p:childTnLst>
                              <p:par>
                                <p:cTn id="66" presetID="16" presetClass="entr" presetSubtype="21" fill="hold" nodeType="afterEffect">
                                  <p:stCondLst>
                                    <p:cond delay="250"/>
                                  </p:stCondLst>
                                  <p:childTnLst>
                                    <p:set>
                                      <p:cBhvr>
                                        <p:cTn id="67" dur="1" fill="hold">
                                          <p:stCondLst>
                                            <p:cond delay="0"/>
                                          </p:stCondLst>
                                        </p:cTn>
                                        <p:tgtEl>
                                          <p:spTgt spid="89"/>
                                        </p:tgtEl>
                                        <p:attrNameLst>
                                          <p:attrName>style.visibility</p:attrName>
                                        </p:attrNameLst>
                                      </p:cBhvr>
                                      <p:to>
                                        <p:strVal val="visible"/>
                                      </p:to>
                                    </p:set>
                                    <p:animEffect transition="in" filter="barn(inVertical)">
                                      <p:cBhvr>
                                        <p:cTn id="68" dur="600"/>
                                        <p:tgtEl>
                                          <p:spTgt spid="89"/>
                                        </p:tgtEl>
                                      </p:cBhvr>
                                    </p:animEffect>
                                  </p:childTnLst>
                                </p:cTn>
                              </p:par>
                              <p:par>
                                <p:cTn id="69" presetID="16" presetClass="entr" presetSubtype="21" fill="hold" grpId="0" nodeType="withEffect">
                                  <p:stCondLst>
                                    <p:cond delay="450"/>
                                  </p:stCondLst>
                                  <p:childTnLst>
                                    <p:set>
                                      <p:cBhvr>
                                        <p:cTn id="70" dur="1" fill="hold">
                                          <p:stCondLst>
                                            <p:cond delay="0"/>
                                          </p:stCondLst>
                                        </p:cTn>
                                        <p:tgtEl>
                                          <p:spTgt spid="111"/>
                                        </p:tgtEl>
                                        <p:attrNameLst>
                                          <p:attrName>style.visibility</p:attrName>
                                        </p:attrNameLst>
                                      </p:cBhvr>
                                      <p:to>
                                        <p:strVal val="visible"/>
                                      </p:to>
                                    </p:set>
                                    <p:animEffect transition="in" filter="barn(inVertical)">
                                      <p:cBhvr>
                                        <p:cTn id="71" dur="500"/>
                                        <p:tgtEl>
                                          <p:spTgt spid="111"/>
                                        </p:tgtEl>
                                      </p:cBhvr>
                                    </p:animEffect>
                                  </p:childTnLst>
                                </p:cTn>
                              </p:par>
                              <p:par>
                                <p:cTn id="72" presetID="16" presetClass="entr" presetSubtype="21" fill="hold" grpId="0" nodeType="withEffect">
                                  <p:stCondLst>
                                    <p:cond delay="450"/>
                                  </p:stCondLst>
                                  <p:childTnLst>
                                    <p:set>
                                      <p:cBhvr>
                                        <p:cTn id="73" dur="1" fill="hold">
                                          <p:stCondLst>
                                            <p:cond delay="0"/>
                                          </p:stCondLst>
                                        </p:cTn>
                                        <p:tgtEl>
                                          <p:spTgt spid="110"/>
                                        </p:tgtEl>
                                        <p:attrNameLst>
                                          <p:attrName>style.visibility</p:attrName>
                                        </p:attrNameLst>
                                      </p:cBhvr>
                                      <p:to>
                                        <p:strVal val="visible"/>
                                      </p:to>
                                    </p:set>
                                    <p:animEffect transition="in" filter="barn(inVertical)">
                                      <p:cBhvr>
                                        <p:cTn id="74" dur="500"/>
                                        <p:tgtEl>
                                          <p:spTgt spid="110"/>
                                        </p:tgtEl>
                                      </p:cBhvr>
                                    </p:animEffect>
                                  </p:childTnLst>
                                </p:cTn>
                              </p:par>
                              <p:par>
                                <p:cTn id="75" presetID="22" presetClass="entr" presetSubtype="2" fill="hold" grpId="0" nodeType="withEffect">
                                  <p:stCondLst>
                                    <p:cond delay="250"/>
                                  </p:stCondLst>
                                  <p:childTnLst>
                                    <p:set>
                                      <p:cBhvr>
                                        <p:cTn id="76" dur="1" fill="hold">
                                          <p:stCondLst>
                                            <p:cond delay="0"/>
                                          </p:stCondLst>
                                        </p:cTn>
                                        <p:tgtEl>
                                          <p:spTgt spid="80"/>
                                        </p:tgtEl>
                                        <p:attrNameLst>
                                          <p:attrName>style.visibility</p:attrName>
                                        </p:attrNameLst>
                                      </p:cBhvr>
                                      <p:to>
                                        <p:strVal val="visible"/>
                                      </p:to>
                                    </p:set>
                                    <p:animEffect transition="in" filter="wipe(right)">
                                      <p:cBhvr>
                                        <p:cTn id="77" dur="300"/>
                                        <p:tgtEl>
                                          <p:spTgt spid="80"/>
                                        </p:tgtEl>
                                      </p:cBhvr>
                                    </p:animEffect>
                                  </p:childTnLst>
                                </p:cTn>
                              </p:par>
                              <p:par>
                                <p:cTn id="78" presetID="22" presetClass="entr" presetSubtype="2" fill="hold" grpId="0" nodeType="withEffect">
                                  <p:stCondLst>
                                    <p:cond delay="250"/>
                                  </p:stCondLst>
                                  <p:childTnLst>
                                    <p:set>
                                      <p:cBhvr>
                                        <p:cTn id="79" dur="1" fill="hold">
                                          <p:stCondLst>
                                            <p:cond delay="0"/>
                                          </p:stCondLst>
                                        </p:cTn>
                                        <p:tgtEl>
                                          <p:spTgt spid="79"/>
                                        </p:tgtEl>
                                        <p:attrNameLst>
                                          <p:attrName>style.visibility</p:attrName>
                                        </p:attrNameLst>
                                      </p:cBhvr>
                                      <p:to>
                                        <p:strVal val="visible"/>
                                      </p:to>
                                    </p:set>
                                    <p:animEffect transition="in" filter="wipe(right)">
                                      <p:cBhvr>
                                        <p:cTn id="80" dur="750"/>
                                        <p:tgtEl>
                                          <p:spTgt spid="79"/>
                                        </p:tgtEl>
                                      </p:cBhvr>
                                    </p:animEffect>
                                  </p:childTnLst>
                                </p:cTn>
                              </p:par>
                              <p:par>
                                <p:cTn id="81" presetID="22" presetClass="entr" presetSubtype="2" fill="hold" grpId="0" nodeType="withEffect">
                                  <p:stCondLst>
                                    <p:cond delay="550"/>
                                  </p:stCondLst>
                                  <p:childTnLst>
                                    <p:set>
                                      <p:cBhvr>
                                        <p:cTn id="82" dur="1" fill="hold">
                                          <p:stCondLst>
                                            <p:cond delay="0"/>
                                          </p:stCondLst>
                                        </p:cTn>
                                        <p:tgtEl>
                                          <p:spTgt spid="78"/>
                                        </p:tgtEl>
                                        <p:attrNameLst>
                                          <p:attrName>style.visibility</p:attrName>
                                        </p:attrNameLst>
                                      </p:cBhvr>
                                      <p:to>
                                        <p:strVal val="visible"/>
                                      </p:to>
                                    </p:set>
                                    <p:animEffect transition="in" filter="wipe(right)">
                                      <p:cBhvr>
                                        <p:cTn id="83"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75" name="Freeform 3"/>
          <p:cNvSpPr>
            <a:spLocks/>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p>
        </p:txBody>
      </p:sp>
      <p:sp>
        <p:nvSpPr>
          <p:cNvPr id="76" name="Freeform 4"/>
          <p:cNvSpPr>
            <a:spLocks/>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a:extLst/>
        </p:spPr>
        <p:txBody>
          <a:bodyPr lIns="45720" tIns="44450" rIns="45720" bIns="44450" anchor="ctr" anchorCtr="1"/>
          <a:lstStyle/>
          <a:p>
            <a:endParaRPr lang="zh-CN" altLang="en-US"/>
          </a:p>
        </p:txBody>
      </p:sp>
      <p:sp>
        <p:nvSpPr>
          <p:cNvPr id="77" name="Oval 5"/>
          <p:cNvSpPr>
            <a:spLocks noChangeArrowheads="1"/>
          </p:cNvSpPr>
          <p:nvPr/>
        </p:nvSpPr>
        <p:spPr bwMode="gray">
          <a:xfrm>
            <a:off x="3134003" y="1861951"/>
            <a:ext cx="1183595" cy="1183595"/>
          </a:xfrm>
          <a:prstGeom prst="ellipse">
            <a:avLst/>
          </a:prstGeom>
          <a:solidFill>
            <a:srgbClr val="0070C0"/>
          </a:solidFill>
          <a:ln>
            <a:noFill/>
          </a:ln>
          <a:effectLst>
            <a:outerShdw dist="107763" dir="2700000" algn="ctr" rotWithShape="0">
              <a:schemeClr val="bg2">
                <a:alpha val="50000"/>
              </a:schemeClr>
            </a:outerShdw>
          </a:effectLst>
          <a:extLst/>
        </p:spPr>
        <p:txBody>
          <a:bodyPr lIns="45720" tIns="44450" rIns="45720" bIns="44450" anchor="ctr" anchorCtr="1"/>
          <a:lstStyle/>
          <a:p>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sp>
        <p:nvSpPr>
          <p:cNvPr id="78" name="Oval 6"/>
          <p:cNvSpPr>
            <a:spLocks noChangeArrowheads="1"/>
          </p:cNvSpPr>
          <p:nvPr/>
        </p:nvSpPr>
        <p:spPr bwMode="gray">
          <a:xfrm>
            <a:off x="4547136" y="2687639"/>
            <a:ext cx="1183595" cy="1183595"/>
          </a:xfrm>
          <a:prstGeom prst="ellipse">
            <a:avLst/>
          </a:prstGeom>
          <a:solidFill>
            <a:srgbClr val="00B0F0"/>
          </a:solidFill>
          <a:ln>
            <a:noFill/>
          </a:ln>
          <a:effectLst>
            <a:outerShdw dist="107763" dir="2700000" algn="ctr" rotWithShape="0">
              <a:schemeClr val="bg2">
                <a:alpha val="50000"/>
              </a:schemeClr>
            </a:outerShdw>
          </a:effectLst>
          <a:extLst/>
        </p:spPr>
        <p:txBody>
          <a:bodyPr lIns="45720" tIns="44450" rIns="45720" bIns="44450" anchor="ctr" anchorCtr="1"/>
          <a:lstStyle/>
          <a:p>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sp>
        <p:nvSpPr>
          <p:cNvPr id="79" name="TextBox 78"/>
          <p:cNvSpPr txBox="1"/>
          <p:nvPr/>
        </p:nvSpPr>
        <p:spPr>
          <a:xfrm>
            <a:off x="467544" y="1962378"/>
            <a:ext cx="2351856" cy="2052870"/>
          </a:xfrm>
          <a:prstGeom prst="rect">
            <a:avLst/>
          </a:prstGeom>
          <a:noFill/>
        </p:spPr>
        <p:txBody>
          <a:bodyPr wrap="square" rtlCol="0">
            <a:spAutoFit/>
          </a:bodyPr>
          <a:lstStyle/>
          <a:p>
            <a:pPr algn="just">
              <a:lnSpc>
                <a:spcPct val="130000"/>
              </a:lnSpc>
            </a:pP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grpSp>
        <p:nvGrpSpPr>
          <p:cNvPr id="80" name="组合 79"/>
          <p:cNvGrpSpPr/>
          <p:nvPr/>
        </p:nvGrpSpPr>
        <p:grpSpPr>
          <a:xfrm>
            <a:off x="469900" y="1400286"/>
            <a:ext cx="3299884" cy="461665"/>
            <a:chOff x="469900" y="1057571"/>
            <a:chExt cx="3299884" cy="461665"/>
          </a:xfrm>
        </p:grpSpPr>
        <p:sp>
          <p:nvSpPr>
            <p:cNvPr id="81" name="TextBox 80"/>
            <p:cNvSpPr txBox="1"/>
            <p:nvPr/>
          </p:nvSpPr>
          <p:spPr>
            <a:xfrm>
              <a:off x="553419" y="1057571"/>
              <a:ext cx="1569660" cy="369332"/>
            </a:xfrm>
            <a:prstGeom prst="rect">
              <a:avLst/>
            </a:prstGeom>
            <a:noFill/>
          </p:spPr>
          <p:txBody>
            <a:bodyPr wrap="non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6169019" y="1749775"/>
            <a:ext cx="2453767" cy="2052870"/>
          </a:xfrm>
          <a:prstGeom prst="rect">
            <a:avLst/>
          </a:prstGeom>
          <a:noFill/>
        </p:spPr>
        <p:txBody>
          <a:bodyPr wrap="square" rtlCol="0">
            <a:spAutoFit/>
          </a:bodyPr>
          <a:lstStyle/>
          <a:p>
            <a:pPr algn="just">
              <a:lnSpc>
                <a:spcPct val="130000"/>
              </a:lnSpc>
            </a:pP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您的内容打在这里，或者通过复制您的文本后，在此框中选择粘贴，并选择只保留文字</a:t>
            </a:r>
            <a:r>
              <a:rPr lang="zh-CN" altLang="en-US"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grpSp>
        <p:nvGrpSpPr>
          <p:cNvPr id="84" name="组合 83"/>
          <p:cNvGrpSpPr/>
          <p:nvPr/>
        </p:nvGrpSpPr>
        <p:grpSpPr>
          <a:xfrm>
            <a:off x="5257195" y="3871234"/>
            <a:ext cx="3442305" cy="404838"/>
            <a:chOff x="5257195" y="3528519"/>
            <a:chExt cx="3442305" cy="404838"/>
          </a:xfrm>
        </p:grpSpPr>
        <p:sp>
          <p:nvSpPr>
            <p:cNvPr id="85" name="TextBox 84"/>
            <p:cNvSpPr txBox="1"/>
            <p:nvPr/>
          </p:nvSpPr>
          <p:spPr>
            <a:xfrm>
              <a:off x="5975908" y="3564025"/>
              <a:ext cx="1569660" cy="369332"/>
            </a:xfrm>
            <a:prstGeom prst="rect">
              <a:avLst/>
            </a:prstGeom>
            <a:noFill/>
          </p:spPr>
          <p:txBody>
            <a:bodyPr wrap="non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16409443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randombar(horizontal)">
                                      <p:cBhvr>
                                        <p:cTn id="12" dur="500"/>
                                        <p:tgtEl>
                                          <p:spTgt spid="77"/>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left)">
                                      <p:cBhvr>
                                        <p:cTn id="16" dur="500"/>
                                        <p:tgtEl>
                                          <p:spTgt spid="7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randombar(horizontal)">
                                      <p:cBhvr>
                                        <p:cTn id="21" dur="500"/>
                                        <p:tgtEl>
                                          <p:spTgt spid="78"/>
                                        </p:tgtEl>
                                      </p:cBhvr>
                                    </p:animEffect>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right)">
                                      <p:cBhvr>
                                        <p:cTn id="25" dur="500"/>
                                        <p:tgtEl>
                                          <p:spTgt spid="76"/>
                                        </p:tgtEl>
                                      </p:cBhvr>
                                    </p:animEffect>
                                  </p:childTnLst>
                                </p:cTn>
                              </p:par>
                            </p:childTnLst>
                          </p:cTn>
                        </p:par>
                        <p:par>
                          <p:cTn id="26" fill="hold">
                            <p:stCondLst>
                              <p:cond delay="1000"/>
                            </p:stCondLst>
                            <p:childTnLst>
                              <p:par>
                                <p:cTn id="27" presetID="22" presetClass="entr" presetSubtype="2" fill="hold"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right)">
                                      <p:cBhvr>
                                        <p:cTn id="29" dur="500"/>
                                        <p:tgtEl>
                                          <p:spTgt spid="80"/>
                                        </p:tgtEl>
                                      </p:cBhvr>
                                    </p:animEffect>
                                  </p:childTnLst>
                                </p:cTn>
                              </p:par>
                              <p:par>
                                <p:cTn id="30" presetID="18" presetClass="entr" presetSubtype="6"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strips(downRight)">
                                      <p:cBhvr>
                                        <p:cTn id="32" dur="750"/>
                                        <p:tgtEl>
                                          <p:spTgt spid="79"/>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wipe(left)">
                                      <p:cBhvr>
                                        <p:cTn id="36" dur="500"/>
                                        <p:tgtEl>
                                          <p:spTgt spid="84"/>
                                        </p:tgtEl>
                                      </p:cBhvr>
                                    </p:animEffect>
                                  </p:childTnLst>
                                </p:cTn>
                              </p:par>
                            </p:childTnLst>
                          </p:cTn>
                        </p:par>
                        <p:par>
                          <p:cTn id="37" fill="hold">
                            <p:stCondLst>
                              <p:cond delay="2250"/>
                            </p:stCondLst>
                            <p:childTnLst>
                              <p:par>
                                <p:cTn id="38" presetID="18" presetClass="entr" presetSubtype="6" fill="hold" grpId="0"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strips(downRight)">
                                      <p:cBhvr>
                                        <p:cTn id="40"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75" grpId="0" animBg="1"/>
      <p:bldP spid="76" grpId="0" animBg="1"/>
      <p:bldP spid="77" grpId="0" animBg="1"/>
      <p:bldP spid="78" grpId="0" animBg="1"/>
      <p:bldP spid="79" grpId="0"/>
      <p:bldP spid="8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zh-CN" b="1" dirty="0">
                  <a:latin typeface="微软雅黑" pitchFamily="34" charset="-122"/>
                  <a:ea typeface="微软雅黑" pitchFamily="34" charset="-122"/>
                </a:rPr>
                <a:t>点击</a:t>
              </a:r>
              <a:r>
                <a:rPr lang="zh-CN" altLang="zh-CN" b="1" dirty="0" smtClean="0">
                  <a:latin typeface="微软雅黑" pitchFamily="34" charset="-122"/>
                  <a:ea typeface="微软雅黑" pitchFamily="34" charset="-122"/>
                </a:rPr>
                <a:t>添加</a:t>
              </a:r>
              <a:r>
                <a:rPr lang="zh-CN" altLang="en-US" b="1" dirty="0" smtClean="0">
                  <a:latin typeface="微软雅黑" pitchFamily="34" charset="-122"/>
                  <a:ea typeface="微软雅黑" pitchFamily="34" charset="-122"/>
                </a:rPr>
                <a:t>标题</a:t>
              </a:r>
              <a:endParaRPr lang="zh-CN" altLang="zh-CN" b="1" dirty="0">
                <a:latin typeface="微软雅黑" pitchFamily="34" charset="-122"/>
                <a:ea typeface="微软雅黑" pitchFamily="34" charset="-122"/>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000000"/>
                  </a:solidFill>
                  <a:latin typeface="微软雅黑" pitchFamily="34" charset="-122"/>
                  <a:ea typeface="微软雅黑" pitchFamily="34" charset="-122"/>
                </a:rPr>
                <a:t>点击添加文本    </a:t>
              </a:r>
              <a:endParaRPr lang="en-US" sz="1200">
                <a:solidFill>
                  <a:srgbClr val="000000"/>
                </a:solidFill>
                <a:latin typeface="微软雅黑" pitchFamily="34" charset="-122"/>
                <a:ea typeface="微软雅黑" pitchFamily="34" charset="-122"/>
              </a:endParaRPr>
            </a:p>
            <a:p>
              <a:pPr eaLnBrk="1" hangingPunct="1"/>
              <a:r>
                <a:rPr lang="zh-CN" altLang="en-US" sz="1200">
                  <a:solidFill>
                    <a:srgbClr val="000000"/>
                  </a:solidFill>
                  <a:latin typeface="微软雅黑" pitchFamily="34" charset="-122"/>
                  <a:ea typeface="微软雅黑" pitchFamily="34" charset="-122"/>
                </a:rPr>
                <a:t>点击添加文本</a:t>
              </a:r>
              <a:endParaRPr lang="en-US" sz="1200">
                <a:solidFill>
                  <a:srgbClr val="000000"/>
                </a:solidFill>
                <a:latin typeface="微软雅黑" pitchFamily="34" charset="-122"/>
                <a:ea typeface="微软雅黑" pitchFamily="34" charset="-122"/>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solidFill>
                    <a:srgbClr val="0070C0"/>
                  </a:solidFill>
                  <a:latin typeface="方正超粗黑简体" pitchFamily="65" charset="-122"/>
                  <a:ea typeface="方正超粗黑简体" pitchFamily="65" charset="-122"/>
                </a:rPr>
                <a:t>35%</a:t>
              </a:r>
              <a:endParaRPr lang="zh-CN" altLang="en-US" sz="1600" dirty="0">
                <a:solidFill>
                  <a:srgbClr val="0070C0"/>
                </a:solidFill>
                <a:latin typeface="方正超粗黑简体" pitchFamily="65" charset="-122"/>
                <a:ea typeface="方正超粗黑简体" pitchFamily="65" charset="-122"/>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latin typeface="方正超粗黑简体" pitchFamily="65" charset="-122"/>
                  <a:ea typeface="方正超粗黑简体" pitchFamily="65" charset="-122"/>
                </a:rPr>
                <a:t>2%</a:t>
              </a:r>
              <a:endParaRPr lang="zh-CN" altLang="en-US" sz="1600" dirty="0">
                <a:latin typeface="方正超粗黑简体" pitchFamily="65" charset="-122"/>
                <a:ea typeface="方正超粗黑简体" pitchFamily="65" charset="-122"/>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8%</a:t>
              </a:r>
              <a:endParaRPr lang="zh-CN" altLang="en-US" sz="1600">
                <a:latin typeface="方正超粗黑简体" pitchFamily="65" charset="-122"/>
                <a:ea typeface="方正超粗黑简体" pitchFamily="65" charset="-122"/>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18%</a:t>
              </a:r>
              <a:endParaRPr lang="zh-CN" altLang="en-US" sz="1600">
                <a:latin typeface="方正超粗黑简体" pitchFamily="65" charset="-122"/>
                <a:ea typeface="方正超粗黑简体" pitchFamily="65" charset="-122"/>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mn-ea"/>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endParaRPr>
            </a:p>
          </p:txBody>
        </p:sp>
      </p:grpSp>
    </p:spTree>
    <p:extLst>
      <p:ext uri="{BB962C8B-B14F-4D97-AF65-F5344CB8AC3E}">
        <p14:creationId xmlns:p14="http://schemas.microsoft.com/office/powerpoint/2010/main" val="2892520367"/>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 presetClass="entr" presetSubtype="8"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 calcmode="lin" valueType="num">
                                      <p:cBhvr additive="base">
                                        <p:cTn id="10" dur="500" fill="hold"/>
                                        <p:tgtEl>
                                          <p:spTgt spid="60"/>
                                        </p:tgtEl>
                                        <p:attrNameLst>
                                          <p:attrName>ppt_x</p:attrName>
                                        </p:attrNameLst>
                                      </p:cBhvr>
                                      <p:tavLst>
                                        <p:tav tm="0">
                                          <p:val>
                                            <p:strVal val="0-#ppt_w/2"/>
                                          </p:val>
                                        </p:tav>
                                        <p:tav tm="100000">
                                          <p:val>
                                            <p:strVal val="#ppt_x"/>
                                          </p:val>
                                        </p:tav>
                                      </p:tavLst>
                                    </p:anim>
                                    <p:anim calcmode="lin" valueType="num">
                                      <p:cBhvr additive="base">
                                        <p:cTn id="11" dur="500" fill="hold"/>
                                        <p:tgtEl>
                                          <p:spTgt spid="60"/>
                                        </p:tgtEl>
                                        <p:attrNameLst>
                                          <p:attrName>ppt_y</p:attrName>
                                        </p:attrNameLst>
                                      </p:cBhvr>
                                      <p:tavLst>
                                        <p:tav tm="0">
                                          <p:val>
                                            <p:strVal val="#ppt_y"/>
                                          </p:val>
                                        </p:tav>
                                        <p:tav tm="100000">
                                          <p:val>
                                            <p:strVal val="#ppt_y"/>
                                          </p:val>
                                        </p:tav>
                                      </p:tavLst>
                                    </p:anim>
                                  </p:childTnLst>
                                </p:cTn>
                              </p:par>
                              <p:par>
                                <p:cTn id="12" presetID="42" presetClass="entr" presetSubtype="0" fill="hold" nodeType="withEffect">
                                  <p:stCondLst>
                                    <p:cond delay="40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600"/>
                                        <p:tgtEl>
                                          <p:spTgt spid="33"/>
                                        </p:tgtEl>
                                      </p:cBhvr>
                                    </p:animEffect>
                                    <p:anim calcmode="lin" valueType="num">
                                      <p:cBhvr>
                                        <p:cTn id="15" dur="600" fill="hold"/>
                                        <p:tgtEl>
                                          <p:spTgt spid="33"/>
                                        </p:tgtEl>
                                        <p:attrNameLst>
                                          <p:attrName>ppt_x</p:attrName>
                                        </p:attrNameLst>
                                      </p:cBhvr>
                                      <p:tavLst>
                                        <p:tav tm="0">
                                          <p:val>
                                            <p:strVal val="#ppt_x"/>
                                          </p:val>
                                        </p:tav>
                                        <p:tav tm="100000">
                                          <p:val>
                                            <p:strVal val="#ppt_x"/>
                                          </p:val>
                                        </p:tav>
                                      </p:tavLst>
                                    </p:anim>
                                    <p:anim calcmode="lin" valueType="num">
                                      <p:cBhvr>
                                        <p:cTn id="16"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r>
              <a:rPr lang="zh-CN" altLang="zh-CN" sz="1600" b="1" dirty="0"/>
              <a:t>（一）</a:t>
            </a:r>
            <a:r>
              <a:rPr lang="zh-CN" altLang="en-US" sz="1600" b="1" dirty="0"/>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pic>
          <p:nvPicPr>
            <p:cNvPr id="4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二</a:t>
            </a:r>
            <a:r>
              <a:rPr lang="zh-CN" altLang="zh-CN" sz="1600" b="1" dirty="0"/>
              <a:t>）</a:t>
            </a:r>
            <a:r>
              <a:rPr lang="zh-CN" altLang="en-US" sz="1600" b="1" dirty="0"/>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三</a:t>
            </a:r>
            <a:r>
              <a:rPr lang="zh-CN" altLang="zh-CN" sz="1600" b="1" dirty="0"/>
              <a:t>）</a:t>
            </a:r>
            <a:r>
              <a:rPr lang="zh-CN" altLang="en-US" sz="1600" b="1" dirty="0"/>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endParaRPr lang="en-US" sz="2400">
                <a:latin typeface="+mn-ea"/>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grpSp>
      </p:grpSp>
    </p:spTree>
    <p:extLst>
      <p:ext uri="{BB962C8B-B14F-4D97-AF65-F5344CB8AC3E}">
        <p14:creationId xmlns:p14="http://schemas.microsoft.com/office/powerpoint/2010/main" val="163912038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750"/>
                                        <p:tgtEl>
                                          <p:spTgt spid="41"/>
                                        </p:tgtEl>
                                      </p:cBhvr>
                                    </p:animEffect>
                                  </p:childTnLst>
                                </p:cTn>
                              </p:par>
                            </p:childTnLst>
                          </p:cTn>
                        </p:par>
                        <p:par>
                          <p:cTn id="21" fill="hold">
                            <p:stCondLst>
                              <p:cond delay="2250"/>
                            </p:stCondLst>
                            <p:childTnLst>
                              <p:par>
                                <p:cTn id="22" presetID="2" presetClass="entr" presetSubtype="8" decel="10000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0-#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750"/>
                                        <p:tgtEl>
                                          <p:spTgt spid="46"/>
                                        </p:tgtEl>
                                      </p:cBhvr>
                                    </p:animEffect>
                                  </p:childTnLst>
                                </p:cTn>
                              </p:par>
                            </p:childTnLst>
                          </p:cTn>
                        </p:par>
                        <p:par>
                          <p:cTn id="34" fill="hold">
                            <p:stCondLst>
                              <p:cond delay="4000"/>
                            </p:stCondLst>
                            <p:childTnLst>
                              <p:par>
                                <p:cTn id="35" presetID="2" presetClass="entr" presetSubtype="8" decel="10000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0-#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left)">
                                      <p:cBhvr>
                                        <p:cTn id="46"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41" grpId="0"/>
      <p:bldP spid="42" grpId="0"/>
      <p:bldP spid="46" grpId="0"/>
      <p:bldP spid="47" grpId="0"/>
      <p:bldP spid="48" grpId="0"/>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工作存在不足</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73" name="组合 72"/>
          <p:cNvGrpSpPr>
            <a:grpSpLocks/>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76" name="组合 125"/>
            <p:cNvGrpSpPr>
              <a:grpSpLocks/>
            </p:cNvGrpSpPr>
            <p:nvPr/>
          </p:nvGrpSpPr>
          <p:grpSpPr bwMode="auto">
            <a:xfrm>
              <a:off x="3659394" y="2570928"/>
              <a:ext cx="450000" cy="434596"/>
              <a:chOff x="5512720" y="2152017"/>
              <a:chExt cx="583915" cy="496874"/>
            </a:xfrm>
          </p:grpSpPr>
          <p:sp>
            <p:nvSpPr>
              <p:cNvPr id="77" name="Freeform 159"/>
              <p:cNvSpPr>
                <a:spLocks/>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sp>
            <p:nvSpPr>
              <p:cNvPr id="78" name="Freeform 160"/>
              <p:cNvSpPr>
                <a:spLocks/>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grpSp>
      </p:grpSp>
      <p:grpSp>
        <p:nvGrpSpPr>
          <p:cNvPr id="79" name="组合 78"/>
          <p:cNvGrpSpPr>
            <a:grpSpLocks/>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mn-ea"/>
                <a:cs typeface="Arial" panose="020B0604020202020204" pitchFamily="34" charset="0"/>
              </a:endParaRPr>
            </a:p>
          </p:txBody>
        </p:sp>
      </p:grpSp>
      <p:grpSp>
        <p:nvGrpSpPr>
          <p:cNvPr id="83" name="组合 82"/>
          <p:cNvGrpSpPr>
            <a:grpSpLocks/>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dirty="0"/>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8" name="Rectangle 9"/>
              <p:cNvSpPr>
                <a:spLocks noChangeArrowheads="1"/>
              </p:cNvSpPr>
              <p:nvPr/>
            </p:nvSpPr>
            <p:spPr bwMode="auto">
              <a:xfrm>
                <a:off x="5235576" y="2007182"/>
                <a:ext cx="90488"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9" name="Rectangle 10"/>
              <p:cNvSpPr>
                <a:spLocks noChangeArrowheads="1"/>
              </p:cNvSpPr>
              <p:nvPr/>
            </p:nvSpPr>
            <p:spPr bwMode="auto">
              <a:xfrm>
                <a:off x="5341938" y="2007182"/>
                <a:ext cx="85725"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grpSp>
      </p:grpSp>
      <p:grpSp>
        <p:nvGrpSpPr>
          <p:cNvPr id="90" name="组合 89"/>
          <p:cNvGrpSpPr>
            <a:grpSpLocks/>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1" name="椭圆 100"/>
          <p:cNvSpPr/>
          <p:nvPr/>
        </p:nvSpPr>
        <p:spPr>
          <a:xfrm>
            <a:off x="6605587" y="3209925"/>
            <a:ext cx="215504" cy="2155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3" name="椭圆 102"/>
          <p:cNvSpPr/>
          <p:nvPr/>
        </p:nvSpPr>
        <p:spPr>
          <a:xfrm>
            <a:off x="4470798" y="4114800"/>
            <a:ext cx="216694" cy="21669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4" name="矩形 47"/>
          <p:cNvSpPr>
            <a:spLocks noChangeArrowheads="1"/>
          </p:cNvSpPr>
          <p:nvPr/>
        </p:nvSpPr>
        <p:spPr bwMode="auto">
          <a:xfrm>
            <a:off x="977503" y="1106091"/>
            <a:ext cx="7204472"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2054945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barn(outVertical)">
                                      <p:cBhvr>
                                        <p:cTn id="11" dur="500"/>
                                        <p:tgtEl>
                                          <p:spTgt spid="10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wipe(down)">
                                      <p:cBhvr>
                                        <p:cTn id="15" dur="200"/>
                                        <p:tgtEl>
                                          <p:spTgt spid="99"/>
                                        </p:tgtEl>
                                      </p:cBhvr>
                                    </p:animEffect>
                                  </p:childTnLst>
                                </p:cTn>
                              </p:par>
                              <p:par>
                                <p:cTn id="16" presetID="22" presetClass="entr" presetSubtype="4" fill="hold" nodeType="with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wipe(down)">
                                      <p:cBhvr>
                                        <p:cTn id="18" dur="400"/>
                                        <p:tgtEl>
                                          <p:spTgt spid="98"/>
                                        </p:tgtEl>
                                      </p:cBhvr>
                                    </p:animEffect>
                                  </p:childTnLst>
                                </p:cTn>
                              </p:par>
                              <p:par>
                                <p:cTn id="19" presetID="22" presetClass="entr" presetSubtype="4"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wipe(down)">
                                      <p:cBhvr>
                                        <p:cTn id="21" dur="600"/>
                                        <p:tgtEl>
                                          <p:spTgt spid="97"/>
                                        </p:tgtEl>
                                      </p:cBhvr>
                                    </p:animEffect>
                                  </p:childTnLst>
                                </p:cTn>
                              </p:par>
                              <p:par>
                                <p:cTn id="22" presetID="22" presetClass="entr" presetSubtype="4" fill="hold" nodeType="with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down)">
                                      <p:cBhvr>
                                        <p:cTn id="24" dur="900"/>
                                        <p:tgtEl>
                                          <p:spTgt spid="96"/>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03"/>
                                        </p:tgtEl>
                                        <p:attrNameLst>
                                          <p:attrName>style.visibility</p:attrName>
                                        </p:attrNameLst>
                                      </p:cBhvr>
                                      <p:to>
                                        <p:strVal val="visible"/>
                                      </p:to>
                                    </p:set>
                                    <p:animEffect transition="in" filter="fade">
                                      <p:cBhvr>
                                        <p:cTn id="27" dur="250"/>
                                        <p:tgtEl>
                                          <p:spTgt spid="10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02"/>
                                        </p:tgtEl>
                                        <p:attrNameLst>
                                          <p:attrName>style.visibility</p:attrName>
                                        </p:attrNameLst>
                                      </p:cBhvr>
                                      <p:to>
                                        <p:strVal val="visible"/>
                                      </p:to>
                                    </p:set>
                                    <p:animEffect transition="in" filter="fade">
                                      <p:cBhvr>
                                        <p:cTn id="30" dur="250"/>
                                        <p:tgtEl>
                                          <p:spTgt spid="102"/>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250"/>
                                        <p:tgtEl>
                                          <p:spTgt spid="101"/>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250"/>
                                        <p:tgtEl>
                                          <p:spTgt spid="100"/>
                                        </p:tgtEl>
                                      </p:cBhvr>
                                    </p:animEffect>
                                  </p:childTnLst>
                                </p:cTn>
                              </p:par>
                            </p:childTnLst>
                          </p:cTn>
                        </p:par>
                        <p:par>
                          <p:cTn id="37" fill="hold">
                            <p:stCondLst>
                              <p:cond delay="2250"/>
                            </p:stCondLst>
                            <p:childTnLst>
                              <p:par>
                                <p:cTn id="38" presetID="26" presetClass="emph" presetSubtype="0" fill="hold" grpId="1" nodeType="afterEffect">
                                  <p:stCondLst>
                                    <p:cond delay="0"/>
                                  </p:stCondLst>
                                  <p:childTnLst>
                                    <p:animEffect transition="out" filter="fade">
                                      <p:cBhvr>
                                        <p:cTn id="39" dur="500" tmFilter="0, 0; .2, .5; .8, .5; 1, 0"/>
                                        <p:tgtEl>
                                          <p:spTgt spid="103"/>
                                        </p:tgtEl>
                                      </p:cBhvr>
                                    </p:animEffect>
                                    <p:animScale>
                                      <p:cBhvr>
                                        <p:cTn id="40" dur="250" autoRev="1" fill="hold"/>
                                        <p:tgtEl>
                                          <p:spTgt spid="103"/>
                                        </p:tgtEl>
                                      </p:cBhvr>
                                      <p:by x="105000" y="105000"/>
                                    </p:animScale>
                                  </p:childTnLst>
                                </p:cTn>
                              </p:par>
                            </p:childTnLst>
                          </p:cTn>
                        </p:par>
                        <p:par>
                          <p:cTn id="41" fill="hold">
                            <p:stCondLst>
                              <p:cond delay="2750"/>
                            </p:stCondLst>
                            <p:childTnLst>
                              <p:par>
                                <p:cTn id="42" presetID="2" presetClass="entr" presetSubtype="8" fill="hold" nodeType="afterEffect">
                                  <p:stCondLst>
                                    <p:cond delay="0"/>
                                  </p:stCondLst>
                                  <p:childTnLst>
                                    <p:set>
                                      <p:cBhvr>
                                        <p:cTn id="43" dur="1" fill="hold">
                                          <p:stCondLst>
                                            <p:cond delay="0"/>
                                          </p:stCondLst>
                                        </p:cTn>
                                        <p:tgtEl>
                                          <p:spTgt spid="90"/>
                                        </p:tgtEl>
                                        <p:attrNameLst>
                                          <p:attrName>style.visibility</p:attrName>
                                        </p:attrNameLst>
                                      </p:cBhvr>
                                      <p:to>
                                        <p:strVal val="visible"/>
                                      </p:to>
                                    </p:set>
                                    <p:anim calcmode="lin" valueType="num">
                                      <p:cBhvr additive="base">
                                        <p:cTn id="44" dur="500" fill="hold"/>
                                        <p:tgtEl>
                                          <p:spTgt spid="90"/>
                                        </p:tgtEl>
                                        <p:attrNameLst>
                                          <p:attrName>ppt_x</p:attrName>
                                        </p:attrNameLst>
                                      </p:cBhvr>
                                      <p:tavLst>
                                        <p:tav tm="0">
                                          <p:val>
                                            <p:strVal val="0-#ppt_w/2"/>
                                          </p:val>
                                        </p:tav>
                                        <p:tav tm="100000">
                                          <p:val>
                                            <p:strVal val="#ppt_x"/>
                                          </p:val>
                                        </p:tav>
                                      </p:tavLst>
                                    </p:anim>
                                    <p:anim calcmode="lin" valueType="num">
                                      <p:cBhvr additive="base">
                                        <p:cTn id="45" dur="500" fill="hold"/>
                                        <p:tgtEl>
                                          <p:spTgt spid="90"/>
                                        </p:tgtEl>
                                        <p:attrNameLst>
                                          <p:attrName>ppt_y</p:attrName>
                                        </p:attrNameLst>
                                      </p:cBhvr>
                                      <p:tavLst>
                                        <p:tav tm="0">
                                          <p:val>
                                            <p:strVal val="#ppt_y"/>
                                          </p:val>
                                        </p:tav>
                                        <p:tav tm="100000">
                                          <p:val>
                                            <p:strVal val="#ppt_y"/>
                                          </p:val>
                                        </p:tav>
                                      </p:tavLst>
                                    </p:anim>
                                  </p:childTnLst>
                                </p:cTn>
                              </p:par>
                            </p:childTnLst>
                          </p:cTn>
                        </p:par>
                        <p:par>
                          <p:cTn id="46" fill="hold">
                            <p:stCondLst>
                              <p:cond delay="3250"/>
                            </p:stCondLst>
                            <p:childTnLst>
                              <p:par>
                                <p:cTn id="47" presetID="14" presetClass="entr" presetSubtype="10" fill="hold" grpId="0" nodeType="afterEffect">
                                  <p:stCondLst>
                                    <p:cond delay="0"/>
                                  </p:stCondLst>
                                  <p:childTnLst>
                                    <p:set>
                                      <p:cBhvr>
                                        <p:cTn id="48" dur="1" fill="hold">
                                          <p:stCondLst>
                                            <p:cond delay="0"/>
                                          </p:stCondLst>
                                        </p:cTn>
                                        <p:tgtEl>
                                          <p:spTgt spid="111"/>
                                        </p:tgtEl>
                                        <p:attrNameLst>
                                          <p:attrName>style.visibility</p:attrName>
                                        </p:attrNameLst>
                                      </p:cBhvr>
                                      <p:to>
                                        <p:strVal val="visible"/>
                                      </p:to>
                                    </p:set>
                                    <p:animEffect transition="in" filter="randombar(horizontal)">
                                      <p:cBhvr>
                                        <p:cTn id="49" dur="500"/>
                                        <p:tgtEl>
                                          <p:spTgt spid="11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12"/>
                                        </p:tgtEl>
                                        <p:attrNameLst>
                                          <p:attrName>style.visibility</p:attrName>
                                        </p:attrNameLst>
                                      </p:cBhvr>
                                      <p:to>
                                        <p:strVal val="visible"/>
                                      </p:to>
                                    </p:set>
                                    <p:animEffect transition="in" filter="randombar(horizontal)">
                                      <p:cBhvr>
                                        <p:cTn id="52" dur="500"/>
                                        <p:tgtEl>
                                          <p:spTgt spid="112"/>
                                        </p:tgtEl>
                                      </p:cBhvr>
                                    </p:animEffect>
                                  </p:childTnLst>
                                </p:cTn>
                              </p:par>
                            </p:childTnLst>
                          </p:cTn>
                        </p:par>
                        <p:par>
                          <p:cTn id="53" fill="hold">
                            <p:stCondLst>
                              <p:cond delay="3750"/>
                            </p:stCondLst>
                            <p:childTnLst>
                              <p:par>
                                <p:cTn id="54" presetID="26" presetClass="emph" presetSubtype="0" fill="hold" grpId="1" nodeType="afterEffect">
                                  <p:stCondLst>
                                    <p:cond delay="0"/>
                                  </p:stCondLst>
                                  <p:childTnLst>
                                    <p:animEffect transition="out" filter="fade">
                                      <p:cBhvr>
                                        <p:cTn id="55" dur="500" tmFilter="0, 0; .2, .5; .8, .5; 1, 0"/>
                                        <p:tgtEl>
                                          <p:spTgt spid="102"/>
                                        </p:tgtEl>
                                      </p:cBhvr>
                                    </p:animEffect>
                                    <p:animScale>
                                      <p:cBhvr>
                                        <p:cTn id="56" dur="250" autoRev="1" fill="hold"/>
                                        <p:tgtEl>
                                          <p:spTgt spid="102"/>
                                        </p:tgtEl>
                                      </p:cBhvr>
                                      <p:by x="105000" y="105000"/>
                                    </p:animScale>
                                  </p:childTnLst>
                                </p:cTn>
                              </p:par>
                            </p:childTnLst>
                          </p:cTn>
                        </p:par>
                        <p:par>
                          <p:cTn id="57" fill="hold">
                            <p:stCondLst>
                              <p:cond delay="4250"/>
                            </p:stCondLst>
                            <p:childTnLst>
                              <p:par>
                                <p:cTn id="58" presetID="2" presetClass="entr" presetSubtype="8" fill="hold" nodeType="afterEffect">
                                  <p:stCondLst>
                                    <p:cond delay="0"/>
                                  </p:stCondLst>
                                  <p:childTnLst>
                                    <p:set>
                                      <p:cBhvr>
                                        <p:cTn id="59" dur="1" fill="hold">
                                          <p:stCondLst>
                                            <p:cond delay="0"/>
                                          </p:stCondLst>
                                        </p:cTn>
                                        <p:tgtEl>
                                          <p:spTgt spid="79"/>
                                        </p:tgtEl>
                                        <p:attrNameLst>
                                          <p:attrName>style.visibility</p:attrName>
                                        </p:attrNameLst>
                                      </p:cBhvr>
                                      <p:to>
                                        <p:strVal val="visible"/>
                                      </p:to>
                                    </p:set>
                                    <p:anim calcmode="lin" valueType="num">
                                      <p:cBhvr additive="base">
                                        <p:cTn id="60" dur="500" fill="hold"/>
                                        <p:tgtEl>
                                          <p:spTgt spid="79"/>
                                        </p:tgtEl>
                                        <p:attrNameLst>
                                          <p:attrName>ppt_x</p:attrName>
                                        </p:attrNameLst>
                                      </p:cBhvr>
                                      <p:tavLst>
                                        <p:tav tm="0">
                                          <p:val>
                                            <p:strVal val="0-#ppt_w/2"/>
                                          </p:val>
                                        </p:tav>
                                        <p:tav tm="100000">
                                          <p:val>
                                            <p:strVal val="#ppt_x"/>
                                          </p:val>
                                        </p:tav>
                                      </p:tavLst>
                                    </p:anim>
                                    <p:anim calcmode="lin" valueType="num">
                                      <p:cBhvr additive="base">
                                        <p:cTn id="61" dur="500" fill="hold"/>
                                        <p:tgtEl>
                                          <p:spTgt spid="79"/>
                                        </p:tgtEl>
                                        <p:attrNameLst>
                                          <p:attrName>ppt_y</p:attrName>
                                        </p:attrNameLst>
                                      </p:cBhvr>
                                      <p:tavLst>
                                        <p:tav tm="0">
                                          <p:val>
                                            <p:strVal val="#ppt_y"/>
                                          </p:val>
                                        </p:tav>
                                        <p:tav tm="100000">
                                          <p:val>
                                            <p:strVal val="#ppt_y"/>
                                          </p:val>
                                        </p:tav>
                                      </p:tavLst>
                                    </p:anim>
                                  </p:childTnLst>
                                </p:cTn>
                              </p:par>
                            </p:childTnLst>
                          </p:cTn>
                        </p:par>
                        <p:par>
                          <p:cTn id="62" fill="hold">
                            <p:stCondLst>
                              <p:cond delay="4750"/>
                            </p:stCondLst>
                            <p:childTnLst>
                              <p:par>
                                <p:cTn id="63" presetID="14" presetClass="entr" presetSubtype="10" fill="hold" grpId="0" nodeType="afterEffect">
                                  <p:stCondLst>
                                    <p:cond delay="0"/>
                                  </p:stCondLst>
                                  <p:childTnLst>
                                    <p:set>
                                      <p:cBhvr>
                                        <p:cTn id="64" dur="1" fill="hold">
                                          <p:stCondLst>
                                            <p:cond delay="0"/>
                                          </p:stCondLst>
                                        </p:cTn>
                                        <p:tgtEl>
                                          <p:spTgt spid="110"/>
                                        </p:tgtEl>
                                        <p:attrNameLst>
                                          <p:attrName>style.visibility</p:attrName>
                                        </p:attrNameLst>
                                      </p:cBhvr>
                                      <p:to>
                                        <p:strVal val="visible"/>
                                      </p:to>
                                    </p:set>
                                    <p:animEffect transition="in" filter="randombar(horizontal)">
                                      <p:cBhvr>
                                        <p:cTn id="65" dur="500"/>
                                        <p:tgtEl>
                                          <p:spTgt spid="110"/>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109"/>
                                        </p:tgtEl>
                                        <p:attrNameLst>
                                          <p:attrName>style.visibility</p:attrName>
                                        </p:attrNameLst>
                                      </p:cBhvr>
                                      <p:to>
                                        <p:strVal val="visible"/>
                                      </p:to>
                                    </p:set>
                                    <p:animEffect transition="in" filter="randombar(horizontal)">
                                      <p:cBhvr>
                                        <p:cTn id="68" dur="500"/>
                                        <p:tgtEl>
                                          <p:spTgt spid="109"/>
                                        </p:tgtEl>
                                      </p:cBhvr>
                                    </p:animEffect>
                                  </p:childTnLst>
                                </p:cTn>
                              </p:par>
                            </p:childTnLst>
                          </p:cTn>
                        </p:par>
                        <p:par>
                          <p:cTn id="69" fill="hold">
                            <p:stCondLst>
                              <p:cond delay="5250"/>
                            </p:stCondLst>
                            <p:childTnLst>
                              <p:par>
                                <p:cTn id="70" presetID="26" presetClass="emph" presetSubtype="0" fill="hold" grpId="1" nodeType="afterEffect">
                                  <p:stCondLst>
                                    <p:cond delay="0"/>
                                  </p:stCondLst>
                                  <p:childTnLst>
                                    <p:animEffect transition="out" filter="fade">
                                      <p:cBhvr>
                                        <p:cTn id="71" dur="500" tmFilter="0, 0; .2, .5; .8, .5; 1, 0"/>
                                        <p:tgtEl>
                                          <p:spTgt spid="101"/>
                                        </p:tgtEl>
                                      </p:cBhvr>
                                    </p:animEffect>
                                    <p:animScale>
                                      <p:cBhvr>
                                        <p:cTn id="72" dur="250" autoRev="1" fill="hold"/>
                                        <p:tgtEl>
                                          <p:spTgt spid="101"/>
                                        </p:tgtEl>
                                      </p:cBhvr>
                                      <p:by x="105000" y="105000"/>
                                    </p:animScale>
                                  </p:childTnLst>
                                </p:cTn>
                              </p:par>
                            </p:childTnLst>
                          </p:cTn>
                        </p:par>
                        <p:par>
                          <p:cTn id="73" fill="hold">
                            <p:stCondLst>
                              <p:cond delay="5750"/>
                            </p:stCondLst>
                            <p:childTnLst>
                              <p:par>
                                <p:cTn id="74" presetID="2" presetClass="entr" presetSubtype="8" fill="hold" nodeType="afterEffect">
                                  <p:stCondLst>
                                    <p:cond delay="0"/>
                                  </p:stCondLst>
                                  <p:childTnLst>
                                    <p:set>
                                      <p:cBhvr>
                                        <p:cTn id="75" dur="1" fill="hold">
                                          <p:stCondLst>
                                            <p:cond delay="0"/>
                                          </p:stCondLst>
                                        </p:cTn>
                                        <p:tgtEl>
                                          <p:spTgt spid="83"/>
                                        </p:tgtEl>
                                        <p:attrNameLst>
                                          <p:attrName>style.visibility</p:attrName>
                                        </p:attrNameLst>
                                      </p:cBhvr>
                                      <p:to>
                                        <p:strVal val="visible"/>
                                      </p:to>
                                    </p:set>
                                    <p:anim calcmode="lin" valueType="num">
                                      <p:cBhvr additive="base">
                                        <p:cTn id="76" dur="500" fill="hold"/>
                                        <p:tgtEl>
                                          <p:spTgt spid="83"/>
                                        </p:tgtEl>
                                        <p:attrNameLst>
                                          <p:attrName>ppt_x</p:attrName>
                                        </p:attrNameLst>
                                      </p:cBhvr>
                                      <p:tavLst>
                                        <p:tav tm="0">
                                          <p:val>
                                            <p:strVal val="0-#ppt_w/2"/>
                                          </p:val>
                                        </p:tav>
                                        <p:tav tm="100000">
                                          <p:val>
                                            <p:strVal val="#ppt_x"/>
                                          </p:val>
                                        </p:tav>
                                      </p:tavLst>
                                    </p:anim>
                                    <p:anim calcmode="lin" valueType="num">
                                      <p:cBhvr additive="base">
                                        <p:cTn id="77" dur="500" fill="hold"/>
                                        <p:tgtEl>
                                          <p:spTgt spid="83"/>
                                        </p:tgtEl>
                                        <p:attrNameLst>
                                          <p:attrName>ppt_y</p:attrName>
                                        </p:attrNameLst>
                                      </p:cBhvr>
                                      <p:tavLst>
                                        <p:tav tm="0">
                                          <p:val>
                                            <p:strVal val="#ppt_y"/>
                                          </p:val>
                                        </p:tav>
                                        <p:tav tm="100000">
                                          <p:val>
                                            <p:strVal val="#ppt_y"/>
                                          </p:val>
                                        </p:tav>
                                      </p:tavLst>
                                    </p:anim>
                                  </p:childTnLst>
                                </p:cTn>
                              </p:par>
                            </p:childTnLst>
                          </p:cTn>
                        </p:par>
                        <p:par>
                          <p:cTn id="78" fill="hold">
                            <p:stCondLst>
                              <p:cond delay="6250"/>
                            </p:stCondLst>
                            <p:childTnLst>
                              <p:par>
                                <p:cTn id="79" presetID="14" presetClass="entr" presetSubtype="10" fill="hold" grpId="0" nodeType="after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randombar(horizontal)">
                                      <p:cBhvr>
                                        <p:cTn id="81" dur="500"/>
                                        <p:tgtEl>
                                          <p:spTgt spid="107"/>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08"/>
                                        </p:tgtEl>
                                        <p:attrNameLst>
                                          <p:attrName>style.visibility</p:attrName>
                                        </p:attrNameLst>
                                      </p:cBhvr>
                                      <p:to>
                                        <p:strVal val="visible"/>
                                      </p:to>
                                    </p:set>
                                    <p:animEffect transition="in" filter="randombar(horizontal)">
                                      <p:cBhvr>
                                        <p:cTn id="84" dur="500"/>
                                        <p:tgtEl>
                                          <p:spTgt spid="108"/>
                                        </p:tgtEl>
                                      </p:cBhvr>
                                    </p:animEffect>
                                  </p:childTnLst>
                                </p:cTn>
                              </p:par>
                            </p:childTnLst>
                          </p:cTn>
                        </p:par>
                        <p:par>
                          <p:cTn id="85" fill="hold">
                            <p:stCondLst>
                              <p:cond delay="6750"/>
                            </p:stCondLst>
                            <p:childTnLst>
                              <p:par>
                                <p:cTn id="86" presetID="26" presetClass="emph" presetSubtype="0" fill="hold" grpId="1" nodeType="afterEffect">
                                  <p:stCondLst>
                                    <p:cond delay="0"/>
                                  </p:stCondLst>
                                  <p:childTnLst>
                                    <p:animEffect transition="out" filter="fade">
                                      <p:cBhvr>
                                        <p:cTn id="87" dur="500" tmFilter="0, 0; .2, .5; .8, .5; 1, 0"/>
                                        <p:tgtEl>
                                          <p:spTgt spid="100"/>
                                        </p:tgtEl>
                                      </p:cBhvr>
                                    </p:animEffect>
                                    <p:animScale>
                                      <p:cBhvr>
                                        <p:cTn id="88" dur="250" autoRev="1" fill="hold"/>
                                        <p:tgtEl>
                                          <p:spTgt spid="100"/>
                                        </p:tgtEl>
                                      </p:cBhvr>
                                      <p:by x="105000" y="105000"/>
                                    </p:animScale>
                                  </p:childTnLst>
                                </p:cTn>
                              </p:par>
                            </p:childTnLst>
                          </p:cTn>
                        </p:par>
                        <p:par>
                          <p:cTn id="89" fill="hold">
                            <p:stCondLst>
                              <p:cond delay="7250"/>
                            </p:stCondLst>
                            <p:childTnLst>
                              <p:par>
                                <p:cTn id="90" presetID="2" presetClass="entr" presetSubtype="8" fill="hold" nodeType="afterEffect">
                                  <p:stCondLst>
                                    <p:cond delay="0"/>
                                  </p:stCondLst>
                                  <p:childTnLst>
                                    <p:set>
                                      <p:cBhvr>
                                        <p:cTn id="91" dur="1" fill="hold">
                                          <p:stCondLst>
                                            <p:cond delay="0"/>
                                          </p:stCondLst>
                                        </p:cTn>
                                        <p:tgtEl>
                                          <p:spTgt spid="73"/>
                                        </p:tgtEl>
                                        <p:attrNameLst>
                                          <p:attrName>style.visibility</p:attrName>
                                        </p:attrNameLst>
                                      </p:cBhvr>
                                      <p:to>
                                        <p:strVal val="visible"/>
                                      </p:to>
                                    </p:set>
                                    <p:anim calcmode="lin" valueType="num">
                                      <p:cBhvr additive="base">
                                        <p:cTn id="92" dur="500" fill="hold"/>
                                        <p:tgtEl>
                                          <p:spTgt spid="73"/>
                                        </p:tgtEl>
                                        <p:attrNameLst>
                                          <p:attrName>ppt_x</p:attrName>
                                        </p:attrNameLst>
                                      </p:cBhvr>
                                      <p:tavLst>
                                        <p:tav tm="0">
                                          <p:val>
                                            <p:strVal val="0-#ppt_w/2"/>
                                          </p:val>
                                        </p:tav>
                                        <p:tav tm="100000">
                                          <p:val>
                                            <p:strVal val="#ppt_x"/>
                                          </p:val>
                                        </p:tav>
                                      </p:tavLst>
                                    </p:anim>
                                    <p:anim calcmode="lin" valueType="num">
                                      <p:cBhvr additive="base">
                                        <p:cTn id="93" dur="500" fill="hold"/>
                                        <p:tgtEl>
                                          <p:spTgt spid="73"/>
                                        </p:tgtEl>
                                        <p:attrNameLst>
                                          <p:attrName>ppt_y</p:attrName>
                                        </p:attrNameLst>
                                      </p:cBhvr>
                                      <p:tavLst>
                                        <p:tav tm="0">
                                          <p:val>
                                            <p:strVal val="#ppt_y"/>
                                          </p:val>
                                        </p:tav>
                                        <p:tav tm="100000">
                                          <p:val>
                                            <p:strVal val="#ppt_y"/>
                                          </p:val>
                                        </p:tav>
                                      </p:tavLst>
                                    </p:anim>
                                  </p:childTnLst>
                                </p:cTn>
                              </p:par>
                            </p:childTnLst>
                          </p:cTn>
                        </p:par>
                        <p:par>
                          <p:cTn id="94" fill="hold">
                            <p:stCondLst>
                              <p:cond delay="7750"/>
                            </p:stCondLst>
                            <p:childTnLst>
                              <p:par>
                                <p:cTn id="95" presetID="14" presetClass="entr" presetSubtype="10" fill="hold" grpId="0" nodeType="afterEffect">
                                  <p:stCondLst>
                                    <p:cond delay="0"/>
                                  </p:stCondLst>
                                  <p:childTnLst>
                                    <p:set>
                                      <p:cBhvr>
                                        <p:cTn id="96" dur="1" fill="hold">
                                          <p:stCondLst>
                                            <p:cond delay="0"/>
                                          </p:stCondLst>
                                        </p:cTn>
                                        <p:tgtEl>
                                          <p:spTgt spid="105"/>
                                        </p:tgtEl>
                                        <p:attrNameLst>
                                          <p:attrName>style.visibility</p:attrName>
                                        </p:attrNameLst>
                                      </p:cBhvr>
                                      <p:to>
                                        <p:strVal val="visible"/>
                                      </p:to>
                                    </p:set>
                                    <p:animEffect transition="in" filter="randombar(horizontal)">
                                      <p:cBhvr>
                                        <p:cTn id="97" dur="500"/>
                                        <p:tgtEl>
                                          <p:spTgt spid="105"/>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106"/>
                                        </p:tgtEl>
                                        <p:attrNameLst>
                                          <p:attrName>style.visibility</p:attrName>
                                        </p:attrNameLst>
                                      </p:cBhvr>
                                      <p:to>
                                        <p:strVal val="visible"/>
                                      </p:to>
                                    </p:set>
                                    <p:animEffect transition="in" filter="randombar(horizontal)">
                                      <p:cBhvr>
                                        <p:cTn id="10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6" name="矩形 15"/>
          <p:cNvSpPr/>
          <p:nvPr/>
        </p:nvSpPr>
        <p:spPr>
          <a:xfrm>
            <a:off x="-9849" y="1452026"/>
            <a:ext cx="9153849" cy="2455473"/>
          </a:xfrm>
          <a:prstGeom prst="rect">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TextBox 17"/>
          <p:cNvSpPr txBox="1"/>
          <p:nvPr/>
        </p:nvSpPr>
        <p:spPr>
          <a:xfrm>
            <a:off x="3895039" y="1781403"/>
            <a:ext cx="3185487" cy="646331"/>
          </a:xfrm>
          <a:prstGeom prst="rect">
            <a:avLst/>
          </a:prstGeom>
          <a:noFill/>
        </p:spPr>
        <p:txBody>
          <a:bodyPr wrap="none" rtlCol="0">
            <a:spAutoFit/>
          </a:bodyPr>
          <a:lstStyle/>
          <a:p>
            <a:pPr marL="0" lvl="1"/>
            <a:r>
              <a:rPr lang="zh-CN" altLang="en-US" sz="3600" b="1" spc="300" dirty="0" smtClean="0">
                <a:solidFill>
                  <a:schemeClr val="bg1"/>
                </a:solidFill>
                <a:latin typeface="微软雅黑" pitchFamily="34" charset="-122"/>
                <a:ea typeface="微软雅黑" pitchFamily="34" charset="-122"/>
              </a:rPr>
              <a:t>明年工作计划</a:t>
            </a:r>
            <a:endParaRPr lang="zh-CN" altLang="en-US" sz="3600" b="1" spc="300" dirty="0">
              <a:solidFill>
                <a:schemeClr val="bg1"/>
              </a:solidFill>
              <a:latin typeface="微软雅黑" pitchFamily="34" charset="-122"/>
              <a:ea typeface="微软雅黑" pitchFamily="34" charset="-122"/>
            </a:endParaRPr>
          </a:p>
        </p:txBody>
      </p:sp>
      <p:cxnSp>
        <p:nvCxnSpPr>
          <p:cNvPr id="19" name="直接连接符 18"/>
          <p:cNvCxnSpPr/>
          <p:nvPr/>
        </p:nvCxnSpPr>
        <p:spPr>
          <a:xfrm flipV="1">
            <a:off x="3679015" y="1452026"/>
            <a:ext cx="0" cy="2487876"/>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文本框 9"/>
          <p:cNvSpPr txBox="1"/>
          <p:nvPr/>
        </p:nvSpPr>
        <p:spPr>
          <a:xfrm>
            <a:off x="4000306" y="256849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smtClean="0">
                <a:solidFill>
                  <a:schemeClr val="bg1"/>
                </a:solidFill>
                <a:latin typeface="微软雅黑" pitchFamily="34" charset="-122"/>
                <a:ea typeface="微软雅黑" pitchFamily="34" charset="-122"/>
              </a:rPr>
              <a:t>添加文字</a:t>
            </a:r>
            <a:endParaRPr lang="zh-CN" altLang="en-US" sz="1500" b="0" dirty="0">
              <a:solidFill>
                <a:schemeClr val="bg1"/>
              </a:solidFill>
              <a:latin typeface="微软雅黑" pitchFamily="34" charset="-122"/>
              <a:ea typeface="微软雅黑" pitchFamily="34" charset="-122"/>
            </a:endParaRPr>
          </a:p>
        </p:txBody>
      </p:sp>
      <p:sp>
        <p:nvSpPr>
          <p:cNvPr id="21" name="文本框 9"/>
          <p:cNvSpPr txBox="1"/>
          <p:nvPr/>
        </p:nvSpPr>
        <p:spPr>
          <a:xfrm>
            <a:off x="4000305" y="289393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2" name="文本框 9"/>
          <p:cNvSpPr txBox="1"/>
          <p:nvPr/>
        </p:nvSpPr>
        <p:spPr>
          <a:xfrm>
            <a:off x="4000306" y="3219822"/>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3" name="文本框 9"/>
          <p:cNvSpPr txBox="1"/>
          <p:nvPr/>
        </p:nvSpPr>
        <p:spPr>
          <a:xfrm>
            <a:off x="4000305" y="3541201"/>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4" name="文本框 9"/>
          <p:cNvSpPr txBox="1"/>
          <p:nvPr/>
        </p:nvSpPr>
        <p:spPr>
          <a:xfrm>
            <a:off x="5703522" y="257175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5" name="文本框 9"/>
          <p:cNvSpPr txBox="1"/>
          <p:nvPr/>
        </p:nvSpPr>
        <p:spPr>
          <a:xfrm>
            <a:off x="5703523" y="2897640"/>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6" name="文本框 9"/>
          <p:cNvSpPr txBox="1"/>
          <p:nvPr/>
        </p:nvSpPr>
        <p:spPr>
          <a:xfrm>
            <a:off x="5703522" y="3219019"/>
            <a:ext cx="2007940" cy="230832"/>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500" b="0" dirty="0">
                <a:solidFill>
                  <a:schemeClr val="bg1"/>
                </a:solidFill>
                <a:latin typeface="微软雅黑" pitchFamily="34" charset="-122"/>
                <a:ea typeface="微软雅黑" pitchFamily="34" charset="-122"/>
              </a:rPr>
              <a:t>添加文字</a:t>
            </a:r>
          </a:p>
        </p:txBody>
      </p:sp>
      <p:sp>
        <p:nvSpPr>
          <p:cNvPr id="27" name="TextBox 26"/>
          <p:cNvSpPr txBox="1"/>
          <p:nvPr/>
        </p:nvSpPr>
        <p:spPr>
          <a:xfrm>
            <a:off x="2351490" y="2872266"/>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itchFamily="34" charset="-122"/>
                <a:ea typeface="微软雅黑" pitchFamily="34" charset="-122"/>
              </a:rPr>
              <a:t>PART 5</a:t>
            </a:r>
            <a:endParaRPr lang="zh-CN" altLang="en-US" sz="1600" dirty="0" smtClean="0">
              <a:solidFill>
                <a:schemeClr val="bg1"/>
              </a:solidFill>
              <a:latin typeface="微软雅黑" pitchFamily="34" charset="-122"/>
              <a:ea typeface="微软雅黑" pitchFamily="34" charset="-122"/>
            </a:endParaRPr>
          </a:p>
        </p:txBody>
      </p:sp>
      <p:grpSp>
        <p:nvGrpSpPr>
          <p:cNvPr id="28" name="组合 27"/>
          <p:cNvGrpSpPr/>
          <p:nvPr/>
        </p:nvGrpSpPr>
        <p:grpSpPr>
          <a:xfrm>
            <a:off x="2240329" y="1983209"/>
            <a:ext cx="891796" cy="804055"/>
            <a:chOff x="6643384" y="2155890"/>
            <a:chExt cx="389407" cy="351094"/>
          </a:xfrm>
        </p:grpSpPr>
        <p:sp>
          <p:nvSpPr>
            <p:cNvPr id="29" name="Freeform 5"/>
            <p:cNvSpPr>
              <a:spLocks/>
            </p:cNvSpPr>
            <p:nvPr/>
          </p:nvSpPr>
          <p:spPr bwMode="auto">
            <a:xfrm>
              <a:off x="6643384" y="2155890"/>
              <a:ext cx="389407" cy="3510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rgbClr val="0070C0"/>
                </a:solidFill>
                <a:ea typeface="微软雅黑" pitchFamily="34" charset="-122"/>
              </a:endParaRPr>
            </a:p>
          </p:txBody>
        </p:sp>
        <p:sp>
          <p:nvSpPr>
            <p:cNvPr id="30" name="KSO_Shape"/>
            <p:cNvSpPr>
              <a:spLocks/>
            </p:cNvSpPr>
            <p:nvPr/>
          </p:nvSpPr>
          <p:spPr bwMode="auto">
            <a:xfrm>
              <a:off x="6726283" y="2212212"/>
              <a:ext cx="209322" cy="20094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472274812"/>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lef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p:tgtEl>
                                          <p:spTgt spid="18"/>
                                        </p:tgtEl>
                                        <p:attrNameLst>
                                          <p:attrName>ppt_x</p:attrName>
                                        </p:attrNameLst>
                                      </p:cBhvr>
                                      <p:tavLst>
                                        <p:tav tm="0">
                                          <p:val>
                                            <p:strVal val="#ppt_x-#ppt_w*1.125000"/>
                                          </p:val>
                                        </p:tav>
                                        <p:tav tm="100000">
                                          <p:val>
                                            <p:strVal val="#ppt_x"/>
                                          </p:val>
                                        </p:tav>
                                      </p:tavLst>
                                    </p:anim>
                                    <p:animEffect transition="in" filter="wipe(right)">
                                      <p:cBhvr>
                                        <p:cTn id="19" dur="500"/>
                                        <p:tgtEl>
                                          <p:spTgt spid="18"/>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4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6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20" grpId="0"/>
      <p:bldP spid="21" grpId="0"/>
      <p:bldP spid="22" grpId="0"/>
      <p:bldP spid="23" grpId="0"/>
      <p:bldP spid="24" grpId="0"/>
      <p:bldP spid="25" grpId="0"/>
      <p:bldP spid="26" grpId="0"/>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明年工作计划</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cxnSp>
        <p:nvCxnSpPr>
          <p:cNvPr id="96" name="直接连接符 95"/>
          <p:cNvCxnSpPr/>
          <p:nvPr/>
        </p:nvCxnSpPr>
        <p:spPr>
          <a:xfrm>
            <a:off x="5177321" y="1249386"/>
            <a:ext cx="0" cy="317005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2661815" y="1436447"/>
            <a:ext cx="2158684" cy="295466"/>
            <a:chOff x="3249264" y="1751685"/>
            <a:chExt cx="2994025" cy="393953"/>
          </a:xfrm>
        </p:grpSpPr>
        <p:grpSp>
          <p:nvGrpSpPr>
            <p:cNvPr id="98" name="组合 97"/>
            <p:cNvGrpSpPr/>
            <p:nvPr/>
          </p:nvGrpSpPr>
          <p:grpSpPr>
            <a:xfrm>
              <a:off x="3249264" y="1776444"/>
              <a:ext cx="2994025" cy="314202"/>
              <a:chOff x="2940050" y="2132898"/>
              <a:chExt cx="2994025" cy="314202"/>
            </a:xfrm>
          </p:grpSpPr>
          <p:sp>
            <p:nvSpPr>
              <p:cNvPr id="100" name="圆角矩形 99"/>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圆角矩形 100"/>
              <p:cNvSpPr/>
              <p:nvPr/>
            </p:nvSpPr>
            <p:spPr>
              <a:xfrm>
                <a:off x="2940050" y="2132898"/>
                <a:ext cx="21082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99" name="文本框 268"/>
            <p:cNvSpPr txBox="1"/>
            <p:nvPr/>
          </p:nvSpPr>
          <p:spPr>
            <a:xfrm>
              <a:off x="5335261" y="1751685"/>
              <a:ext cx="673754" cy="39395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2" name="组合 101"/>
          <p:cNvGrpSpPr/>
          <p:nvPr/>
        </p:nvGrpSpPr>
        <p:grpSpPr>
          <a:xfrm>
            <a:off x="2661815" y="1744748"/>
            <a:ext cx="2158684" cy="295466"/>
            <a:chOff x="3249264" y="2162753"/>
            <a:chExt cx="2994025" cy="393954"/>
          </a:xfrm>
        </p:grpSpPr>
        <p:grpSp>
          <p:nvGrpSpPr>
            <p:cNvPr id="103" name="组合 102"/>
            <p:cNvGrpSpPr/>
            <p:nvPr/>
          </p:nvGrpSpPr>
          <p:grpSpPr>
            <a:xfrm>
              <a:off x="3249264" y="2178703"/>
              <a:ext cx="2994025" cy="314618"/>
              <a:chOff x="2940050" y="2519659"/>
              <a:chExt cx="2994025" cy="314618"/>
            </a:xfrm>
          </p:grpSpPr>
          <p:sp>
            <p:nvSpPr>
              <p:cNvPr id="105" name="圆角矩形 104"/>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6" name="圆角矩形 105"/>
              <p:cNvSpPr/>
              <p:nvPr/>
            </p:nvSpPr>
            <p:spPr>
              <a:xfrm>
                <a:off x="2940051" y="2519659"/>
                <a:ext cx="889000" cy="31420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文本框 273"/>
            <p:cNvSpPr txBox="1"/>
            <p:nvPr/>
          </p:nvSpPr>
          <p:spPr>
            <a:xfrm>
              <a:off x="4118871" y="2162753"/>
              <a:ext cx="673754" cy="393954"/>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7" name="组合 106"/>
          <p:cNvGrpSpPr/>
          <p:nvPr/>
        </p:nvGrpSpPr>
        <p:grpSpPr>
          <a:xfrm>
            <a:off x="2658069" y="3072388"/>
            <a:ext cx="2171326" cy="295466"/>
            <a:chOff x="3244272" y="3932941"/>
            <a:chExt cx="3011560" cy="393953"/>
          </a:xfrm>
        </p:grpSpPr>
        <p:sp>
          <p:nvSpPr>
            <p:cNvPr id="108" name="圆角矩形 107"/>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9" name="圆角矩形 108"/>
            <p:cNvSpPr/>
            <p:nvPr/>
          </p:nvSpPr>
          <p:spPr>
            <a:xfrm>
              <a:off x="3244272" y="3971332"/>
              <a:ext cx="1201953"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0" name="文本框 279"/>
            <p:cNvSpPr txBox="1"/>
            <p:nvPr/>
          </p:nvSpPr>
          <p:spPr>
            <a:xfrm>
              <a:off x="4418923" y="3932941"/>
              <a:ext cx="907694" cy="393953"/>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1" name="组合 110"/>
          <p:cNvGrpSpPr/>
          <p:nvPr/>
        </p:nvGrpSpPr>
        <p:grpSpPr>
          <a:xfrm>
            <a:off x="2658072" y="3366412"/>
            <a:ext cx="2169151" cy="295466"/>
            <a:chOff x="3244272" y="4324968"/>
            <a:chExt cx="3008542" cy="393953"/>
          </a:xfrm>
        </p:grpSpPr>
        <p:sp>
          <p:nvSpPr>
            <p:cNvPr id="112" name="圆角矩形 111"/>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3" name="圆角矩形 112"/>
            <p:cNvSpPr/>
            <p:nvPr/>
          </p:nvSpPr>
          <p:spPr>
            <a:xfrm>
              <a:off x="3244272" y="4362651"/>
              <a:ext cx="2108200" cy="31420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283"/>
            <p:cNvSpPr txBox="1"/>
            <p:nvPr/>
          </p:nvSpPr>
          <p:spPr>
            <a:xfrm>
              <a:off x="5326614" y="4324968"/>
              <a:ext cx="673754" cy="393953"/>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5" name="组合 114"/>
          <p:cNvGrpSpPr/>
          <p:nvPr/>
        </p:nvGrpSpPr>
        <p:grpSpPr>
          <a:xfrm>
            <a:off x="1187624" y="1208442"/>
            <a:ext cx="1619052" cy="1647000"/>
            <a:chOff x="471707" y="1675770"/>
            <a:chExt cx="2158455" cy="2196000"/>
          </a:xfrm>
          <a:solidFill>
            <a:schemeClr val="accent1"/>
          </a:solidFill>
        </p:grpSpPr>
        <p:grpSp>
          <p:nvGrpSpPr>
            <p:cNvPr id="116" name="组合 115"/>
            <p:cNvGrpSpPr>
              <a:grpSpLocks noChangeAspect="1"/>
            </p:cNvGrpSpPr>
            <p:nvPr/>
          </p:nvGrpSpPr>
          <p:grpSpPr>
            <a:xfrm>
              <a:off x="471707" y="1675770"/>
              <a:ext cx="2158455" cy="2196000"/>
              <a:chOff x="5397500" y="5734050"/>
              <a:chExt cx="365125" cy="371476"/>
            </a:xfrm>
            <a:grpFill/>
          </p:grpSpPr>
          <p:sp>
            <p:nvSpPr>
              <p:cNvPr id="120"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7" name="组合 116"/>
            <p:cNvGrpSpPr>
              <a:grpSpLocks noChangeAspect="1"/>
            </p:cNvGrpSpPr>
            <p:nvPr/>
          </p:nvGrpSpPr>
          <p:grpSpPr>
            <a:xfrm>
              <a:off x="1735995" y="2108076"/>
              <a:ext cx="462003" cy="468000"/>
              <a:chOff x="2665061" y="4979202"/>
              <a:chExt cx="284308" cy="288000"/>
            </a:xfrm>
            <a:grpFill/>
          </p:grpSpPr>
          <p:sp>
            <p:nvSpPr>
              <p:cNvPr id="118"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rgbClr val="0070C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rgbClr val="0070C0"/>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3" name="组合 122"/>
          <p:cNvGrpSpPr/>
          <p:nvPr/>
        </p:nvGrpSpPr>
        <p:grpSpPr>
          <a:xfrm>
            <a:off x="1195181" y="2868966"/>
            <a:ext cx="1619052" cy="1647000"/>
            <a:chOff x="478903" y="4355475"/>
            <a:chExt cx="2158455" cy="2196000"/>
          </a:xfrm>
          <a:solidFill>
            <a:schemeClr val="tx1">
              <a:lumMod val="75000"/>
              <a:lumOff val="25000"/>
            </a:schemeClr>
          </a:solidFill>
        </p:grpSpPr>
        <p:grpSp>
          <p:nvGrpSpPr>
            <p:cNvPr id="124" name="组合 123"/>
            <p:cNvGrpSpPr>
              <a:grpSpLocks noChangeAspect="1"/>
            </p:cNvGrpSpPr>
            <p:nvPr/>
          </p:nvGrpSpPr>
          <p:grpSpPr>
            <a:xfrm>
              <a:off x="1795203" y="4733013"/>
              <a:ext cx="366333" cy="576000"/>
              <a:chOff x="2257888" y="5547128"/>
              <a:chExt cx="137373" cy="216000"/>
            </a:xfrm>
            <a:grpFill/>
          </p:grpSpPr>
          <p:sp>
            <p:nvSpPr>
              <p:cNvPr id="129"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5" name="组合 124"/>
            <p:cNvGrpSpPr>
              <a:grpSpLocks noChangeAspect="1"/>
            </p:cNvGrpSpPr>
            <p:nvPr/>
          </p:nvGrpSpPr>
          <p:grpSpPr>
            <a:xfrm>
              <a:off x="478903" y="4355475"/>
              <a:ext cx="2158455" cy="2196000"/>
              <a:chOff x="5397500" y="5734050"/>
              <a:chExt cx="365125" cy="371476"/>
            </a:xfrm>
            <a:grpFill/>
          </p:grpSpPr>
          <p:sp>
            <p:nvSpPr>
              <p:cNvPr id="126"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31" name="矩形 130"/>
          <p:cNvSpPr/>
          <p:nvPr/>
        </p:nvSpPr>
        <p:spPr>
          <a:xfrm>
            <a:off x="5501826" y="1233082"/>
            <a:ext cx="1010519" cy="330854"/>
          </a:xfrm>
          <a:prstGeom prst="rect">
            <a:avLst/>
          </a:prstGeom>
        </p:spPr>
        <p:txBody>
          <a:bodyPr wrap="none" lIns="68573" tIns="34287" rIns="68573" bIns="34287">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32" name="矩形 47"/>
          <p:cNvSpPr>
            <a:spLocks noChangeArrowheads="1"/>
          </p:cNvSpPr>
          <p:nvPr/>
        </p:nvSpPr>
        <p:spPr bwMode="auto">
          <a:xfrm>
            <a:off x="5501827" y="1524306"/>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33" name="矩形 132"/>
          <p:cNvSpPr/>
          <p:nvPr/>
        </p:nvSpPr>
        <p:spPr>
          <a:xfrm>
            <a:off x="5501826" y="2376026"/>
            <a:ext cx="1010519" cy="330854"/>
          </a:xfrm>
          <a:prstGeom prst="rect">
            <a:avLst/>
          </a:prstGeom>
        </p:spPr>
        <p:txBody>
          <a:bodyPr wrap="none" lIns="68573" tIns="34287" rIns="68573" bIns="34287">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34" name="矩形 47"/>
          <p:cNvSpPr>
            <a:spLocks noChangeArrowheads="1"/>
          </p:cNvSpPr>
          <p:nvPr/>
        </p:nvSpPr>
        <p:spPr bwMode="auto">
          <a:xfrm>
            <a:off x="5501827" y="2667249"/>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35" name="矩形 134"/>
          <p:cNvSpPr/>
          <p:nvPr/>
        </p:nvSpPr>
        <p:spPr>
          <a:xfrm>
            <a:off x="5501826" y="3518969"/>
            <a:ext cx="1010519" cy="330854"/>
          </a:xfrm>
          <a:prstGeom prst="rect">
            <a:avLst/>
          </a:prstGeom>
        </p:spPr>
        <p:txBody>
          <a:bodyPr wrap="none" lIns="68573" tIns="34287" rIns="68573" bIns="34287">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36" name="矩形 47"/>
          <p:cNvSpPr>
            <a:spLocks noChangeArrowheads="1"/>
          </p:cNvSpPr>
          <p:nvPr/>
        </p:nvSpPr>
        <p:spPr bwMode="auto">
          <a:xfrm>
            <a:off x="5501827" y="3810191"/>
            <a:ext cx="2716517"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rgbClr val="333333"/>
                </a:solidFill>
                <a:sym typeface="微软雅黑" pitchFamily="34" charset="-122"/>
              </a:rPr>
              <a:t>在此录入上述图表的综合描述说明，在此录入上述图表的综合描述说明，在此录入上述图表的描述说明。</a:t>
            </a:r>
          </a:p>
        </p:txBody>
      </p:sp>
      <p:sp>
        <p:nvSpPr>
          <p:cNvPr id="137" name="矩形 136"/>
          <p:cNvSpPr/>
          <p:nvPr/>
        </p:nvSpPr>
        <p:spPr>
          <a:xfrm>
            <a:off x="2731449" y="1135194"/>
            <a:ext cx="908046" cy="300076"/>
          </a:xfrm>
          <a:prstGeom prst="rect">
            <a:avLst/>
          </a:prstGeom>
        </p:spPr>
        <p:txBody>
          <a:bodyPr wrap="none" lIns="68573" tIns="34287" rIns="68573" bIns="34287">
            <a:spAutoFit/>
          </a:bodyPr>
          <a:lstStyle/>
          <a:p>
            <a:r>
              <a:rPr lang="zh-CN" altLang="en-US" sz="1500" b="1" dirty="0">
                <a:solidFill>
                  <a:schemeClr val="tx1">
                    <a:lumMod val="75000"/>
                    <a:lumOff val="25000"/>
                  </a:schemeClr>
                </a:solidFill>
                <a:latin typeface="微软雅黑" pitchFamily="34" charset="-122"/>
                <a:ea typeface="微软雅黑" pitchFamily="34" charset="-122"/>
              </a:rPr>
              <a:t>添加标题</a:t>
            </a:r>
            <a:endParaRPr lang="en-US" altLang="zh-CN" sz="1500" b="1" dirty="0">
              <a:solidFill>
                <a:schemeClr val="tx1">
                  <a:lumMod val="75000"/>
                  <a:lumOff val="25000"/>
                </a:schemeClr>
              </a:solidFill>
              <a:latin typeface="微软雅黑" pitchFamily="34" charset="-122"/>
              <a:ea typeface="微软雅黑" pitchFamily="34" charset="-122"/>
            </a:endParaRPr>
          </a:p>
        </p:txBody>
      </p:sp>
      <p:sp>
        <p:nvSpPr>
          <p:cNvPr id="138" name="矩形 47"/>
          <p:cNvSpPr>
            <a:spLocks noChangeArrowheads="1"/>
          </p:cNvSpPr>
          <p:nvPr/>
        </p:nvSpPr>
        <p:spPr bwMode="auto">
          <a:xfrm>
            <a:off x="2719625" y="2021749"/>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在此录入上述图表的描述说明，在此录入上述图表的描述说明。</a:t>
            </a:r>
          </a:p>
        </p:txBody>
      </p:sp>
      <p:sp>
        <p:nvSpPr>
          <p:cNvPr id="139" name="矩形 138"/>
          <p:cNvSpPr/>
          <p:nvPr/>
        </p:nvSpPr>
        <p:spPr>
          <a:xfrm>
            <a:off x="2731449" y="2789231"/>
            <a:ext cx="908046" cy="300076"/>
          </a:xfrm>
          <a:prstGeom prst="rect">
            <a:avLst/>
          </a:prstGeom>
        </p:spPr>
        <p:txBody>
          <a:bodyPr wrap="none" lIns="68573" tIns="34287" rIns="68573" bIns="34287">
            <a:spAutoFit/>
          </a:bodyPr>
          <a:lstStyle/>
          <a:p>
            <a:r>
              <a:rPr lang="zh-CN" altLang="en-US" sz="1500" b="1" dirty="0">
                <a:solidFill>
                  <a:schemeClr val="tx1">
                    <a:lumMod val="75000"/>
                    <a:lumOff val="25000"/>
                  </a:schemeClr>
                </a:solidFill>
                <a:latin typeface="微软雅黑" pitchFamily="34" charset="-122"/>
                <a:ea typeface="微软雅黑" pitchFamily="34" charset="-122"/>
              </a:rPr>
              <a:t>添加标题</a:t>
            </a:r>
            <a:endParaRPr lang="en-US" altLang="zh-CN" sz="1500" b="1" dirty="0">
              <a:solidFill>
                <a:schemeClr val="tx1">
                  <a:lumMod val="75000"/>
                  <a:lumOff val="25000"/>
                </a:schemeClr>
              </a:solidFill>
              <a:latin typeface="微软雅黑" pitchFamily="34" charset="-122"/>
              <a:ea typeface="微软雅黑" pitchFamily="34" charset="-122"/>
            </a:endParaRPr>
          </a:p>
        </p:txBody>
      </p:sp>
      <p:sp>
        <p:nvSpPr>
          <p:cNvPr id="140" name="矩形 47"/>
          <p:cNvSpPr>
            <a:spLocks noChangeArrowheads="1"/>
          </p:cNvSpPr>
          <p:nvPr/>
        </p:nvSpPr>
        <p:spPr bwMode="auto">
          <a:xfrm>
            <a:off x="2719625" y="3663962"/>
            <a:ext cx="210977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75000"/>
                    <a:lumOff val="2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145894402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p:cTn id="11" dur="350" fill="hold"/>
                                        <p:tgtEl>
                                          <p:spTgt spid="115"/>
                                        </p:tgtEl>
                                        <p:attrNameLst>
                                          <p:attrName>ppt_w</p:attrName>
                                        </p:attrNameLst>
                                      </p:cBhvr>
                                      <p:tavLst>
                                        <p:tav tm="0">
                                          <p:val>
                                            <p:fltVal val="0"/>
                                          </p:val>
                                        </p:tav>
                                        <p:tav tm="100000">
                                          <p:val>
                                            <p:strVal val="#ppt_w"/>
                                          </p:val>
                                        </p:tav>
                                      </p:tavLst>
                                    </p:anim>
                                    <p:anim calcmode="lin" valueType="num">
                                      <p:cBhvr>
                                        <p:cTn id="12" dur="350" fill="hold"/>
                                        <p:tgtEl>
                                          <p:spTgt spid="115"/>
                                        </p:tgtEl>
                                        <p:attrNameLst>
                                          <p:attrName>ppt_h</p:attrName>
                                        </p:attrNameLst>
                                      </p:cBhvr>
                                      <p:tavLst>
                                        <p:tav tm="0">
                                          <p:val>
                                            <p:fltVal val="0"/>
                                          </p:val>
                                        </p:tav>
                                        <p:tav tm="100000">
                                          <p:val>
                                            <p:strVal val="#ppt_h"/>
                                          </p:val>
                                        </p:tav>
                                      </p:tavLst>
                                    </p:anim>
                                    <p:animEffect transition="in" filter="fade">
                                      <p:cBhvr>
                                        <p:cTn id="13" dur="350"/>
                                        <p:tgtEl>
                                          <p:spTgt spid="115"/>
                                        </p:tgtEl>
                                      </p:cBhvr>
                                    </p:animEffect>
                                  </p:childTnLst>
                                </p:cTn>
                              </p:par>
                            </p:childTnLst>
                          </p:cTn>
                        </p:par>
                        <p:par>
                          <p:cTn id="14" fill="hold">
                            <p:stCondLst>
                              <p:cond delay="850"/>
                            </p:stCondLst>
                            <p:childTnLst>
                              <p:par>
                                <p:cTn id="15" presetID="22" presetClass="entr" presetSubtype="8"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left)">
                                      <p:cBhvr>
                                        <p:cTn id="17" dur="500"/>
                                        <p:tgtEl>
                                          <p:spTgt spid="97"/>
                                        </p:tgtEl>
                                      </p:cBhvr>
                                    </p:animEffect>
                                  </p:childTnLst>
                                </p:cTn>
                              </p:par>
                            </p:childTnLst>
                          </p:cTn>
                        </p:par>
                        <p:par>
                          <p:cTn id="18" fill="hold">
                            <p:stCondLst>
                              <p:cond delay="1350"/>
                            </p:stCondLst>
                            <p:childTnLst>
                              <p:par>
                                <p:cTn id="19" presetID="22" presetClass="entr" presetSubtype="8" fill="hold" nodeType="after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wipe(left)">
                                      <p:cBhvr>
                                        <p:cTn id="21" dur="500"/>
                                        <p:tgtEl>
                                          <p:spTgt spid="102"/>
                                        </p:tgtEl>
                                      </p:cBhvr>
                                    </p:animEffect>
                                  </p:childTnLst>
                                </p:cTn>
                              </p:par>
                            </p:childTnLst>
                          </p:cTn>
                        </p:par>
                        <p:par>
                          <p:cTn id="22" fill="hold">
                            <p:stCondLst>
                              <p:cond delay="1850"/>
                            </p:stCondLst>
                            <p:childTnLst>
                              <p:par>
                                <p:cTn id="23" presetID="22" presetClass="entr" presetSubtype="4" fill="hold" grpId="0" nodeType="afterEffect">
                                  <p:stCondLst>
                                    <p:cond delay="0"/>
                                  </p:stCondLst>
                                  <p:childTnLst>
                                    <p:set>
                                      <p:cBhvr>
                                        <p:cTn id="24" dur="1" fill="hold">
                                          <p:stCondLst>
                                            <p:cond delay="0"/>
                                          </p:stCondLst>
                                        </p:cTn>
                                        <p:tgtEl>
                                          <p:spTgt spid="137"/>
                                        </p:tgtEl>
                                        <p:attrNameLst>
                                          <p:attrName>style.visibility</p:attrName>
                                        </p:attrNameLst>
                                      </p:cBhvr>
                                      <p:to>
                                        <p:strVal val="visible"/>
                                      </p:to>
                                    </p:set>
                                    <p:animEffect transition="in" filter="wipe(down)">
                                      <p:cBhvr>
                                        <p:cTn id="25" dur="500"/>
                                        <p:tgtEl>
                                          <p:spTgt spid="137"/>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38"/>
                                        </p:tgtEl>
                                        <p:attrNameLst>
                                          <p:attrName>style.visibility</p:attrName>
                                        </p:attrNameLst>
                                      </p:cBhvr>
                                      <p:to>
                                        <p:strVal val="visible"/>
                                      </p:to>
                                    </p:set>
                                    <p:animEffect transition="in" filter="wipe(up)">
                                      <p:cBhvr>
                                        <p:cTn id="28" dur="500"/>
                                        <p:tgtEl>
                                          <p:spTgt spid="138"/>
                                        </p:tgtEl>
                                      </p:cBhvr>
                                    </p:animEffect>
                                  </p:childTnLst>
                                </p:cTn>
                              </p:par>
                            </p:childTnLst>
                          </p:cTn>
                        </p:par>
                        <p:par>
                          <p:cTn id="29" fill="hold">
                            <p:stCondLst>
                              <p:cond delay="2350"/>
                            </p:stCondLst>
                            <p:childTnLst>
                              <p:par>
                                <p:cTn id="30" presetID="53" presetClass="entr" presetSubtype="16" fill="hold" nodeType="afterEffect">
                                  <p:stCondLst>
                                    <p:cond delay="0"/>
                                  </p:stCondLst>
                                  <p:childTnLst>
                                    <p:set>
                                      <p:cBhvr>
                                        <p:cTn id="31" dur="1" fill="hold">
                                          <p:stCondLst>
                                            <p:cond delay="0"/>
                                          </p:stCondLst>
                                        </p:cTn>
                                        <p:tgtEl>
                                          <p:spTgt spid="123"/>
                                        </p:tgtEl>
                                        <p:attrNameLst>
                                          <p:attrName>style.visibility</p:attrName>
                                        </p:attrNameLst>
                                      </p:cBhvr>
                                      <p:to>
                                        <p:strVal val="visible"/>
                                      </p:to>
                                    </p:set>
                                    <p:anim calcmode="lin" valueType="num">
                                      <p:cBhvr>
                                        <p:cTn id="32" dur="350" fill="hold"/>
                                        <p:tgtEl>
                                          <p:spTgt spid="123"/>
                                        </p:tgtEl>
                                        <p:attrNameLst>
                                          <p:attrName>ppt_w</p:attrName>
                                        </p:attrNameLst>
                                      </p:cBhvr>
                                      <p:tavLst>
                                        <p:tav tm="0">
                                          <p:val>
                                            <p:fltVal val="0"/>
                                          </p:val>
                                        </p:tav>
                                        <p:tav tm="100000">
                                          <p:val>
                                            <p:strVal val="#ppt_w"/>
                                          </p:val>
                                        </p:tav>
                                      </p:tavLst>
                                    </p:anim>
                                    <p:anim calcmode="lin" valueType="num">
                                      <p:cBhvr>
                                        <p:cTn id="33" dur="350" fill="hold"/>
                                        <p:tgtEl>
                                          <p:spTgt spid="123"/>
                                        </p:tgtEl>
                                        <p:attrNameLst>
                                          <p:attrName>ppt_h</p:attrName>
                                        </p:attrNameLst>
                                      </p:cBhvr>
                                      <p:tavLst>
                                        <p:tav tm="0">
                                          <p:val>
                                            <p:fltVal val="0"/>
                                          </p:val>
                                        </p:tav>
                                        <p:tav tm="100000">
                                          <p:val>
                                            <p:strVal val="#ppt_h"/>
                                          </p:val>
                                        </p:tav>
                                      </p:tavLst>
                                    </p:anim>
                                    <p:animEffect transition="in" filter="fade">
                                      <p:cBhvr>
                                        <p:cTn id="34" dur="350"/>
                                        <p:tgtEl>
                                          <p:spTgt spid="123"/>
                                        </p:tgtEl>
                                      </p:cBhvr>
                                    </p:animEffect>
                                  </p:childTnLst>
                                </p:cTn>
                              </p:par>
                            </p:childTnLst>
                          </p:cTn>
                        </p:par>
                        <p:par>
                          <p:cTn id="35" fill="hold">
                            <p:stCondLst>
                              <p:cond delay="2700"/>
                            </p:stCondLst>
                            <p:childTnLst>
                              <p:par>
                                <p:cTn id="36" presetID="22" presetClass="entr" presetSubtype="8" fill="hold" nodeType="afterEffect">
                                  <p:stCondLst>
                                    <p:cond delay="0"/>
                                  </p:stCondLst>
                                  <p:childTnLst>
                                    <p:set>
                                      <p:cBhvr>
                                        <p:cTn id="37" dur="1" fill="hold">
                                          <p:stCondLst>
                                            <p:cond delay="0"/>
                                          </p:stCondLst>
                                        </p:cTn>
                                        <p:tgtEl>
                                          <p:spTgt spid="107"/>
                                        </p:tgtEl>
                                        <p:attrNameLst>
                                          <p:attrName>style.visibility</p:attrName>
                                        </p:attrNameLst>
                                      </p:cBhvr>
                                      <p:to>
                                        <p:strVal val="visible"/>
                                      </p:to>
                                    </p:set>
                                    <p:animEffect transition="in" filter="wipe(left)">
                                      <p:cBhvr>
                                        <p:cTn id="38" dur="500"/>
                                        <p:tgtEl>
                                          <p:spTgt spid="107"/>
                                        </p:tgtEl>
                                      </p:cBhvr>
                                    </p:animEffect>
                                  </p:childTnLst>
                                </p:cTn>
                              </p:par>
                            </p:childTnLst>
                          </p:cTn>
                        </p:par>
                        <p:par>
                          <p:cTn id="39" fill="hold">
                            <p:stCondLst>
                              <p:cond delay="3200"/>
                            </p:stCondLst>
                            <p:childTnLst>
                              <p:par>
                                <p:cTn id="40" presetID="22" presetClass="entr" presetSubtype="8" fill="hold" nodeType="afterEffect">
                                  <p:stCondLst>
                                    <p:cond delay="0"/>
                                  </p:stCondLst>
                                  <p:childTnLst>
                                    <p:set>
                                      <p:cBhvr>
                                        <p:cTn id="41" dur="1" fill="hold">
                                          <p:stCondLst>
                                            <p:cond delay="0"/>
                                          </p:stCondLst>
                                        </p:cTn>
                                        <p:tgtEl>
                                          <p:spTgt spid="111"/>
                                        </p:tgtEl>
                                        <p:attrNameLst>
                                          <p:attrName>style.visibility</p:attrName>
                                        </p:attrNameLst>
                                      </p:cBhvr>
                                      <p:to>
                                        <p:strVal val="visible"/>
                                      </p:to>
                                    </p:set>
                                    <p:animEffect transition="in" filter="wipe(left)">
                                      <p:cBhvr>
                                        <p:cTn id="42" dur="500"/>
                                        <p:tgtEl>
                                          <p:spTgt spid="111"/>
                                        </p:tgtEl>
                                      </p:cBhvr>
                                    </p:animEffect>
                                  </p:childTnLst>
                                </p:cTn>
                              </p:par>
                            </p:childTnLst>
                          </p:cTn>
                        </p:par>
                        <p:par>
                          <p:cTn id="43" fill="hold">
                            <p:stCondLst>
                              <p:cond delay="3700"/>
                            </p:stCondLst>
                            <p:childTnLst>
                              <p:par>
                                <p:cTn id="44" presetID="22" presetClass="entr" presetSubtype="4" fill="hold" grpId="0" nodeType="afterEffect">
                                  <p:stCondLst>
                                    <p:cond delay="0"/>
                                  </p:stCondLst>
                                  <p:childTnLst>
                                    <p:set>
                                      <p:cBhvr>
                                        <p:cTn id="45" dur="1" fill="hold">
                                          <p:stCondLst>
                                            <p:cond delay="0"/>
                                          </p:stCondLst>
                                        </p:cTn>
                                        <p:tgtEl>
                                          <p:spTgt spid="139"/>
                                        </p:tgtEl>
                                        <p:attrNameLst>
                                          <p:attrName>style.visibility</p:attrName>
                                        </p:attrNameLst>
                                      </p:cBhvr>
                                      <p:to>
                                        <p:strVal val="visible"/>
                                      </p:to>
                                    </p:set>
                                    <p:animEffect transition="in" filter="wipe(down)">
                                      <p:cBhvr>
                                        <p:cTn id="46" dur="500"/>
                                        <p:tgtEl>
                                          <p:spTgt spid="13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40"/>
                                        </p:tgtEl>
                                        <p:attrNameLst>
                                          <p:attrName>style.visibility</p:attrName>
                                        </p:attrNameLst>
                                      </p:cBhvr>
                                      <p:to>
                                        <p:strVal val="visible"/>
                                      </p:to>
                                    </p:set>
                                    <p:animEffect transition="in" filter="wipe(up)">
                                      <p:cBhvr>
                                        <p:cTn id="49" dur="500"/>
                                        <p:tgtEl>
                                          <p:spTgt spid="140"/>
                                        </p:tgtEl>
                                      </p:cBhvr>
                                    </p:animEffect>
                                  </p:childTnLst>
                                </p:cTn>
                              </p:par>
                            </p:childTnLst>
                          </p:cTn>
                        </p:par>
                        <p:par>
                          <p:cTn id="50" fill="hold">
                            <p:stCondLst>
                              <p:cond delay="4200"/>
                            </p:stCondLst>
                            <p:childTnLst>
                              <p:par>
                                <p:cTn id="51" presetID="16" presetClass="entr" presetSubtype="26" fill="hold" nodeType="after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barn(inHorizontal)">
                                      <p:cBhvr>
                                        <p:cTn id="53" dur="250"/>
                                        <p:tgtEl>
                                          <p:spTgt spid="96"/>
                                        </p:tgtEl>
                                      </p:cBhvr>
                                    </p:animEffect>
                                  </p:childTnLst>
                                </p:cTn>
                              </p:par>
                            </p:childTnLst>
                          </p:cTn>
                        </p:par>
                        <p:par>
                          <p:cTn id="54" fill="hold">
                            <p:stCondLst>
                              <p:cond delay="4450"/>
                            </p:stCondLst>
                            <p:childTnLst>
                              <p:par>
                                <p:cTn id="55" presetID="10" presetClass="entr" presetSubtype="0" fill="hold" grpId="0" nodeType="afterEffect">
                                  <p:stCondLst>
                                    <p:cond delay="0"/>
                                  </p:stCondLst>
                                  <p:childTnLst>
                                    <p:set>
                                      <p:cBhvr>
                                        <p:cTn id="56" dur="1" fill="hold">
                                          <p:stCondLst>
                                            <p:cond delay="0"/>
                                          </p:stCondLst>
                                        </p:cTn>
                                        <p:tgtEl>
                                          <p:spTgt spid="131"/>
                                        </p:tgtEl>
                                        <p:attrNameLst>
                                          <p:attrName>style.visibility</p:attrName>
                                        </p:attrNameLst>
                                      </p:cBhvr>
                                      <p:to>
                                        <p:strVal val="visible"/>
                                      </p:to>
                                    </p:set>
                                    <p:animEffect transition="in" filter="fade">
                                      <p:cBhvr>
                                        <p:cTn id="57" dur="500"/>
                                        <p:tgtEl>
                                          <p:spTgt spid="13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32"/>
                                        </p:tgtEl>
                                        <p:attrNameLst>
                                          <p:attrName>style.visibility</p:attrName>
                                        </p:attrNameLst>
                                      </p:cBhvr>
                                      <p:to>
                                        <p:strVal val="visible"/>
                                      </p:to>
                                    </p:set>
                                    <p:animEffect transition="in" filter="fade">
                                      <p:cBhvr>
                                        <p:cTn id="60" dur="500"/>
                                        <p:tgtEl>
                                          <p:spTgt spid="132"/>
                                        </p:tgtEl>
                                      </p:cBhvr>
                                    </p:animEffect>
                                  </p:childTnLst>
                                </p:cTn>
                              </p:par>
                            </p:childTnLst>
                          </p:cTn>
                        </p:par>
                        <p:par>
                          <p:cTn id="61" fill="hold">
                            <p:stCondLst>
                              <p:cond delay="4950"/>
                            </p:stCondLst>
                            <p:childTnLst>
                              <p:par>
                                <p:cTn id="62" presetID="10" presetClass="entr" presetSubtype="0" fill="hold" grpId="0" nodeType="afterEffect">
                                  <p:stCondLst>
                                    <p:cond delay="0"/>
                                  </p:stCondLst>
                                  <p:childTnLst>
                                    <p:set>
                                      <p:cBhvr>
                                        <p:cTn id="63" dur="1" fill="hold">
                                          <p:stCondLst>
                                            <p:cond delay="0"/>
                                          </p:stCondLst>
                                        </p:cTn>
                                        <p:tgtEl>
                                          <p:spTgt spid="133"/>
                                        </p:tgtEl>
                                        <p:attrNameLst>
                                          <p:attrName>style.visibility</p:attrName>
                                        </p:attrNameLst>
                                      </p:cBhvr>
                                      <p:to>
                                        <p:strVal val="visible"/>
                                      </p:to>
                                    </p:set>
                                    <p:animEffect transition="in" filter="fade">
                                      <p:cBhvr>
                                        <p:cTn id="64" dur="500"/>
                                        <p:tgtEl>
                                          <p:spTgt spid="13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4"/>
                                        </p:tgtEl>
                                        <p:attrNameLst>
                                          <p:attrName>style.visibility</p:attrName>
                                        </p:attrNameLst>
                                      </p:cBhvr>
                                      <p:to>
                                        <p:strVal val="visible"/>
                                      </p:to>
                                    </p:set>
                                    <p:animEffect transition="in" filter="fade">
                                      <p:cBhvr>
                                        <p:cTn id="67" dur="500"/>
                                        <p:tgtEl>
                                          <p:spTgt spid="134"/>
                                        </p:tgtEl>
                                      </p:cBhvr>
                                    </p:animEffect>
                                  </p:childTnLst>
                                </p:cTn>
                              </p:par>
                            </p:childTnLst>
                          </p:cTn>
                        </p:par>
                        <p:par>
                          <p:cTn id="68" fill="hold">
                            <p:stCondLst>
                              <p:cond delay="5450"/>
                            </p:stCondLst>
                            <p:childTnLst>
                              <p:par>
                                <p:cTn id="69" presetID="10" presetClass="entr" presetSubtype="0" fill="hold" grpId="0" nodeType="afterEffect">
                                  <p:stCondLst>
                                    <p:cond delay="0"/>
                                  </p:stCondLst>
                                  <p:childTnLst>
                                    <p:set>
                                      <p:cBhvr>
                                        <p:cTn id="70" dur="1" fill="hold">
                                          <p:stCondLst>
                                            <p:cond delay="0"/>
                                          </p:stCondLst>
                                        </p:cTn>
                                        <p:tgtEl>
                                          <p:spTgt spid="135"/>
                                        </p:tgtEl>
                                        <p:attrNameLst>
                                          <p:attrName>style.visibility</p:attrName>
                                        </p:attrNameLst>
                                      </p:cBhvr>
                                      <p:to>
                                        <p:strVal val="visible"/>
                                      </p:to>
                                    </p:set>
                                    <p:animEffect transition="in" filter="fade">
                                      <p:cBhvr>
                                        <p:cTn id="71" dur="500"/>
                                        <p:tgtEl>
                                          <p:spTgt spid="1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6"/>
                                        </p:tgtEl>
                                        <p:attrNameLst>
                                          <p:attrName>style.visibility</p:attrName>
                                        </p:attrNameLst>
                                      </p:cBhvr>
                                      <p:to>
                                        <p:strVal val="visible"/>
                                      </p:to>
                                    </p:set>
                                    <p:animEffect transition="in" filter="fade">
                                      <p:cBhvr>
                                        <p:cTn id="74"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131" grpId="0"/>
      <p:bldP spid="132" grpId="0"/>
      <p:bldP spid="133" grpId="0"/>
      <p:bldP spid="134" grpId="0"/>
      <p:bldP spid="135" grpId="0"/>
      <p:bldP spid="136" grpId="0"/>
      <p:bldP spid="137" grpId="0"/>
      <p:bldP spid="138" grpId="0"/>
      <p:bldP spid="139" grpId="0"/>
      <p:bldP spid="1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明年工作计划</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pic>
        <p:nvPicPr>
          <p:cNvPr id="143"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9570" y="689380"/>
            <a:ext cx="2907885"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44" name="组合 143"/>
          <p:cNvGrpSpPr/>
          <p:nvPr/>
        </p:nvGrpSpPr>
        <p:grpSpPr>
          <a:xfrm>
            <a:off x="3861065" y="3908830"/>
            <a:ext cx="764893" cy="764793"/>
            <a:chOff x="3832873" y="2297208"/>
            <a:chExt cx="1516550" cy="1516550"/>
          </a:xfrm>
        </p:grpSpPr>
        <p:grpSp>
          <p:nvGrpSpPr>
            <p:cNvPr id="145" name="组合 14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48" name="椭圆 1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46" name="椭圆 145"/>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49" name="组合 148"/>
          <p:cNvGrpSpPr/>
          <p:nvPr/>
        </p:nvGrpSpPr>
        <p:grpSpPr>
          <a:xfrm>
            <a:off x="3103524" y="3092994"/>
            <a:ext cx="764893" cy="764793"/>
            <a:chOff x="3832873" y="2297208"/>
            <a:chExt cx="1516550" cy="1516550"/>
          </a:xfrm>
        </p:grpSpPr>
        <p:grpSp>
          <p:nvGrpSpPr>
            <p:cNvPr id="150" name="组合 14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53" name="椭圆 1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51" name="椭圆 150"/>
            <p:cNvSpPr/>
            <p:nvPr/>
          </p:nvSpPr>
          <p:spPr>
            <a:xfrm>
              <a:off x="3860571" y="2344320"/>
              <a:ext cx="1430922" cy="1430922"/>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54" name="组合 153"/>
          <p:cNvGrpSpPr/>
          <p:nvPr/>
        </p:nvGrpSpPr>
        <p:grpSpPr>
          <a:xfrm>
            <a:off x="4630515" y="2594380"/>
            <a:ext cx="764893" cy="764793"/>
            <a:chOff x="3832873" y="2297208"/>
            <a:chExt cx="1516550" cy="1516550"/>
          </a:xfrm>
        </p:grpSpPr>
        <p:grpSp>
          <p:nvGrpSpPr>
            <p:cNvPr id="155" name="组合 1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58" name="椭圆 1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56" name="椭圆 155"/>
            <p:cNvSpPr/>
            <p:nvPr/>
          </p:nvSpPr>
          <p:spPr>
            <a:xfrm>
              <a:off x="3868072" y="2351822"/>
              <a:ext cx="1415919" cy="1415919"/>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59" name="组合 158"/>
          <p:cNvGrpSpPr/>
          <p:nvPr/>
        </p:nvGrpSpPr>
        <p:grpSpPr>
          <a:xfrm>
            <a:off x="3103524" y="2121444"/>
            <a:ext cx="764893" cy="764793"/>
            <a:chOff x="3832873" y="2297208"/>
            <a:chExt cx="1516550" cy="1516550"/>
          </a:xfrm>
        </p:grpSpPr>
        <p:grpSp>
          <p:nvGrpSpPr>
            <p:cNvPr id="160" name="组合 15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63" name="椭圆 16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61" name="椭圆 160"/>
            <p:cNvSpPr/>
            <p:nvPr/>
          </p:nvSpPr>
          <p:spPr>
            <a:xfrm>
              <a:off x="3880736" y="2364485"/>
              <a:ext cx="1390592" cy="139059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64" name="组合 163"/>
          <p:cNvGrpSpPr/>
          <p:nvPr/>
        </p:nvGrpSpPr>
        <p:grpSpPr>
          <a:xfrm>
            <a:off x="4630515" y="1611400"/>
            <a:ext cx="764893" cy="764793"/>
            <a:chOff x="3832873" y="2297208"/>
            <a:chExt cx="1516550" cy="1516550"/>
          </a:xfrm>
        </p:grpSpPr>
        <p:grpSp>
          <p:nvGrpSpPr>
            <p:cNvPr id="165" name="组合 16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68" name="椭圆 1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66" name="椭圆 165"/>
            <p:cNvSpPr/>
            <p:nvPr/>
          </p:nvSpPr>
          <p:spPr>
            <a:xfrm>
              <a:off x="3850410" y="2334159"/>
              <a:ext cx="1451243" cy="1451243"/>
            </a:xfrm>
            <a:prstGeom prst="ellipse">
              <a:avLst/>
            </a:prstGeom>
            <a:solidFill>
              <a:schemeClr val="bg1">
                <a:lumMod val="50000"/>
              </a:schemeClr>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69" name="组合 168"/>
          <p:cNvGrpSpPr/>
          <p:nvPr/>
        </p:nvGrpSpPr>
        <p:grpSpPr>
          <a:xfrm>
            <a:off x="3861065" y="765580"/>
            <a:ext cx="764893" cy="764793"/>
            <a:chOff x="3832873" y="2297208"/>
            <a:chExt cx="1516550" cy="1516550"/>
          </a:xfrm>
        </p:grpSpPr>
        <p:grpSp>
          <p:nvGrpSpPr>
            <p:cNvPr id="170" name="组合 16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ea typeface="宋体"/>
                </a:endParaRPr>
              </a:p>
            </p:txBody>
          </p:sp>
          <p:sp>
            <p:nvSpPr>
              <p:cNvPr id="173" name="椭圆 1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ea typeface="宋体"/>
                </a:endParaRPr>
              </a:p>
            </p:txBody>
          </p:sp>
        </p:grpSp>
        <p:sp>
          <p:nvSpPr>
            <p:cNvPr id="171" name="椭圆 170"/>
            <p:cNvSpPr/>
            <p:nvPr/>
          </p:nvSpPr>
          <p:spPr>
            <a:xfrm>
              <a:off x="3861346" y="2345095"/>
              <a:ext cx="1429372" cy="1429372"/>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algn="ctr" fontAlgn="base">
                <a:spcBef>
                  <a:spcPct val="0"/>
                </a:spcBef>
                <a:spcAft>
                  <a:spcPct val="0"/>
                </a:spcAft>
                <a:defRPr/>
              </a:pPr>
              <a:endParaRPr lang="zh-CN" altLang="en-US" kern="0">
                <a:solidFill>
                  <a:prstClr val="white"/>
                </a:solidFill>
                <a:latin typeface="Calibri"/>
                <a:ea typeface="微软雅黑"/>
              </a:endParaRPr>
            </a:p>
          </p:txBody>
        </p:sp>
      </p:grpSp>
      <p:grpSp>
        <p:nvGrpSpPr>
          <p:cNvPr id="174" name="Group 34"/>
          <p:cNvGrpSpPr/>
          <p:nvPr/>
        </p:nvGrpSpPr>
        <p:grpSpPr>
          <a:xfrm>
            <a:off x="4102353" y="978331"/>
            <a:ext cx="299533" cy="243706"/>
            <a:chOff x="1550139" y="1314466"/>
            <a:chExt cx="509139" cy="414300"/>
          </a:xfrm>
          <a:solidFill>
            <a:sysClr val="window" lastClr="FFFFFF"/>
          </a:solidFill>
        </p:grpSpPr>
        <p:sp>
          <p:nvSpPr>
            <p:cNvPr id="17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7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7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178" name="矩形 3"/>
          <p:cNvSpPr>
            <a:spLocks noChangeArrowheads="1"/>
          </p:cNvSpPr>
          <p:nvPr/>
        </p:nvSpPr>
        <p:spPr bwMode="auto">
          <a:xfrm>
            <a:off x="4770141" y="998894"/>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0070C0"/>
                </a:solidFill>
                <a:latin typeface="微软雅黑" pitchFamily="34" charset="-122"/>
                <a:sym typeface="Arial" pitchFamily="34" charset="0"/>
              </a:rPr>
              <a:t>阶段一</a:t>
            </a:r>
          </a:p>
        </p:txBody>
      </p:sp>
      <p:sp>
        <p:nvSpPr>
          <p:cNvPr id="179" name="文本框 13"/>
          <p:cNvSpPr txBox="1"/>
          <p:nvPr/>
        </p:nvSpPr>
        <p:spPr>
          <a:xfrm>
            <a:off x="5621245" y="851162"/>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80" name="矩形 3"/>
          <p:cNvSpPr>
            <a:spLocks noChangeArrowheads="1"/>
          </p:cNvSpPr>
          <p:nvPr/>
        </p:nvSpPr>
        <p:spPr bwMode="auto">
          <a:xfrm>
            <a:off x="5627701" y="1603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0070C0"/>
                </a:solidFill>
                <a:latin typeface="微软雅黑" pitchFamily="34" charset="-122"/>
                <a:sym typeface="Arial" pitchFamily="34" charset="0"/>
              </a:rPr>
              <a:t>阶段二</a:t>
            </a:r>
          </a:p>
        </p:txBody>
      </p:sp>
      <p:sp>
        <p:nvSpPr>
          <p:cNvPr id="181" name="文本框 13"/>
          <p:cNvSpPr txBox="1"/>
          <p:nvPr/>
        </p:nvSpPr>
        <p:spPr>
          <a:xfrm>
            <a:off x="5621245" y="1908580"/>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82" name="Freeform 20"/>
          <p:cNvSpPr>
            <a:spLocks noEditPoints="1"/>
          </p:cNvSpPr>
          <p:nvPr/>
        </p:nvSpPr>
        <p:spPr bwMode="auto">
          <a:xfrm>
            <a:off x="4856121" y="1883395"/>
            <a:ext cx="298433"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83" name="矩形 3"/>
          <p:cNvSpPr>
            <a:spLocks noChangeArrowheads="1"/>
          </p:cNvSpPr>
          <p:nvPr/>
        </p:nvSpPr>
        <p:spPr bwMode="auto">
          <a:xfrm>
            <a:off x="2105224" y="19847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0070C0"/>
                </a:solidFill>
                <a:latin typeface="微软雅黑" pitchFamily="34" charset="-122"/>
                <a:sym typeface="Arial" pitchFamily="34" charset="0"/>
              </a:rPr>
              <a:t>阶段三</a:t>
            </a:r>
          </a:p>
        </p:txBody>
      </p:sp>
      <p:sp>
        <p:nvSpPr>
          <p:cNvPr id="184" name="文本框 13"/>
          <p:cNvSpPr txBox="1"/>
          <p:nvPr/>
        </p:nvSpPr>
        <p:spPr>
          <a:xfrm>
            <a:off x="591388" y="2278718"/>
            <a:ext cx="2333962" cy="565062"/>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85" name="Group 20"/>
          <p:cNvGrpSpPr/>
          <p:nvPr/>
        </p:nvGrpSpPr>
        <p:grpSpPr>
          <a:xfrm>
            <a:off x="3323619" y="2380527"/>
            <a:ext cx="309454" cy="214312"/>
            <a:chOff x="7416800" y="1122363"/>
            <a:chExt cx="366713" cy="254000"/>
          </a:xfrm>
          <a:solidFill>
            <a:sysClr val="window" lastClr="FFFFFF"/>
          </a:solidFill>
        </p:grpSpPr>
        <p:sp>
          <p:nvSpPr>
            <p:cNvPr id="18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18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188" name="矩形 3"/>
          <p:cNvSpPr>
            <a:spLocks noChangeArrowheads="1"/>
          </p:cNvSpPr>
          <p:nvPr/>
        </p:nvSpPr>
        <p:spPr bwMode="auto">
          <a:xfrm>
            <a:off x="5621246" y="259438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0070C0"/>
                </a:solidFill>
                <a:latin typeface="微软雅黑" pitchFamily="34" charset="-122"/>
                <a:sym typeface="Arial" pitchFamily="34" charset="0"/>
              </a:rPr>
              <a:t>阶段四</a:t>
            </a:r>
          </a:p>
        </p:txBody>
      </p:sp>
      <p:sp>
        <p:nvSpPr>
          <p:cNvPr id="189" name="文本框 13"/>
          <p:cNvSpPr txBox="1"/>
          <p:nvPr/>
        </p:nvSpPr>
        <p:spPr>
          <a:xfrm>
            <a:off x="5621245" y="2886479"/>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90" name="组合 189"/>
          <p:cNvGrpSpPr/>
          <p:nvPr/>
        </p:nvGrpSpPr>
        <p:grpSpPr>
          <a:xfrm>
            <a:off x="4857602" y="2793001"/>
            <a:ext cx="316759" cy="302754"/>
            <a:chOff x="3294063" y="754063"/>
            <a:chExt cx="5600701" cy="5353051"/>
          </a:xfrm>
          <a:solidFill>
            <a:sysClr val="window" lastClr="FFFFFF"/>
          </a:solidFill>
        </p:grpSpPr>
        <p:sp>
          <p:nvSpPr>
            <p:cNvPr id="191"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2"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4"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5"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6"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7"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8"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199"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200"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sp>
          <p:nvSpPr>
            <p:cNvPr id="201"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684834">
                <a:defRPr/>
              </a:pPr>
              <a:endParaRPr lang="zh-CN" altLang="en-US" kern="0">
                <a:solidFill>
                  <a:prstClr val="black"/>
                </a:solidFill>
                <a:ea typeface="宋体"/>
              </a:endParaRPr>
            </a:p>
          </p:txBody>
        </p:sp>
      </p:grpSp>
      <p:sp>
        <p:nvSpPr>
          <p:cNvPr id="202" name="矩形 3"/>
          <p:cNvSpPr>
            <a:spLocks noChangeArrowheads="1"/>
          </p:cNvSpPr>
          <p:nvPr/>
        </p:nvSpPr>
        <p:spPr bwMode="auto">
          <a:xfrm>
            <a:off x="2105224" y="3146830"/>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0070C0"/>
                </a:solidFill>
                <a:latin typeface="微软雅黑" pitchFamily="34" charset="-122"/>
                <a:sym typeface="Arial" pitchFamily="34" charset="0"/>
              </a:rPr>
              <a:t>阶段五</a:t>
            </a:r>
          </a:p>
        </p:txBody>
      </p:sp>
      <p:sp>
        <p:nvSpPr>
          <p:cNvPr id="203" name="文本框 13"/>
          <p:cNvSpPr txBox="1"/>
          <p:nvPr/>
        </p:nvSpPr>
        <p:spPr>
          <a:xfrm>
            <a:off x="591388" y="3412193"/>
            <a:ext cx="2333962" cy="565062"/>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204" name="Group 23"/>
          <p:cNvGrpSpPr/>
          <p:nvPr/>
        </p:nvGrpSpPr>
        <p:grpSpPr>
          <a:xfrm>
            <a:off x="3382809" y="3356380"/>
            <a:ext cx="256978" cy="224003"/>
            <a:chOff x="7540014" y="4306907"/>
            <a:chExt cx="389342" cy="339426"/>
          </a:xfrm>
          <a:solidFill>
            <a:sysClr val="window" lastClr="FFFFFF"/>
          </a:solidFill>
        </p:grpSpPr>
        <p:sp>
          <p:nvSpPr>
            <p:cNvPr id="20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0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1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
        <p:nvSpPr>
          <p:cNvPr id="216" name="矩形 3"/>
          <p:cNvSpPr>
            <a:spLocks noChangeArrowheads="1"/>
          </p:cNvSpPr>
          <p:nvPr/>
        </p:nvSpPr>
        <p:spPr bwMode="auto">
          <a:xfrm>
            <a:off x="4770141" y="4115581"/>
            <a:ext cx="715678" cy="3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fontAlgn="base">
              <a:spcBef>
                <a:spcPct val="0"/>
              </a:spcBef>
              <a:spcAft>
                <a:spcPct val="0"/>
              </a:spcAft>
            </a:pPr>
            <a:r>
              <a:rPr lang="zh-CN" altLang="en-US" sz="1500" dirty="0">
                <a:solidFill>
                  <a:srgbClr val="0070C0"/>
                </a:solidFill>
                <a:latin typeface="微软雅黑" pitchFamily="34" charset="-122"/>
                <a:sym typeface="Arial" pitchFamily="34" charset="0"/>
              </a:rPr>
              <a:t>阶段六</a:t>
            </a:r>
          </a:p>
        </p:txBody>
      </p:sp>
      <p:sp>
        <p:nvSpPr>
          <p:cNvPr id="217" name="文本框 13"/>
          <p:cNvSpPr txBox="1"/>
          <p:nvPr/>
        </p:nvSpPr>
        <p:spPr>
          <a:xfrm>
            <a:off x="5621245" y="3967849"/>
            <a:ext cx="2438717" cy="565062"/>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218" name="Group 9"/>
          <p:cNvGrpSpPr/>
          <p:nvPr/>
        </p:nvGrpSpPr>
        <p:grpSpPr>
          <a:xfrm>
            <a:off x="4099189" y="4201657"/>
            <a:ext cx="288646" cy="214010"/>
            <a:chOff x="4572000" y="3414713"/>
            <a:chExt cx="374651" cy="277813"/>
          </a:xfrm>
          <a:solidFill>
            <a:sysClr val="window" lastClr="FFFFFF"/>
          </a:solidFill>
        </p:grpSpPr>
        <p:sp>
          <p:nvSpPr>
            <p:cNvPr id="219"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sp>
          <p:nvSpPr>
            <p:cNvPr id="220"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fontAlgn="base">
                <a:spcBef>
                  <a:spcPct val="0"/>
                </a:spcBef>
                <a:spcAft>
                  <a:spcPct val="0"/>
                </a:spcAft>
                <a:defRPr/>
              </a:pPr>
              <a:endParaRPr lang="en-US" kern="0">
                <a:solidFill>
                  <a:prstClr val="black"/>
                </a:solidFill>
                <a:ea typeface="宋体" charset="-122"/>
              </a:endParaRPr>
            </a:p>
          </p:txBody>
        </p:sp>
      </p:grpSp>
    </p:spTree>
    <p:extLst>
      <p:ext uri="{BB962C8B-B14F-4D97-AF65-F5344CB8AC3E}">
        <p14:creationId xmlns:p14="http://schemas.microsoft.com/office/powerpoint/2010/main" val="64188062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Effect transition="in" filter="wipe(down)">
                                          <p:cBhvr>
                                            <p:cTn id="11" dur="500"/>
                                            <p:tgtEl>
                                              <p:spTgt spid="143"/>
                                            </p:tgtEl>
                                          </p:cBhvr>
                                        </p:animEffect>
                                      </p:childTnLst>
                                    </p:cTn>
                                  </p:par>
                                </p:childTnLst>
                              </p:cTn>
                            </p:par>
                            <p:par>
                              <p:cTn id="12" fill="hold">
                                <p:stCondLst>
                                  <p:cond delay="1000"/>
                                </p:stCondLst>
                                <p:childTnLst>
                                  <p:par>
                                    <p:cTn id="13" presetID="2" presetClass="entr" presetSubtype="12" accel="61000" fill="hold" nodeType="afterEffect" p14:presetBounceEnd="58000">
                                      <p:stCondLst>
                                        <p:cond delay="0"/>
                                      </p:stCondLst>
                                      <p:childTnLst>
                                        <p:set>
                                          <p:cBhvr>
                                            <p:cTn id="14" dur="1" fill="hold">
                                              <p:stCondLst>
                                                <p:cond delay="0"/>
                                              </p:stCondLst>
                                            </p:cTn>
                                            <p:tgtEl>
                                              <p:spTgt spid="144"/>
                                            </p:tgtEl>
                                            <p:attrNameLst>
                                              <p:attrName>style.visibility</p:attrName>
                                            </p:attrNameLst>
                                          </p:cBhvr>
                                          <p:to>
                                            <p:strVal val="visible"/>
                                          </p:to>
                                        </p:set>
                                        <p:anim calcmode="lin" valueType="num" p14:bounceEnd="58000">
                                          <p:cBhvr additive="base">
                                            <p:cTn id="15" dur="1400" fill="hold"/>
                                            <p:tgtEl>
                                              <p:spTgt spid="144"/>
                                            </p:tgtEl>
                                            <p:attrNameLst>
                                              <p:attrName>ppt_x</p:attrName>
                                            </p:attrNameLst>
                                          </p:cBhvr>
                                          <p:tavLst>
                                            <p:tav tm="0">
                                              <p:val>
                                                <p:strVal val="0-#ppt_w/2"/>
                                              </p:val>
                                            </p:tav>
                                            <p:tav tm="100000">
                                              <p:val>
                                                <p:strVal val="#ppt_x"/>
                                              </p:val>
                                            </p:tav>
                                          </p:tavLst>
                                        </p:anim>
                                        <p:anim calcmode="lin" valueType="num" p14:bounceEnd="58000">
                                          <p:cBhvr additive="base">
                                            <p:cTn id="16" dur="1400" fill="hold"/>
                                            <p:tgtEl>
                                              <p:spTgt spid="144"/>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49"/>
                                            </p:tgtEl>
                                            <p:attrNameLst>
                                              <p:attrName>style.visibility</p:attrName>
                                            </p:attrNameLst>
                                          </p:cBhvr>
                                          <p:to>
                                            <p:strVal val="visible"/>
                                          </p:to>
                                        </p:set>
                                        <p:anim calcmode="lin" valueType="num" p14:bounceEnd="58000">
                                          <p:cBhvr additive="base">
                                            <p:cTn id="19" dur="1400" fill="hold"/>
                                            <p:tgtEl>
                                              <p:spTgt spid="14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49"/>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14:presetBounceEnd="58000">
                                      <p:stCondLst>
                                        <p:cond delay="0"/>
                                      </p:stCondLst>
                                      <p:childTnLst>
                                        <p:set>
                                          <p:cBhvr>
                                            <p:cTn id="22" dur="1" fill="hold">
                                              <p:stCondLst>
                                                <p:cond delay="0"/>
                                              </p:stCondLst>
                                            </p:cTn>
                                            <p:tgtEl>
                                              <p:spTgt spid="159"/>
                                            </p:tgtEl>
                                            <p:attrNameLst>
                                              <p:attrName>style.visibility</p:attrName>
                                            </p:attrNameLst>
                                          </p:cBhvr>
                                          <p:to>
                                            <p:strVal val="visible"/>
                                          </p:to>
                                        </p:set>
                                        <p:anim calcmode="lin" valueType="num" p14:bounceEnd="58000">
                                          <p:cBhvr additive="base">
                                            <p:cTn id="23" dur="1400" fill="hold"/>
                                            <p:tgtEl>
                                              <p:spTgt spid="159"/>
                                            </p:tgtEl>
                                            <p:attrNameLst>
                                              <p:attrName>ppt_x</p:attrName>
                                            </p:attrNameLst>
                                          </p:cBhvr>
                                          <p:tavLst>
                                            <p:tav tm="0">
                                              <p:val>
                                                <p:strVal val="1+#ppt_w/2"/>
                                              </p:val>
                                            </p:tav>
                                            <p:tav tm="100000">
                                              <p:val>
                                                <p:strVal val="#ppt_x"/>
                                              </p:val>
                                            </p:tav>
                                          </p:tavLst>
                                        </p:anim>
                                        <p:anim calcmode="lin" valueType="num" p14:bounceEnd="58000">
                                          <p:cBhvr additive="base">
                                            <p:cTn id="24" dur="1400" fill="hold"/>
                                            <p:tgtEl>
                                              <p:spTgt spid="159"/>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14:presetBounceEnd="58000">
                                      <p:stCondLst>
                                        <p:cond delay="0"/>
                                      </p:stCondLst>
                                      <p:childTnLst>
                                        <p:set>
                                          <p:cBhvr>
                                            <p:cTn id="26" dur="1" fill="hold">
                                              <p:stCondLst>
                                                <p:cond delay="0"/>
                                              </p:stCondLst>
                                            </p:cTn>
                                            <p:tgtEl>
                                              <p:spTgt spid="164"/>
                                            </p:tgtEl>
                                            <p:attrNameLst>
                                              <p:attrName>style.visibility</p:attrName>
                                            </p:attrNameLst>
                                          </p:cBhvr>
                                          <p:to>
                                            <p:strVal val="visible"/>
                                          </p:to>
                                        </p:set>
                                        <p:anim calcmode="lin" valueType="num" p14:bounceEnd="58000">
                                          <p:cBhvr additive="base">
                                            <p:cTn id="27" dur="1400" fill="hold"/>
                                            <p:tgtEl>
                                              <p:spTgt spid="164"/>
                                            </p:tgtEl>
                                            <p:attrNameLst>
                                              <p:attrName>ppt_x</p:attrName>
                                            </p:attrNameLst>
                                          </p:cBhvr>
                                          <p:tavLst>
                                            <p:tav tm="0">
                                              <p:val>
                                                <p:strVal val="0-#ppt_w/2"/>
                                              </p:val>
                                            </p:tav>
                                            <p:tav tm="100000">
                                              <p:val>
                                                <p:strVal val="#ppt_x"/>
                                              </p:val>
                                            </p:tav>
                                          </p:tavLst>
                                        </p:anim>
                                        <p:anim calcmode="lin" valueType="num" p14:bounceEnd="58000">
                                          <p:cBhvr additive="base">
                                            <p:cTn id="28" dur="1400" fill="hold"/>
                                            <p:tgtEl>
                                              <p:spTgt spid="164"/>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14:presetBounceEnd="58000">
                                      <p:stCondLst>
                                        <p:cond delay="0"/>
                                      </p:stCondLst>
                                      <p:childTnLst>
                                        <p:set>
                                          <p:cBhvr>
                                            <p:cTn id="30" dur="1" fill="hold">
                                              <p:stCondLst>
                                                <p:cond delay="0"/>
                                              </p:stCondLst>
                                            </p:cTn>
                                            <p:tgtEl>
                                              <p:spTgt spid="169"/>
                                            </p:tgtEl>
                                            <p:attrNameLst>
                                              <p:attrName>style.visibility</p:attrName>
                                            </p:attrNameLst>
                                          </p:cBhvr>
                                          <p:to>
                                            <p:strVal val="visible"/>
                                          </p:to>
                                        </p:set>
                                        <p:anim calcmode="lin" valueType="num" p14:bounceEnd="58000">
                                          <p:cBhvr additive="base">
                                            <p:cTn id="31" dur="1400" fill="hold"/>
                                            <p:tgtEl>
                                              <p:spTgt spid="169"/>
                                            </p:tgtEl>
                                            <p:attrNameLst>
                                              <p:attrName>ppt_x</p:attrName>
                                            </p:attrNameLst>
                                          </p:cBhvr>
                                          <p:tavLst>
                                            <p:tav tm="0">
                                              <p:val>
                                                <p:strVal val="1+#ppt_w/2"/>
                                              </p:val>
                                            </p:tav>
                                            <p:tav tm="100000">
                                              <p:val>
                                                <p:strVal val="#ppt_x"/>
                                              </p:val>
                                            </p:tav>
                                          </p:tavLst>
                                        </p:anim>
                                        <p:anim calcmode="lin" valueType="num" p14:bounceEnd="58000">
                                          <p:cBhvr additive="base">
                                            <p:cTn id="32" dur="1400" fill="hold"/>
                                            <p:tgtEl>
                                              <p:spTgt spid="169"/>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14:presetBounceEnd="58000">
                                      <p:stCondLst>
                                        <p:cond delay="0"/>
                                      </p:stCondLst>
                                      <p:childTnLst>
                                        <p:set>
                                          <p:cBhvr>
                                            <p:cTn id="34" dur="1" fill="hold">
                                              <p:stCondLst>
                                                <p:cond delay="0"/>
                                              </p:stCondLst>
                                            </p:cTn>
                                            <p:tgtEl>
                                              <p:spTgt spid="154"/>
                                            </p:tgtEl>
                                            <p:attrNameLst>
                                              <p:attrName>style.visibility</p:attrName>
                                            </p:attrNameLst>
                                          </p:cBhvr>
                                          <p:to>
                                            <p:strVal val="visible"/>
                                          </p:to>
                                        </p:set>
                                        <p:anim calcmode="lin" valueType="num" p14:bounceEnd="58000">
                                          <p:cBhvr additive="base">
                                            <p:cTn id="35" dur="1400" fill="hold"/>
                                            <p:tgtEl>
                                              <p:spTgt spid="154"/>
                                            </p:tgtEl>
                                            <p:attrNameLst>
                                              <p:attrName>ppt_x</p:attrName>
                                            </p:attrNameLst>
                                          </p:cBhvr>
                                          <p:tavLst>
                                            <p:tav tm="0">
                                              <p:val>
                                                <p:strVal val="0-#ppt_w/2"/>
                                              </p:val>
                                            </p:tav>
                                            <p:tav tm="100000">
                                              <p:val>
                                                <p:strVal val="#ppt_x"/>
                                              </p:val>
                                            </p:tav>
                                          </p:tavLst>
                                        </p:anim>
                                        <p:anim calcmode="lin" valueType="num" p14:bounceEnd="58000">
                                          <p:cBhvr additive="base">
                                            <p:cTn id="36" dur="1400" fill="hold"/>
                                            <p:tgtEl>
                                              <p:spTgt spid="154"/>
                                            </p:tgtEl>
                                            <p:attrNameLst>
                                              <p:attrName>ppt_y</p:attrName>
                                            </p:attrNameLst>
                                          </p:cBhvr>
                                          <p:tavLst>
                                            <p:tav tm="0">
                                              <p:val>
                                                <p:strVal val="1+#ppt_h/2"/>
                                              </p:val>
                                            </p:tav>
                                            <p:tav tm="100000">
                                              <p:val>
                                                <p:strVal val="#ppt_y"/>
                                              </p:val>
                                            </p:tav>
                                          </p:tavLst>
                                        </p:anim>
                                      </p:childTnLst>
                                    </p:cTn>
                                  </p:par>
                                </p:childTnLst>
                              </p:cTn>
                            </p:par>
                            <p:par>
                              <p:cTn id="37" fill="hold">
                                <p:stCondLst>
                                  <p:cond delay="2400"/>
                                </p:stCondLst>
                                <p:childTnLst>
                                  <p:par>
                                    <p:cTn id="38" presetID="31" presetClass="entr" presetSubtype="0" fill="hold" nodeType="afterEffect">
                                      <p:stCondLst>
                                        <p:cond delay="0"/>
                                      </p:stCondLst>
                                      <p:childTnLst>
                                        <p:set>
                                          <p:cBhvr>
                                            <p:cTn id="39" dur="1" fill="hold">
                                              <p:stCondLst>
                                                <p:cond delay="0"/>
                                              </p:stCondLst>
                                            </p:cTn>
                                            <p:tgtEl>
                                              <p:spTgt spid="174"/>
                                            </p:tgtEl>
                                            <p:attrNameLst>
                                              <p:attrName>style.visibility</p:attrName>
                                            </p:attrNameLst>
                                          </p:cBhvr>
                                          <p:to>
                                            <p:strVal val="visible"/>
                                          </p:to>
                                        </p:set>
                                        <p:anim calcmode="lin" valueType="num">
                                          <p:cBhvr>
                                            <p:cTn id="40" dur="500" fill="hold"/>
                                            <p:tgtEl>
                                              <p:spTgt spid="174"/>
                                            </p:tgtEl>
                                            <p:attrNameLst>
                                              <p:attrName>ppt_w</p:attrName>
                                            </p:attrNameLst>
                                          </p:cBhvr>
                                          <p:tavLst>
                                            <p:tav tm="0">
                                              <p:val>
                                                <p:fltVal val="0"/>
                                              </p:val>
                                            </p:tav>
                                            <p:tav tm="100000">
                                              <p:val>
                                                <p:strVal val="#ppt_w"/>
                                              </p:val>
                                            </p:tav>
                                          </p:tavLst>
                                        </p:anim>
                                        <p:anim calcmode="lin" valueType="num">
                                          <p:cBhvr>
                                            <p:cTn id="41" dur="500" fill="hold"/>
                                            <p:tgtEl>
                                              <p:spTgt spid="174"/>
                                            </p:tgtEl>
                                            <p:attrNameLst>
                                              <p:attrName>ppt_h</p:attrName>
                                            </p:attrNameLst>
                                          </p:cBhvr>
                                          <p:tavLst>
                                            <p:tav tm="0">
                                              <p:val>
                                                <p:fltVal val="0"/>
                                              </p:val>
                                            </p:tav>
                                            <p:tav tm="100000">
                                              <p:val>
                                                <p:strVal val="#ppt_h"/>
                                              </p:val>
                                            </p:tav>
                                          </p:tavLst>
                                        </p:anim>
                                        <p:anim calcmode="lin" valueType="num">
                                          <p:cBhvr>
                                            <p:cTn id="42" dur="500" fill="hold"/>
                                            <p:tgtEl>
                                              <p:spTgt spid="174"/>
                                            </p:tgtEl>
                                            <p:attrNameLst>
                                              <p:attrName>style.rotation</p:attrName>
                                            </p:attrNameLst>
                                          </p:cBhvr>
                                          <p:tavLst>
                                            <p:tav tm="0">
                                              <p:val>
                                                <p:fltVal val="90"/>
                                              </p:val>
                                            </p:tav>
                                            <p:tav tm="100000">
                                              <p:val>
                                                <p:fltVal val="0"/>
                                              </p:val>
                                            </p:tav>
                                          </p:tavLst>
                                        </p:anim>
                                        <p:animEffect transition="in" filter="fade">
                                          <p:cBhvr>
                                            <p:cTn id="43" dur="500"/>
                                            <p:tgtEl>
                                              <p:spTgt spid="174"/>
                                            </p:tgtEl>
                                          </p:cBhvr>
                                        </p:animEffect>
                                      </p:childTnLst>
                                    </p:cTn>
                                  </p:par>
                                </p:childTnLst>
                              </p:cTn>
                            </p:par>
                            <p:par>
                              <p:cTn id="44" fill="hold">
                                <p:stCondLst>
                                  <p:cond delay="2900"/>
                                </p:stCondLst>
                                <p:childTnLst>
                                  <p:par>
                                    <p:cTn id="45" presetID="22" presetClass="entr" presetSubtype="8" fill="hold" grpId="0" nodeType="after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wipe(left)">
                                          <p:cBhvr>
                                            <p:cTn id="47" dur="500"/>
                                            <p:tgtEl>
                                              <p:spTgt spid="17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wipe(right)">
                                          <p:cBhvr>
                                            <p:cTn id="50" dur="750"/>
                                            <p:tgtEl>
                                              <p:spTgt spid="179"/>
                                            </p:tgtEl>
                                          </p:cBhvr>
                                        </p:animEffect>
                                      </p:childTnLst>
                                    </p:cTn>
                                  </p:par>
                                </p:childTnLst>
                              </p:cTn>
                            </p:par>
                            <p:par>
                              <p:cTn id="51" fill="hold">
                                <p:stCondLst>
                                  <p:cond delay="3650"/>
                                </p:stCondLst>
                                <p:childTnLst>
                                  <p:par>
                                    <p:cTn id="52" presetID="31" presetClass="entr" presetSubtype="0" fill="hold" grpId="0"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 calcmode="lin" valueType="num">
                                          <p:cBhvr>
                                            <p:cTn id="56" dur="500" fill="hold"/>
                                            <p:tgtEl>
                                              <p:spTgt spid="182"/>
                                            </p:tgtEl>
                                            <p:attrNameLst>
                                              <p:attrName>style.rotation</p:attrName>
                                            </p:attrNameLst>
                                          </p:cBhvr>
                                          <p:tavLst>
                                            <p:tav tm="0">
                                              <p:val>
                                                <p:fltVal val="90"/>
                                              </p:val>
                                            </p:tav>
                                            <p:tav tm="100000">
                                              <p:val>
                                                <p:fltVal val="0"/>
                                              </p:val>
                                            </p:tav>
                                          </p:tavLst>
                                        </p:anim>
                                        <p:animEffect transition="in" filter="fade">
                                          <p:cBhvr>
                                            <p:cTn id="57" dur="500"/>
                                            <p:tgtEl>
                                              <p:spTgt spid="182"/>
                                            </p:tgtEl>
                                          </p:cBhvr>
                                        </p:animEffect>
                                      </p:childTnLst>
                                    </p:cTn>
                                  </p:par>
                                </p:childTnLst>
                              </p:cTn>
                            </p:par>
                            <p:par>
                              <p:cTn id="58" fill="hold">
                                <p:stCondLst>
                                  <p:cond delay="4150"/>
                                </p:stCondLst>
                                <p:childTnLst>
                                  <p:par>
                                    <p:cTn id="59" presetID="22" presetClass="entr" presetSubtype="8" fill="hold" grpId="0" nodeType="afterEffect">
                                      <p:stCondLst>
                                        <p:cond delay="0"/>
                                      </p:stCondLst>
                                      <p:childTnLst>
                                        <p:set>
                                          <p:cBhvr>
                                            <p:cTn id="60" dur="1" fill="hold">
                                              <p:stCondLst>
                                                <p:cond delay="0"/>
                                              </p:stCondLst>
                                            </p:cTn>
                                            <p:tgtEl>
                                              <p:spTgt spid="180"/>
                                            </p:tgtEl>
                                            <p:attrNameLst>
                                              <p:attrName>style.visibility</p:attrName>
                                            </p:attrNameLst>
                                          </p:cBhvr>
                                          <p:to>
                                            <p:strVal val="visible"/>
                                          </p:to>
                                        </p:set>
                                        <p:animEffect transition="in" filter="wipe(left)">
                                          <p:cBhvr>
                                            <p:cTn id="61" dur="500"/>
                                            <p:tgtEl>
                                              <p:spTgt spid="18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81"/>
                                            </p:tgtEl>
                                            <p:attrNameLst>
                                              <p:attrName>style.visibility</p:attrName>
                                            </p:attrNameLst>
                                          </p:cBhvr>
                                          <p:to>
                                            <p:strVal val="visible"/>
                                          </p:to>
                                        </p:set>
                                        <p:animEffect transition="in" filter="wipe(right)">
                                          <p:cBhvr>
                                            <p:cTn id="64" dur="750"/>
                                            <p:tgtEl>
                                              <p:spTgt spid="181"/>
                                            </p:tgtEl>
                                          </p:cBhvr>
                                        </p:animEffect>
                                      </p:childTnLst>
                                    </p:cTn>
                                  </p:par>
                                </p:childTnLst>
                              </p:cTn>
                            </p:par>
                            <p:par>
                              <p:cTn id="65" fill="hold">
                                <p:stCondLst>
                                  <p:cond delay="4900"/>
                                </p:stCondLst>
                                <p:childTnLst>
                                  <p:par>
                                    <p:cTn id="66" presetID="31" presetClass="entr" presetSubtype="0" fill="hold" nodeType="afterEffect">
                                      <p:stCondLst>
                                        <p:cond delay="0"/>
                                      </p:stCondLst>
                                      <p:childTnLst>
                                        <p:set>
                                          <p:cBhvr>
                                            <p:cTn id="67" dur="1" fill="hold">
                                              <p:stCondLst>
                                                <p:cond delay="0"/>
                                              </p:stCondLst>
                                            </p:cTn>
                                            <p:tgtEl>
                                              <p:spTgt spid="185"/>
                                            </p:tgtEl>
                                            <p:attrNameLst>
                                              <p:attrName>style.visibility</p:attrName>
                                            </p:attrNameLst>
                                          </p:cBhvr>
                                          <p:to>
                                            <p:strVal val="visible"/>
                                          </p:to>
                                        </p:set>
                                        <p:anim calcmode="lin" valueType="num">
                                          <p:cBhvr>
                                            <p:cTn id="68" dur="500" fill="hold"/>
                                            <p:tgtEl>
                                              <p:spTgt spid="185"/>
                                            </p:tgtEl>
                                            <p:attrNameLst>
                                              <p:attrName>ppt_w</p:attrName>
                                            </p:attrNameLst>
                                          </p:cBhvr>
                                          <p:tavLst>
                                            <p:tav tm="0">
                                              <p:val>
                                                <p:fltVal val="0"/>
                                              </p:val>
                                            </p:tav>
                                            <p:tav tm="100000">
                                              <p:val>
                                                <p:strVal val="#ppt_w"/>
                                              </p:val>
                                            </p:tav>
                                          </p:tavLst>
                                        </p:anim>
                                        <p:anim calcmode="lin" valueType="num">
                                          <p:cBhvr>
                                            <p:cTn id="69" dur="500" fill="hold"/>
                                            <p:tgtEl>
                                              <p:spTgt spid="185"/>
                                            </p:tgtEl>
                                            <p:attrNameLst>
                                              <p:attrName>ppt_h</p:attrName>
                                            </p:attrNameLst>
                                          </p:cBhvr>
                                          <p:tavLst>
                                            <p:tav tm="0">
                                              <p:val>
                                                <p:fltVal val="0"/>
                                              </p:val>
                                            </p:tav>
                                            <p:tav tm="100000">
                                              <p:val>
                                                <p:strVal val="#ppt_h"/>
                                              </p:val>
                                            </p:tav>
                                          </p:tavLst>
                                        </p:anim>
                                        <p:anim calcmode="lin" valueType="num">
                                          <p:cBhvr>
                                            <p:cTn id="70" dur="500" fill="hold"/>
                                            <p:tgtEl>
                                              <p:spTgt spid="185"/>
                                            </p:tgtEl>
                                            <p:attrNameLst>
                                              <p:attrName>style.rotation</p:attrName>
                                            </p:attrNameLst>
                                          </p:cBhvr>
                                          <p:tavLst>
                                            <p:tav tm="0">
                                              <p:val>
                                                <p:fltVal val="90"/>
                                              </p:val>
                                            </p:tav>
                                            <p:tav tm="100000">
                                              <p:val>
                                                <p:fltVal val="0"/>
                                              </p:val>
                                            </p:tav>
                                          </p:tavLst>
                                        </p:anim>
                                        <p:animEffect transition="in" filter="fade">
                                          <p:cBhvr>
                                            <p:cTn id="71" dur="500"/>
                                            <p:tgtEl>
                                              <p:spTgt spid="185"/>
                                            </p:tgtEl>
                                          </p:cBhvr>
                                        </p:animEffect>
                                      </p:childTnLst>
                                    </p:cTn>
                                  </p:par>
                                </p:childTnLst>
                              </p:cTn>
                            </p:par>
                            <p:par>
                              <p:cTn id="72" fill="hold">
                                <p:stCondLst>
                                  <p:cond delay="5400"/>
                                </p:stCondLst>
                                <p:childTnLst>
                                  <p:par>
                                    <p:cTn id="73" presetID="22" presetClass="entr" presetSubtype="8" fill="hold" grpId="0" nodeType="afterEffect">
                                      <p:stCondLst>
                                        <p:cond delay="0"/>
                                      </p:stCondLst>
                                      <p:childTnLst>
                                        <p:set>
                                          <p:cBhvr>
                                            <p:cTn id="74" dur="1" fill="hold">
                                              <p:stCondLst>
                                                <p:cond delay="0"/>
                                              </p:stCondLst>
                                            </p:cTn>
                                            <p:tgtEl>
                                              <p:spTgt spid="183"/>
                                            </p:tgtEl>
                                            <p:attrNameLst>
                                              <p:attrName>style.visibility</p:attrName>
                                            </p:attrNameLst>
                                          </p:cBhvr>
                                          <p:to>
                                            <p:strVal val="visible"/>
                                          </p:to>
                                        </p:set>
                                        <p:animEffect transition="in" filter="wipe(left)">
                                          <p:cBhvr>
                                            <p:cTn id="75" dur="500"/>
                                            <p:tgtEl>
                                              <p:spTgt spid="18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animEffect transition="in" filter="wipe(right)">
                                          <p:cBhvr>
                                            <p:cTn id="78" dur="750"/>
                                            <p:tgtEl>
                                              <p:spTgt spid="184"/>
                                            </p:tgtEl>
                                          </p:cBhvr>
                                        </p:animEffect>
                                      </p:childTnLst>
                                    </p:cTn>
                                  </p:par>
                                </p:childTnLst>
                              </p:cTn>
                            </p:par>
                            <p:par>
                              <p:cTn id="79" fill="hold">
                                <p:stCondLst>
                                  <p:cond delay="6150"/>
                                </p:stCondLst>
                                <p:childTnLst>
                                  <p:par>
                                    <p:cTn id="80" presetID="31" presetClass="entr" presetSubtype="0" fill="hold" nodeType="afterEffect">
                                      <p:stCondLst>
                                        <p:cond delay="0"/>
                                      </p:stCondLst>
                                      <p:childTnLst>
                                        <p:set>
                                          <p:cBhvr>
                                            <p:cTn id="81" dur="1" fill="hold">
                                              <p:stCondLst>
                                                <p:cond delay="0"/>
                                              </p:stCondLst>
                                            </p:cTn>
                                            <p:tgtEl>
                                              <p:spTgt spid="190"/>
                                            </p:tgtEl>
                                            <p:attrNameLst>
                                              <p:attrName>style.visibility</p:attrName>
                                            </p:attrNameLst>
                                          </p:cBhvr>
                                          <p:to>
                                            <p:strVal val="visible"/>
                                          </p:to>
                                        </p:set>
                                        <p:anim calcmode="lin" valueType="num">
                                          <p:cBhvr>
                                            <p:cTn id="82" dur="500" fill="hold"/>
                                            <p:tgtEl>
                                              <p:spTgt spid="190"/>
                                            </p:tgtEl>
                                            <p:attrNameLst>
                                              <p:attrName>ppt_w</p:attrName>
                                            </p:attrNameLst>
                                          </p:cBhvr>
                                          <p:tavLst>
                                            <p:tav tm="0">
                                              <p:val>
                                                <p:fltVal val="0"/>
                                              </p:val>
                                            </p:tav>
                                            <p:tav tm="100000">
                                              <p:val>
                                                <p:strVal val="#ppt_w"/>
                                              </p:val>
                                            </p:tav>
                                          </p:tavLst>
                                        </p:anim>
                                        <p:anim calcmode="lin" valueType="num">
                                          <p:cBhvr>
                                            <p:cTn id="83" dur="500" fill="hold"/>
                                            <p:tgtEl>
                                              <p:spTgt spid="190"/>
                                            </p:tgtEl>
                                            <p:attrNameLst>
                                              <p:attrName>ppt_h</p:attrName>
                                            </p:attrNameLst>
                                          </p:cBhvr>
                                          <p:tavLst>
                                            <p:tav tm="0">
                                              <p:val>
                                                <p:fltVal val="0"/>
                                              </p:val>
                                            </p:tav>
                                            <p:tav tm="100000">
                                              <p:val>
                                                <p:strVal val="#ppt_h"/>
                                              </p:val>
                                            </p:tav>
                                          </p:tavLst>
                                        </p:anim>
                                        <p:anim calcmode="lin" valueType="num">
                                          <p:cBhvr>
                                            <p:cTn id="84" dur="500" fill="hold"/>
                                            <p:tgtEl>
                                              <p:spTgt spid="190"/>
                                            </p:tgtEl>
                                            <p:attrNameLst>
                                              <p:attrName>style.rotation</p:attrName>
                                            </p:attrNameLst>
                                          </p:cBhvr>
                                          <p:tavLst>
                                            <p:tav tm="0">
                                              <p:val>
                                                <p:fltVal val="90"/>
                                              </p:val>
                                            </p:tav>
                                            <p:tav tm="100000">
                                              <p:val>
                                                <p:fltVal val="0"/>
                                              </p:val>
                                            </p:tav>
                                          </p:tavLst>
                                        </p:anim>
                                        <p:animEffect transition="in" filter="fade">
                                          <p:cBhvr>
                                            <p:cTn id="85" dur="500"/>
                                            <p:tgtEl>
                                              <p:spTgt spid="190"/>
                                            </p:tgtEl>
                                          </p:cBhvr>
                                        </p:animEffect>
                                      </p:childTnLst>
                                    </p:cTn>
                                  </p:par>
                                </p:childTnLst>
                              </p:cTn>
                            </p:par>
                            <p:par>
                              <p:cTn id="86" fill="hold">
                                <p:stCondLst>
                                  <p:cond delay="6650"/>
                                </p:stCondLst>
                                <p:childTnLst>
                                  <p:par>
                                    <p:cTn id="87" presetID="22" presetClass="entr" presetSubtype="8" fill="hold" grpId="0" nodeType="afterEffect">
                                      <p:stCondLst>
                                        <p:cond delay="0"/>
                                      </p:stCondLst>
                                      <p:childTnLst>
                                        <p:set>
                                          <p:cBhvr>
                                            <p:cTn id="88" dur="1" fill="hold">
                                              <p:stCondLst>
                                                <p:cond delay="0"/>
                                              </p:stCondLst>
                                            </p:cTn>
                                            <p:tgtEl>
                                              <p:spTgt spid="188"/>
                                            </p:tgtEl>
                                            <p:attrNameLst>
                                              <p:attrName>style.visibility</p:attrName>
                                            </p:attrNameLst>
                                          </p:cBhvr>
                                          <p:to>
                                            <p:strVal val="visible"/>
                                          </p:to>
                                        </p:set>
                                        <p:animEffect transition="in" filter="wipe(left)">
                                          <p:cBhvr>
                                            <p:cTn id="89" dur="500"/>
                                            <p:tgtEl>
                                              <p:spTgt spid="188"/>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89"/>
                                            </p:tgtEl>
                                            <p:attrNameLst>
                                              <p:attrName>style.visibility</p:attrName>
                                            </p:attrNameLst>
                                          </p:cBhvr>
                                          <p:to>
                                            <p:strVal val="visible"/>
                                          </p:to>
                                        </p:set>
                                        <p:animEffect transition="in" filter="wipe(right)">
                                          <p:cBhvr>
                                            <p:cTn id="92" dur="750"/>
                                            <p:tgtEl>
                                              <p:spTgt spid="189"/>
                                            </p:tgtEl>
                                          </p:cBhvr>
                                        </p:animEffect>
                                      </p:childTnLst>
                                    </p:cTn>
                                  </p:par>
                                </p:childTnLst>
                              </p:cTn>
                            </p:par>
                            <p:par>
                              <p:cTn id="93" fill="hold">
                                <p:stCondLst>
                                  <p:cond delay="7400"/>
                                </p:stCondLst>
                                <p:childTnLst>
                                  <p:par>
                                    <p:cTn id="94" presetID="31" presetClass="entr" presetSubtype="0" fill="hold" nodeType="afterEffect">
                                      <p:stCondLst>
                                        <p:cond delay="0"/>
                                      </p:stCondLst>
                                      <p:childTnLst>
                                        <p:set>
                                          <p:cBhvr>
                                            <p:cTn id="95" dur="1" fill="hold">
                                              <p:stCondLst>
                                                <p:cond delay="0"/>
                                              </p:stCondLst>
                                            </p:cTn>
                                            <p:tgtEl>
                                              <p:spTgt spid="204"/>
                                            </p:tgtEl>
                                            <p:attrNameLst>
                                              <p:attrName>style.visibility</p:attrName>
                                            </p:attrNameLst>
                                          </p:cBhvr>
                                          <p:to>
                                            <p:strVal val="visible"/>
                                          </p:to>
                                        </p:set>
                                        <p:anim calcmode="lin" valueType="num">
                                          <p:cBhvr>
                                            <p:cTn id="96" dur="500" fill="hold"/>
                                            <p:tgtEl>
                                              <p:spTgt spid="204"/>
                                            </p:tgtEl>
                                            <p:attrNameLst>
                                              <p:attrName>ppt_w</p:attrName>
                                            </p:attrNameLst>
                                          </p:cBhvr>
                                          <p:tavLst>
                                            <p:tav tm="0">
                                              <p:val>
                                                <p:fltVal val="0"/>
                                              </p:val>
                                            </p:tav>
                                            <p:tav tm="100000">
                                              <p:val>
                                                <p:strVal val="#ppt_w"/>
                                              </p:val>
                                            </p:tav>
                                          </p:tavLst>
                                        </p:anim>
                                        <p:anim calcmode="lin" valueType="num">
                                          <p:cBhvr>
                                            <p:cTn id="97" dur="500" fill="hold"/>
                                            <p:tgtEl>
                                              <p:spTgt spid="204"/>
                                            </p:tgtEl>
                                            <p:attrNameLst>
                                              <p:attrName>ppt_h</p:attrName>
                                            </p:attrNameLst>
                                          </p:cBhvr>
                                          <p:tavLst>
                                            <p:tav tm="0">
                                              <p:val>
                                                <p:fltVal val="0"/>
                                              </p:val>
                                            </p:tav>
                                            <p:tav tm="100000">
                                              <p:val>
                                                <p:strVal val="#ppt_h"/>
                                              </p:val>
                                            </p:tav>
                                          </p:tavLst>
                                        </p:anim>
                                        <p:anim calcmode="lin" valueType="num">
                                          <p:cBhvr>
                                            <p:cTn id="98" dur="500" fill="hold"/>
                                            <p:tgtEl>
                                              <p:spTgt spid="204"/>
                                            </p:tgtEl>
                                            <p:attrNameLst>
                                              <p:attrName>style.rotation</p:attrName>
                                            </p:attrNameLst>
                                          </p:cBhvr>
                                          <p:tavLst>
                                            <p:tav tm="0">
                                              <p:val>
                                                <p:fltVal val="90"/>
                                              </p:val>
                                            </p:tav>
                                            <p:tav tm="100000">
                                              <p:val>
                                                <p:fltVal val="0"/>
                                              </p:val>
                                            </p:tav>
                                          </p:tavLst>
                                        </p:anim>
                                        <p:animEffect transition="in" filter="fade">
                                          <p:cBhvr>
                                            <p:cTn id="99" dur="500"/>
                                            <p:tgtEl>
                                              <p:spTgt spid="204"/>
                                            </p:tgtEl>
                                          </p:cBhvr>
                                        </p:animEffect>
                                      </p:childTnLst>
                                    </p:cTn>
                                  </p:par>
                                </p:childTnLst>
                              </p:cTn>
                            </p:par>
                            <p:par>
                              <p:cTn id="100" fill="hold">
                                <p:stCondLst>
                                  <p:cond delay="7900"/>
                                </p:stCondLst>
                                <p:childTnLst>
                                  <p:par>
                                    <p:cTn id="101" presetID="22" presetClass="entr" presetSubtype="8" fill="hold" grpId="0" nodeType="afterEffect">
                                      <p:stCondLst>
                                        <p:cond delay="0"/>
                                      </p:stCondLst>
                                      <p:childTnLst>
                                        <p:set>
                                          <p:cBhvr>
                                            <p:cTn id="102" dur="1" fill="hold">
                                              <p:stCondLst>
                                                <p:cond delay="0"/>
                                              </p:stCondLst>
                                            </p:cTn>
                                            <p:tgtEl>
                                              <p:spTgt spid="202"/>
                                            </p:tgtEl>
                                            <p:attrNameLst>
                                              <p:attrName>style.visibility</p:attrName>
                                            </p:attrNameLst>
                                          </p:cBhvr>
                                          <p:to>
                                            <p:strVal val="visible"/>
                                          </p:to>
                                        </p:set>
                                        <p:animEffect transition="in" filter="wipe(left)">
                                          <p:cBhvr>
                                            <p:cTn id="103" dur="500"/>
                                            <p:tgtEl>
                                              <p:spTgt spid="202"/>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03"/>
                                            </p:tgtEl>
                                            <p:attrNameLst>
                                              <p:attrName>style.visibility</p:attrName>
                                            </p:attrNameLst>
                                          </p:cBhvr>
                                          <p:to>
                                            <p:strVal val="visible"/>
                                          </p:to>
                                        </p:set>
                                        <p:animEffect transition="in" filter="wipe(right)">
                                          <p:cBhvr>
                                            <p:cTn id="106" dur="750"/>
                                            <p:tgtEl>
                                              <p:spTgt spid="203"/>
                                            </p:tgtEl>
                                          </p:cBhvr>
                                        </p:animEffect>
                                      </p:childTnLst>
                                    </p:cTn>
                                  </p:par>
                                </p:childTnLst>
                              </p:cTn>
                            </p:par>
                            <p:par>
                              <p:cTn id="107" fill="hold">
                                <p:stCondLst>
                                  <p:cond delay="8650"/>
                                </p:stCondLst>
                                <p:childTnLst>
                                  <p:par>
                                    <p:cTn id="108" presetID="31" presetClass="entr" presetSubtype="0" fill="hold" nodeType="afterEffect">
                                      <p:stCondLst>
                                        <p:cond delay="0"/>
                                      </p:stCondLst>
                                      <p:childTnLst>
                                        <p:set>
                                          <p:cBhvr>
                                            <p:cTn id="109" dur="1" fill="hold">
                                              <p:stCondLst>
                                                <p:cond delay="0"/>
                                              </p:stCondLst>
                                            </p:cTn>
                                            <p:tgtEl>
                                              <p:spTgt spid="218"/>
                                            </p:tgtEl>
                                            <p:attrNameLst>
                                              <p:attrName>style.visibility</p:attrName>
                                            </p:attrNameLst>
                                          </p:cBhvr>
                                          <p:to>
                                            <p:strVal val="visible"/>
                                          </p:to>
                                        </p:set>
                                        <p:anim calcmode="lin" valueType="num">
                                          <p:cBhvr>
                                            <p:cTn id="110" dur="500" fill="hold"/>
                                            <p:tgtEl>
                                              <p:spTgt spid="218"/>
                                            </p:tgtEl>
                                            <p:attrNameLst>
                                              <p:attrName>ppt_w</p:attrName>
                                            </p:attrNameLst>
                                          </p:cBhvr>
                                          <p:tavLst>
                                            <p:tav tm="0">
                                              <p:val>
                                                <p:fltVal val="0"/>
                                              </p:val>
                                            </p:tav>
                                            <p:tav tm="100000">
                                              <p:val>
                                                <p:strVal val="#ppt_w"/>
                                              </p:val>
                                            </p:tav>
                                          </p:tavLst>
                                        </p:anim>
                                        <p:anim calcmode="lin" valueType="num">
                                          <p:cBhvr>
                                            <p:cTn id="111" dur="500" fill="hold"/>
                                            <p:tgtEl>
                                              <p:spTgt spid="218"/>
                                            </p:tgtEl>
                                            <p:attrNameLst>
                                              <p:attrName>ppt_h</p:attrName>
                                            </p:attrNameLst>
                                          </p:cBhvr>
                                          <p:tavLst>
                                            <p:tav tm="0">
                                              <p:val>
                                                <p:fltVal val="0"/>
                                              </p:val>
                                            </p:tav>
                                            <p:tav tm="100000">
                                              <p:val>
                                                <p:strVal val="#ppt_h"/>
                                              </p:val>
                                            </p:tav>
                                          </p:tavLst>
                                        </p:anim>
                                        <p:anim calcmode="lin" valueType="num">
                                          <p:cBhvr>
                                            <p:cTn id="112" dur="500" fill="hold"/>
                                            <p:tgtEl>
                                              <p:spTgt spid="218"/>
                                            </p:tgtEl>
                                            <p:attrNameLst>
                                              <p:attrName>style.rotation</p:attrName>
                                            </p:attrNameLst>
                                          </p:cBhvr>
                                          <p:tavLst>
                                            <p:tav tm="0">
                                              <p:val>
                                                <p:fltVal val="90"/>
                                              </p:val>
                                            </p:tav>
                                            <p:tav tm="100000">
                                              <p:val>
                                                <p:fltVal val="0"/>
                                              </p:val>
                                            </p:tav>
                                          </p:tavLst>
                                        </p:anim>
                                        <p:animEffect transition="in" filter="fade">
                                          <p:cBhvr>
                                            <p:cTn id="113" dur="500"/>
                                            <p:tgtEl>
                                              <p:spTgt spid="218"/>
                                            </p:tgtEl>
                                          </p:cBhvr>
                                        </p:animEffect>
                                      </p:childTnLst>
                                    </p:cTn>
                                  </p:par>
                                </p:childTnLst>
                              </p:cTn>
                            </p:par>
                            <p:par>
                              <p:cTn id="114" fill="hold">
                                <p:stCondLst>
                                  <p:cond delay="9150"/>
                                </p:stCondLst>
                                <p:childTnLst>
                                  <p:par>
                                    <p:cTn id="115" presetID="22" presetClass="entr" presetSubtype="8" fill="hold" grpId="0" nodeType="afterEffect">
                                      <p:stCondLst>
                                        <p:cond delay="0"/>
                                      </p:stCondLst>
                                      <p:childTnLst>
                                        <p:set>
                                          <p:cBhvr>
                                            <p:cTn id="116" dur="1" fill="hold">
                                              <p:stCondLst>
                                                <p:cond delay="0"/>
                                              </p:stCondLst>
                                            </p:cTn>
                                            <p:tgtEl>
                                              <p:spTgt spid="216"/>
                                            </p:tgtEl>
                                            <p:attrNameLst>
                                              <p:attrName>style.visibility</p:attrName>
                                            </p:attrNameLst>
                                          </p:cBhvr>
                                          <p:to>
                                            <p:strVal val="visible"/>
                                          </p:to>
                                        </p:set>
                                        <p:animEffect transition="in" filter="wipe(left)">
                                          <p:cBhvr>
                                            <p:cTn id="117" dur="500"/>
                                            <p:tgtEl>
                                              <p:spTgt spid="21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7"/>
                                            </p:tgtEl>
                                            <p:attrNameLst>
                                              <p:attrName>style.visibility</p:attrName>
                                            </p:attrNameLst>
                                          </p:cBhvr>
                                          <p:to>
                                            <p:strVal val="visible"/>
                                          </p:to>
                                        </p:set>
                                        <p:animEffect transition="in" filter="wipe(right)">
                                          <p:cBhvr>
                                            <p:cTn id="120"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Effect transition="in" filter="wipe(down)">
                                          <p:cBhvr>
                                            <p:cTn id="11" dur="500"/>
                                            <p:tgtEl>
                                              <p:spTgt spid="143"/>
                                            </p:tgtEl>
                                          </p:cBhvr>
                                        </p:animEffect>
                                      </p:childTnLst>
                                    </p:cTn>
                                  </p:par>
                                </p:childTnLst>
                              </p:cTn>
                            </p:par>
                            <p:par>
                              <p:cTn id="12" fill="hold">
                                <p:stCondLst>
                                  <p:cond delay="1000"/>
                                </p:stCondLst>
                                <p:childTnLst>
                                  <p:par>
                                    <p:cTn id="13" presetID="2" presetClass="entr" presetSubtype="12" accel="61000" fill="hold" nodeType="afterEffect">
                                      <p:stCondLst>
                                        <p:cond delay="0"/>
                                      </p:stCondLst>
                                      <p:childTnLst>
                                        <p:set>
                                          <p:cBhvr>
                                            <p:cTn id="14" dur="1" fill="hold">
                                              <p:stCondLst>
                                                <p:cond delay="0"/>
                                              </p:stCondLst>
                                            </p:cTn>
                                            <p:tgtEl>
                                              <p:spTgt spid="144"/>
                                            </p:tgtEl>
                                            <p:attrNameLst>
                                              <p:attrName>style.visibility</p:attrName>
                                            </p:attrNameLst>
                                          </p:cBhvr>
                                          <p:to>
                                            <p:strVal val="visible"/>
                                          </p:to>
                                        </p:set>
                                        <p:anim calcmode="lin" valueType="num">
                                          <p:cBhvr additive="base">
                                            <p:cTn id="15" dur="1400" fill="hold"/>
                                            <p:tgtEl>
                                              <p:spTgt spid="144"/>
                                            </p:tgtEl>
                                            <p:attrNameLst>
                                              <p:attrName>ppt_x</p:attrName>
                                            </p:attrNameLst>
                                          </p:cBhvr>
                                          <p:tavLst>
                                            <p:tav tm="0">
                                              <p:val>
                                                <p:strVal val="0-#ppt_w/2"/>
                                              </p:val>
                                            </p:tav>
                                            <p:tav tm="100000">
                                              <p:val>
                                                <p:strVal val="#ppt_x"/>
                                              </p:val>
                                            </p:tav>
                                          </p:tavLst>
                                        </p:anim>
                                        <p:anim calcmode="lin" valueType="num">
                                          <p:cBhvr additive="base">
                                            <p:cTn id="16" dur="1400" fill="hold"/>
                                            <p:tgtEl>
                                              <p:spTgt spid="144"/>
                                            </p:tgtEl>
                                            <p:attrNameLst>
                                              <p:attrName>ppt_y</p:attrName>
                                            </p:attrNameLst>
                                          </p:cBhvr>
                                          <p:tavLst>
                                            <p:tav tm="0">
                                              <p:val>
                                                <p:strVal val="1+#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1400" fill="hold"/>
                                            <p:tgtEl>
                                              <p:spTgt spid="149"/>
                                            </p:tgtEl>
                                            <p:attrNameLst>
                                              <p:attrName>ppt_x</p:attrName>
                                            </p:attrNameLst>
                                          </p:cBhvr>
                                          <p:tavLst>
                                            <p:tav tm="0">
                                              <p:val>
                                                <p:strVal val="1+#ppt_w/2"/>
                                              </p:val>
                                            </p:tav>
                                            <p:tav tm="100000">
                                              <p:val>
                                                <p:strVal val="#ppt_x"/>
                                              </p:val>
                                            </p:tav>
                                          </p:tavLst>
                                        </p:anim>
                                        <p:anim calcmode="lin" valueType="num">
                                          <p:cBhvr additive="base">
                                            <p:cTn id="20" dur="1400" fill="hold"/>
                                            <p:tgtEl>
                                              <p:spTgt spid="149"/>
                                            </p:tgtEl>
                                            <p:attrNameLst>
                                              <p:attrName>ppt_y</p:attrName>
                                            </p:attrNameLst>
                                          </p:cBhvr>
                                          <p:tavLst>
                                            <p:tav tm="0">
                                              <p:val>
                                                <p:strVal val="0-#ppt_h/2"/>
                                              </p:val>
                                            </p:tav>
                                            <p:tav tm="100000">
                                              <p:val>
                                                <p:strVal val="#ppt_y"/>
                                              </p:val>
                                            </p:tav>
                                          </p:tavLst>
                                        </p:anim>
                                      </p:childTnLst>
                                    </p:cTn>
                                  </p:par>
                                  <p:par>
                                    <p:cTn id="21" presetID="2" presetClass="entr" presetSubtype="3" accel="61000" fill="hold" nodeType="withEffect">
                                      <p:stCondLst>
                                        <p:cond delay="0"/>
                                      </p:stCondLst>
                                      <p:childTnLst>
                                        <p:set>
                                          <p:cBhvr>
                                            <p:cTn id="22" dur="1" fill="hold">
                                              <p:stCondLst>
                                                <p:cond delay="0"/>
                                              </p:stCondLst>
                                            </p:cTn>
                                            <p:tgtEl>
                                              <p:spTgt spid="159"/>
                                            </p:tgtEl>
                                            <p:attrNameLst>
                                              <p:attrName>style.visibility</p:attrName>
                                            </p:attrNameLst>
                                          </p:cBhvr>
                                          <p:to>
                                            <p:strVal val="visible"/>
                                          </p:to>
                                        </p:set>
                                        <p:anim calcmode="lin" valueType="num">
                                          <p:cBhvr additive="base">
                                            <p:cTn id="23" dur="1400" fill="hold"/>
                                            <p:tgtEl>
                                              <p:spTgt spid="159"/>
                                            </p:tgtEl>
                                            <p:attrNameLst>
                                              <p:attrName>ppt_x</p:attrName>
                                            </p:attrNameLst>
                                          </p:cBhvr>
                                          <p:tavLst>
                                            <p:tav tm="0">
                                              <p:val>
                                                <p:strVal val="1+#ppt_w/2"/>
                                              </p:val>
                                            </p:tav>
                                            <p:tav tm="100000">
                                              <p:val>
                                                <p:strVal val="#ppt_x"/>
                                              </p:val>
                                            </p:tav>
                                          </p:tavLst>
                                        </p:anim>
                                        <p:anim calcmode="lin" valueType="num">
                                          <p:cBhvr additive="base">
                                            <p:cTn id="24" dur="1400" fill="hold"/>
                                            <p:tgtEl>
                                              <p:spTgt spid="159"/>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stCondLst>
                                        <p:cond delay="0"/>
                                      </p:stCondLst>
                                      <p:childTnLst>
                                        <p:set>
                                          <p:cBhvr>
                                            <p:cTn id="26" dur="1" fill="hold">
                                              <p:stCondLst>
                                                <p:cond delay="0"/>
                                              </p:stCondLst>
                                            </p:cTn>
                                            <p:tgtEl>
                                              <p:spTgt spid="164"/>
                                            </p:tgtEl>
                                            <p:attrNameLst>
                                              <p:attrName>style.visibility</p:attrName>
                                            </p:attrNameLst>
                                          </p:cBhvr>
                                          <p:to>
                                            <p:strVal val="visible"/>
                                          </p:to>
                                        </p:set>
                                        <p:anim calcmode="lin" valueType="num">
                                          <p:cBhvr additive="base">
                                            <p:cTn id="27" dur="1400" fill="hold"/>
                                            <p:tgtEl>
                                              <p:spTgt spid="164"/>
                                            </p:tgtEl>
                                            <p:attrNameLst>
                                              <p:attrName>ppt_x</p:attrName>
                                            </p:attrNameLst>
                                          </p:cBhvr>
                                          <p:tavLst>
                                            <p:tav tm="0">
                                              <p:val>
                                                <p:strVal val="0-#ppt_w/2"/>
                                              </p:val>
                                            </p:tav>
                                            <p:tav tm="100000">
                                              <p:val>
                                                <p:strVal val="#ppt_x"/>
                                              </p:val>
                                            </p:tav>
                                          </p:tavLst>
                                        </p:anim>
                                        <p:anim calcmode="lin" valueType="num">
                                          <p:cBhvr additive="base">
                                            <p:cTn id="28" dur="1400" fill="hold"/>
                                            <p:tgtEl>
                                              <p:spTgt spid="164"/>
                                            </p:tgtEl>
                                            <p:attrNameLst>
                                              <p:attrName>ppt_y</p:attrName>
                                            </p:attrNameLst>
                                          </p:cBhvr>
                                          <p:tavLst>
                                            <p:tav tm="0">
                                              <p:val>
                                                <p:strVal val="1+#ppt_h/2"/>
                                              </p:val>
                                            </p:tav>
                                            <p:tav tm="100000">
                                              <p:val>
                                                <p:strVal val="#ppt_y"/>
                                              </p:val>
                                            </p:tav>
                                          </p:tavLst>
                                        </p:anim>
                                      </p:childTnLst>
                                    </p:cTn>
                                  </p:par>
                                  <p:par>
                                    <p:cTn id="29" presetID="2" presetClass="entr" presetSubtype="3" accel="61000" fill="hold" nodeType="withEffect">
                                      <p:stCondLst>
                                        <p:cond delay="0"/>
                                      </p:stCondLst>
                                      <p:childTnLst>
                                        <p:set>
                                          <p:cBhvr>
                                            <p:cTn id="30" dur="1" fill="hold">
                                              <p:stCondLst>
                                                <p:cond delay="0"/>
                                              </p:stCondLst>
                                            </p:cTn>
                                            <p:tgtEl>
                                              <p:spTgt spid="169"/>
                                            </p:tgtEl>
                                            <p:attrNameLst>
                                              <p:attrName>style.visibility</p:attrName>
                                            </p:attrNameLst>
                                          </p:cBhvr>
                                          <p:to>
                                            <p:strVal val="visible"/>
                                          </p:to>
                                        </p:set>
                                        <p:anim calcmode="lin" valueType="num">
                                          <p:cBhvr additive="base">
                                            <p:cTn id="31" dur="1400" fill="hold"/>
                                            <p:tgtEl>
                                              <p:spTgt spid="169"/>
                                            </p:tgtEl>
                                            <p:attrNameLst>
                                              <p:attrName>ppt_x</p:attrName>
                                            </p:attrNameLst>
                                          </p:cBhvr>
                                          <p:tavLst>
                                            <p:tav tm="0">
                                              <p:val>
                                                <p:strVal val="1+#ppt_w/2"/>
                                              </p:val>
                                            </p:tav>
                                            <p:tav tm="100000">
                                              <p:val>
                                                <p:strVal val="#ppt_x"/>
                                              </p:val>
                                            </p:tav>
                                          </p:tavLst>
                                        </p:anim>
                                        <p:anim calcmode="lin" valueType="num">
                                          <p:cBhvr additive="base">
                                            <p:cTn id="32" dur="1400" fill="hold"/>
                                            <p:tgtEl>
                                              <p:spTgt spid="169"/>
                                            </p:tgtEl>
                                            <p:attrNameLst>
                                              <p:attrName>ppt_y</p:attrName>
                                            </p:attrNameLst>
                                          </p:cBhvr>
                                          <p:tavLst>
                                            <p:tav tm="0">
                                              <p:val>
                                                <p:strVal val="0-#ppt_h/2"/>
                                              </p:val>
                                            </p:tav>
                                            <p:tav tm="100000">
                                              <p:val>
                                                <p:strVal val="#ppt_y"/>
                                              </p:val>
                                            </p:tav>
                                          </p:tavLst>
                                        </p:anim>
                                      </p:childTnLst>
                                    </p:cTn>
                                  </p:par>
                                  <p:par>
                                    <p:cTn id="33" presetID="2" presetClass="entr" presetSubtype="12" accel="61000" fill="hold" nodeType="withEffect">
                                      <p:stCondLst>
                                        <p:cond delay="0"/>
                                      </p:stCondLst>
                                      <p:childTnLst>
                                        <p:set>
                                          <p:cBhvr>
                                            <p:cTn id="34" dur="1" fill="hold">
                                              <p:stCondLst>
                                                <p:cond delay="0"/>
                                              </p:stCondLst>
                                            </p:cTn>
                                            <p:tgtEl>
                                              <p:spTgt spid="154"/>
                                            </p:tgtEl>
                                            <p:attrNameLst>
                                              <p:attrName>style.visibility</p:attrName>
                                            </p:attrNameLst>
                                          </p:cBhvr>
                                          <p:to>
                                            <p:strVal val="visible"/>
                                          </p:to>
                                        </p:set>
                                        <p:anim calcmode="lin" valueType="num">
                                          <p:cBhvr additive="base">
                                            <p:cTn id="35" dur="1400" fill="hold"/>
                                            <p:tgtEl>
                                              <p:spTgt spid="154"/>
                                            </p:tgtEl>
                                            <p:attrNameLst>
                                              <p:attrName>ppt_x</p:attrName>
                                            </p:attrNameLst>
                                          </p:cBhvr>
                                          <p:tavLst>
                                            <p:tav tm="0">
                                              <p:val>
                                                <p:strVal val="0-#ppt_w/2"/>
                                              </p:val>
                                            </p:tav>
                                            <p:tav tm="100000">
                                              <p:val>
                                                <p:strVal val="#ppt_x"/>
                                              </p:val>
                                            </p:tav>
                                          </p:tavLst>
                                        </p:anim>
                                        <p:anim calcmode="lin" valueType="num">
                                          <p:cBhvr additive="base">
                                            <p:cTn id="36" dur="1400" fill="hold"/>
                                            <p:tgtEl>
                                              <p:spTgt spid="154"/>
                                            </p:tgtEl>
                                            <p:attrNameLst>
                                              <p:attrName>ppt_y</p:attrName>
                                            </p:attrNameLst>
                                          </p:cBhvr>
                                          <p:tavLst>
                                            <p:tav tm="0">
                                              <p:val>
                                                <p:strVal val="1+#ppt_h/2"/>
                                              </p:val>
                                            </p:tav>
                                            <p:tav tm="100000">
                                              <p:val>
                                                <p:strVal val="#ppt_y"/>
                                              </p:val>
                                            </p:tav>
                                          </p:tavLst>
                                        </p:anim>
                                      </p:childTnLst>
                                    </p:cTn>
                                  </p:par>
                                </p:childTnLst>
                              </p:cTn>
                            </p:par>
                            <p:par>
                              <p:cTn id="37" fill="hold">
                                <p:stCondLst>
                                  <p:cond delay="2400"/>
                                </p:stCondLst>
                                <p:childTnLst>
                                  <p:par>
                                    <p:cTn id="38" presetID="31" presetClass="entr" presetSubtype="0" fill="hold" nodeType="afterEffect">
                                      <p:stCondLst>
                                        <p:cond delay="0"/>
                                      </p:stCondLst>
                                      <p:childTnLst>
                                        <p:set>
                                          <p:cBhvr>
                                            <p:cTn id="39" dur="1" fill="hold">
                                              <p:stCondLst>
                                                <p:cond delay="0"/>
                                              </p:stCondLst>
                                            </p:cTn>
                                            <p:tgtEl>
                                              <p:spTgt spid="174"/>
                                            </p:tgtEl>
                                            <p:attrNameLst>
                                              <p:attrName>style.visibility</p:attrName>
                                            </p:attrNameLst>
                                          </p:cBhvr>
                                          <p:to>
                                            <p:strVal val="visible"/>
                                          </p:to>
                                        </p:set>
                                        <p:anim calcmode="lin" valueType="num">
                                          <p:cBhvr>
                                            <p:cTn id="40" dur="500" fill="hold"/>
                                            <p:tgtEl>
                                              <p:spTgt spid="174"/>
                                            </p:tgtEl>
                                            <p:attrNameLst>
                                              <p:attrName>ppt_w</p:attrName>
                                            </p:attrNameLst>
                                          </p:cBhvr>
                                          <p:tavLst>
                                            <p:tav tm="0">
                                              <p:val>
                                                <p:fltVal val="0"/>
                                              </p:val>
                                            </p:tav>
                                            <p:tav tm="100000">
                                              <p:val>
                                                <p:strVal val="#ppt_w"/>
                                              </p:val>
                                            </p:tav>
                                          </p:tavLst>
                                        </p:anim>
                                        <p:anim calcmode="lin" valueType="num">
                                          <p:cBhvr>
                                            <p:cTn id="41" dur="500" fill="hold"/>
                                            <p:tgtEl>
                                              <p:spTgt spid="174"/>
                                            </p:tgtEl>
                                            <p:attrNameLst>
                                              <p:attrName>ppt_h</p:attrName>
                                            </p:attrNameLst>
                                          </p:cBhvr>
                                          <p:tavLst>
                                            <p:tav tm="0">
                                              <p:val>
                                                <p:fltVal val="0"/>
                                              </p:val>
                                            </p:tav>
                                            <p:tav tm="100000">
                                              <p:val>
                                                <p:strVal val="#ppt_h"/>
                                              </p:val>
                                            </p:tav>
                                          </p:tavLst>
                                        </p:anim>
                                        <p:anim calcmode="lin" valueType="num">
                                          <p:cBhvr>
                                            <p:cTn id="42" dur="500" fill="hold"/>
                                            <p:tgtEl>
                                              <p:spTgt spid="174"/>
                                            </p:tgtEl>
                                            <p:attrNameLst>
                                              <p:attrName>style.rotation</p:attrName>
                                            </p:attrNameLst>
                                          </p:cBhvr>
                                          <p:tavLst>
                                            <p:tav tm="0">
                                              <p:val>
                                                <p:fltVal val="90"/>
                                              </p:val>
                                            </p:tav>
                                            <p:tav tm="100000">
                                              <p:val>
                                                <p:fltVal val="0"/>
                                              </p:val>
                                            </p:tav>
                                          </p:tavLst>
                                        </p:anim>
                                        <p:animEffect transition="in" filter="fade">
                                          <p:cBhvr>
                                            <p:cTn id="43" dur="500"/>
                                            <p:tgtEl>
                                              <p:spTgt spid="174"/>
                                            </p:tgtEl>
                                          </p:cBhvr>
                                        </p:animEffect>
                                      </p:childTnLst>
                                    </p:cTn>
                                  </p:par>
                                </p:childTnLst>
                              </p:cTn>
                            </p:par>
                            <p:par>
                              <p:cTn id="44" fill="hold">
                                <p:stCondLst>
                                  <p:cond delay="2900"/>
                                </p:stCondLst>
                                <p:childTnLst>
                                  <p:par>
                                    <p:cTn id="45" presetID="22" presetClass="entr" presetSubtype="8" fill="hold" grpId="0" nodeType="after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wipe(left)">
                                          <p:cBhvr>
                                            <p:cTn id="47" dur="500"/>
                                            <p:tgtEl>
                                              <p:spTgt spid="17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wipe(right)">
                                          <p:cBhvr>
                                            <p:cTn id="50" dur="750"/>
                                            <p:tgtEl>
                                              <p:spTgt spid="179"/>
                                            </p:tgtEl>
                                          </p:cBhvr>
                                        </p:animEffect>
                                      </p:childTnLst>
                                    </p:cTn>
                                  </p:par>
                                </p:childTnLst>
                              </p:cTn>
                            </p:par>
                            <p:par>
                              <p:cTn id="51" fill="hold">
                                <p:stCondLst>
                                  <p:cond delay="3650"/>
                                </p:stCondLst>
                                <p:childTnLst>
                                  <p:par>
                                    <p:cTn id="52" presetID="31" presetClass="entr" presetSubtype="0" fill="hold" grpId="0"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500" fill="hold"/>
                                            <p:tgtEl>
                                              <p:spTgt spid="182"/>
                                            </p:tgtEl>
                                            <p:attrNameLst>
                                              <p:attrName>ppt_w</p:attrName>
                                            </p:attrNameLst>
                                          </p:cBhvr>
                                          <p:tavLst>
                                            <p:tav tm="0">
                                              <p:val>
                                                <p:fltVal val="0"/>
                                              </p:val>
                                            </p:tav>
                                            <p:tav tm="100000">
                                              <p:val>
                                                <p:strVal val="#ppt_w"/>
                                              </p:val>
                                            </p:tav>
                                          </p:tavLst>
                                        </p:anim>
                                        <p:anim calcmode="lin" valueType="num">
                                          <p:cBhvr>
                                            <p:cTn id="55" dur="500" fill="hold"/>
                                            <p:tgtEl>
                                              <p:spTgt spid="182"/>
                                            </p:tgtEl>
                                            <p:attrNameLst>
                                              <p:attrName>ppt_h</p:attrName>
                                            </p:attrNameLst>
                                          </p:cBhvr>
                                          <p:tavLst>
                                            <p:tav tm="0">
                                              <p:val>
                                                <p:fltVal val="0"/>
                                              </p:val>
                                            </p:tav>
                                            <p:tav tm="100000">
                                              <p:val>
                                                <p:strVal val="#ppt_h"/>
                                              </p:val>
                                            </p:tav>
                                          </p:tavLst>
                                        </p:anim>
                                        <p:anim calcmode="lin" valueType="num">
                                          <p:cBhvr>
                                            <p:cTn id="56" dur="500" fill="hold"/>
                                            <p:tgtEl>
                                              <p:spTgt spid="182"/>
                                            </p:tgtEl>
                                            <p:attrNameLst>
                                              <p:attrName>style.rotation</p:attrName>
                                            </p:attrNameLst>
                                          </p:cBhvr>
                                          <p:tavLst>
                                            <p:tav tm="0">
                                              <p:val>
                                                <p:fltVal val="90"/>
                                              </p:val>
                                            </p:tav>
                                            <p:tav tm="100000">
                                              <p:val>
                                                <p:fltVal val="0"/>
                                              </p:val>
                                            </p:tav>
                                          </p:tavLst>
                                        </p:anim>
                                        <p:animEffect transition="in" filter="fade">
                                          <p:cBhvr>
                                            <p:cTn id="57" dur="500"/>
                                            <p:tgtEl>
                                              <p:spTgt spid="182"/>
                                            </p:tgtEl>
                                          </p:cBhvr>
                                        </p:animEffect>
                                      </p:childTnLst>
                                    </p:cTn>
                                  </p:par>
                                </p:childTnLst>
                              </p:cTn>
                            </p:par>
                            <p:par>
                              <p:cTn id="58" fill="hold">
                                <p:stCondLst>
                                  <p:cond delay="4150"/>
                                </p:stCondLst>
                                <p:childTnLst>
                                  <p:par>
                                    <p:cTn id="59" presetID="22" presetClass="entr" presetSubtype="8" fill="hold" grpId="0" nodeType="afterEffect">
                                      <p:stCondLst>
                                        <p:cond delay="0"/>
                                      </p:stCondLst>
                                      <p:childTnLst>
                                        <p:set>
                                          <p:cBhvr>
                                            <p:cTn id="60" dur="1" fill="hold">
                                              <p:stCondLst>
                                                <p:cond delay="0"/>
                                              </p:stCondLst>
                                            </p:cTn>
                                            <p:tgtEl>
                                              <p:spTgt spid="180"/>
                                            </p:tgtEl>
                                            <p:attrNameLst>
                                              <p:attrName>style.visibility</p:attrName>
                                            </p:attrNameLst>
                                          </p:cBhvr>
                                          <p:to>
                                            <p:strVal val="visible"/>
                                          </p:to>
                                        </p:set>
                                        <p:animEffect transition="in" filter="wipe(left)">
                                          <p:cBhvr>
                                            <p:cTn id="61" dur="500"/>
                                            <p:tgtEl>
                                              <p:spTgt spid="18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81"/>
                                            </p:tgtEl>
                                            <p:attrNameLst>
                                              <p:attrName>style.visibility</p:attrName>
                                            </p:attrNameLst>
                                          </p:cBhvr>
                                          <p:to>
                                            <p:strVal val="visible"/>
                                          </p:to>
                                        </p:set>
                                        <p:animEffect transition="in" filter="wipe(right)">
                                          <p:cBhvr>
                                            <p:cTn id="64" dur="750"/>
                                            <p:tgtEl>
                                              <p:spTgt spid="181"/>
                                            </p:tgtEl>
                                          </p:cBhvr>
                                        </p:animEffect>
                                      </p:childTnLst>
                                    </p:cTn>
                                  </p:par>
                                </p:childTnLst>
                              </p:cTn>
                            </p:par>
                            <p:par>
                              <p:cTn id="65" fill="hold">
                                <p:stCondLst>
                                  <p:cond delay="4900"/>
                                </p:stCondLst>
                                <p:childTnLst>
                                  <p:par>
                                    <p:cTn id="66" presetID="31" presetClass="entr" presetSubtype="0" fill="hold" nodeType="afterEffect">
                                      <p:stCondLst>
                                        <p:cond delay="0"/>
                                      </p:stCondLst>
                                      <p:childTnLst>
                                        <p:set>
                                          <p:cBhvr>
                                            <p:cTn id="67" dur="1" fill="hold">
                                              <p:stCondLst>
                                                <p:cond delay="0"/>
                                              </p:stCondLst>
                                            </p:cTn>
                                            <p:tgtEl>
                                              <p:spTgt spid="185"/>
                                            </p:tgtEl>
                                            <p:attrNameLst>
                                              <p:attrName>style.visibility</p:attrName>
                                            </p:attrNameLst>
                                          </p:cBhvr>
                                          <p:to>
                                            <p:strVal val="visible"/>
                                          </p:to>
                                        </p:set>
                                        <p:anim calcmode="lin" valueType="num">
                                          <p:cBhvr>
                                            <p:cTn id="68" dur="500" fill="hold"/>
                                            <p:tgtEl>
                                              <p:spTgt spid="185"/>
                                            </p:tgtEl>
                                            <p:attrNameLst>
                                              <p:attrName>ppt_w</p:attrName>
                                            </p:attrNameLst>
                                          </p:cBhvr>
                                          <p:tavLst>
                                            <p:tav tm="0">
                                              <p:val>
                                                <p:fltVal val="0"/>
                                              </p:val>
                                            </p:tav>
                                            <p:tav tm="100000">
                                              <p:val>
                                                <p:strVal val="#ppt_w"/>
                                              </p:val>
                                            </p:tav>
                                          </p:tavLst>
                                        </p:anim>
                                        <p:anim calcmode="lin" valueType="num">
                                          <p:cBhvr>
                                            <p:cTn id="69" dur="500" fill="hold"/>
                                            <p:tgtEl>
                                              <p:spTgt spid="185"/>
                                            </p:tgtEl>
                                            <p:attrNameLst>
                                              <p:attrName>ppt_h</p:attrName>
                                            </p:attrNameLst>
                                          </p:cBhvr>
                                          <p:tavLst>
                                            <p:tav tm="0">
                                              <p:val>
                                                <p:fltVal val="0"/>
                                              </p:val>
                                            </p:tav>
                                            <p:tav tm="100000">
                                              <p:val>
                                                <p:strVal val="#ppt_h"/>
                                              </p:val>
                                            </p:tav>
                                          </p:tavLst>
                                        </p:anim>
                                        <p:anim calcmode="lin" valueType="num">
                                          <p:cBhvr>
                                            <p:cTn id="70" dur="500" fill="hold"/>
                                            <p:tgtEl>
                                              <p:spTgt spid="185"/>
                                            </p:tgtEl>
                                            <p:attrNameLst>
                                              <p:attrName>style.rotation</p:attrName>
                                            </p:attrNameLst>
                                          </p:cBhvr>
                                          <p:tavLst>
                                            <p:tav tm="0">
                                              <p:val>
                                                <p:fltVal val="90"/>
                                              </p:val>
                                            </p:tav>
                                            <p:tav tm="100000">
                                              <p:val>
                                                <p:fltVal val="0"/>
                                              </p:val>
                                            </p:tav>
                                          </p:tavLst>
                                        </p:anim>
                                        <p:animEffect transition="in" filter="fade">
                                          <p:cBhvr>
                                            <p:cTn id="71" dur="500"/>
                                            <p:tgtEl>
                                              <p:spTgt spid="185"/>
                                            </p:tgtEl>
                                          </p:cBhvr>
                                        </p:animEffect>
                                      </p:childTnLst>
                                    </p:cTn>
                                  </p:par>
                                </p:childTnLst>
                              </p:cTn>
                            </p:par>
                            <p:par>
                              <p:cTn id="72" fill="hold">
                                <p:stCondLst>
                                  <p:cond delay="5400"/>
                                </p:stCondLst>
                                <p:childTnLst>
                                  <p:par>
                                    <p:cTn id="73" presetID="22" presetClass="entr" presetSubtype="8" fill="hold" grpId="0" nodeType="afterEffect">
                                      <p:stCondLst>
                                        <p:cond delay="0"/>
                                      </p:stCondLst>
                                      <p:childTnLst>
                                        <p:set>
                                          <p:cBhvr>
                                            <p:cTn id="74" dur="1" fill="hold">
                                              <p:stCondLst>
                                                <p:cond delay="0"/>
                                              </p:stCondLst>
                                            </p:cTn>
                                            <p:tgtEl>
                                              <p:spTgt spid="183"/>
                                            </p:tgtEl>
                                            <p:attrNameLst>
                                              <p:attrName>style.visibility</p:attrName>
                                            </p:attrNameLst>
                                          </p:cBhvr>
                                          <p:to>
                                            <p:strVal val="visible"/>
                                          </p:to>
                                        </p:set>
                                        <p:animEffect transition="in" filter="wipe(left)">
                                          <p:cBhvr>
                                            <p:cTn id="75" dur="500"/>
                                            <p:tgtEl>
                                              <p:spTgt spid="183"/>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animEffect transition="in" filter="wipe(right)">
                                          <p:cBhvr>
                                            <p:cTn id="78" dur="750"/>
                                            <p:tgtEl>
                                              <p:spTgt spid="184"/>
                                            </p:tgtEl>
                                          </p:cBhvr>
                                        </p:animEffect>
                                      </p:childTnLst>
                                    </p:cTn>
                                  </p:par>
                                </p:childTnLst>
                              </p:cTn>
                            </p:par>
                            <p:par>
                              <p:cTn id="79" fill="hold">
                                <p:stCondLst>
                                  <p:cond delay="6150"/>
                                </p:stCondLst>
                                <p:childTnLst>
                                  <p:par>
                                    <p:cTn id="80" presetID="31" presetClass="entr" presetSubtype="0" fill="hold" nodeType="afterEffect">
                                      <p:stCondLst>
                                        <p:cond delay="0"/>
                                      </p:stCondLst>
                                      <p:childTnLst>
                                        <p:set>
                                          <p:cBhvr>
                                            <p:cTn id="81" dur="1" fill="hold">
                                              <p:stCondLst>
                                                <p:cond delay="0"/>
                                              </p:stCondLst>
                                            </p:cTn>
                                            <p:tgtEl>
                                              <p:spTgt spid="190"/>
                                            </p:tgtEl>
                                            <p:attrNameLst>
                                              <p:attrName>style.visibility</p:attrName>
                                            </p:attrNameLst>
                                          </p:cBhvr>
                                          <p:to>
                                            <p:strVal val="visible"/>
                                          </p:to>
                                        </p:set>
                                        <p:anim calcmode="lin" valueType="num">
                                          <p:cBhvr>
                                            <p:cTn id="82" dur="500" fill="hold"/>
                                            <p:tgtEl>
                                              <p:spTgt spid="190"/>
                                            </p:tgtEl>
                                            <p:attrNameLst>
                                              <p:attrName>ppt_w</p:attrName>
                                            </p:attrNameLst>
                                          </p:cBhvr>
                                          <p:tavLst>
                                            <p:tav tm="0">
                                              <p:val>
                                                <p:fltVal val="0"/>
                                              </p:val>
                                            </p:tav>
                                            <p:tav tm="100000">
                                              <p:val>
                                                <p:strVal val="#ppt_w"/>
                                              </p:val>
                                            </p:tav>
                                          </p:tavLst>
                                        </p:anim>
                                        <p:anim calcmode="lin" valueType="num">
                                          <p:cBhvr>
                                            <p:cTn id="83" dur="500" fill="hold"/>
                                            <p:tgtEl>
                                              <p:spTgt spid="190"/>
                                            </p:tgtEl>
                                            <p:attrNameLst>
                                              <p:attrName>ppt_h</p:attrName>
                                            </p:attrNameLst>
                                          </p:cBhvr>
                                          <p:tavLst>
                                            <p:tav tm="0">
                                              <p:val>
                                                <p:fltVal val="0"/>
                                              </p:val>
                                            </p:tav>
                                            <p:tav tm="100000">
                                              <p:val>
                                                <p:strVal val="#ppt_h"/>
                                              </p:val>
                                            </p:tav>
                                          </p:tavLst>
                                        </p:anim>
                                        <p:anim calcmode="lin" valueType="num">
                                          <p:cBhvr>
                                            <p:cTn id="84" dur="500" fill="hold"/>
                                            <p:tgtEl>
                                              <p:spTgt spid="190"/>
                                            </p:tgtEl>
                                            <p:attrNameLst>
                                              <p:attrName>style.rotation</p:attrName>
                                            </p:attrNameLst>
                                          </p:cBhvr>
                                          <p:tavLst>
                                            <p:tav tm="0">
                                              <p:val>
                                                <p:fltVal val="90"/>
                                              </p:val>
                                            </p:tav>
                                            <p:tav tm="100000">
                                              <p:val>
                                                <p:fltVal val="0"/>
                                              </p:val>
                                            </p:tav>
                                          </p:tavLst>
                                        </p:anim>
                                        <p:animEffect transition="in" filter="fade">
                                          <p:cBhvr>
                                            <p:cTn id="85" dur="500"/>
                                            <p:tgtEl>
                                              <p:spTgt spid="190"/>
                                            </p:tgtEl>
                                          </p:cBhvr>
                                        </p:animEffect>
                                      </p:childTnLst>
                                    </p:cTn>
                                  </p:par>
                                </p:childTnLst>
                              </p:cTn>
                            </p:par>
                            <p:par>
                              <p:cTn id="86" fill="hold">
                                <p:stCondLst>
                                  <p:cond delay="6650"/>
                                </p:stCondLst>
                                <p:childTnLst>
                                  <p:par>
                                    <p:cTn id="87" presetID="22" presetClass="entr" presetSubtype="8" fill="hold" grpId="0" nodeType="afterEffect">
                                      <p:stCondLst>
                                        <p:cond delay="0"/>
                                      </p:stCondLst>
                                      <p:childTnLst>
                                        <p:set>
                                          <p:cBhvr>
                                            <p:cTn id="88" dur="1" fill="hold">
                                              <p:stCondLst>
                                                <p:cond delay="0"/>
                                              </p:stCondLst>
                                            </p:cTn>
                                            <p:tgtEl>
                                              <p:spTgt spid="188"/>
                                            </p:tgtEl>
                                            <p:attrNameLst>
                                              <p:attrName>style.visibility</p:attrName>
                                            </p:attrNameLst>
                                          </p:cBhvr>
                                          <p:to>
                                            <p:strVal val="visible"/>
                                          </p:to>
                                        </p:set>
                                        <p:animEffect transition="in" filter="wipe(left)">
                                          <p:cBhvr>
                                            <p:cTn id="89" dur="500"/>
                                            <p:tgtEl>
                                              <p:spTgt spid="188"/>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89"/>
                                            </p:tgtEl>
                                            <p:attrNameLst>
                                              <p:attrName>style.visibility</p:attrName>
                                            </p:attrNameLst>
                                          </p:cBhvr>
                                          <p:to>
                                            <p:strVal val="visible"/>
                                          </p:to>
                                        </p:set>
                                        <p:animEffect transition="in" filter="wipe(right)">
                                          <p:cBhvr>
                                            <p:cTn id="92" dur="750"/>
                                            <p:tgtEl>
                                              <p:spTgt spid="189"/>
                                            </p:tgtEl>
                                          </p:cBhvr>
                                        </p:animEffect>
                                      </p:childTnLst>
                                    </p:cTn>
                                  </p:par>
                                </p:childTnLst>
                              </p:cTn>
                            </p:par>
                            <p:par>
                              <p:cTn id="93" fill="hold">
                                <p:stCondLst>
                                  <p:cond delay="7400"/>
                                </p:stCondLst>
                                <p:childTnLst>
                                  <p:par>
                                    <p:cTn id="94" presetID="31" presetClass="entr" presetSubtype="0" fill="hold" nodeType="afterEffect">
                                      <p:stCondLst>
                                        <p:cond delay="0"/>
                                      </p:stCondLst>
                                      <p:childTnLst>
                                        <p:set>
                                          <p:cBhvr>
                                            <p:cTn id="95" dur="1" fill="hold">
                                              <p:stCondLst>
                                                <p:cond delay="0"/>
                                              </p:stCondLst>
                                            </p:cTn>
                                            <p:tgtEl>
                                              <p:spTgt spid="204"/>
                                            </p:tgtEl>
                                            <p:attrNameLst>
                                              <p:attrName>style.visibility</p:attrName>
                                            </p:attrNameLst>
                                          </p:cBhvr>
                                          <p:to>
                                            <p:strVal val="visible"/>
                                          </p:to>
                                        </p:set>
                                        <p:anim calcmode="lin" valueType="num">
                                          <p:cBhvr>
                                            <p:cTn id="96" dur="500" fill="hold"/>
                                            <p:tgtEl>
                                              <p:spTgt spid="204"/>
                                            </p:tgtEl>
                                            <p:attrNameLst>
                                              <p:attrName>ppt_w</p:attrName>
                                            </p:attrNameLst>
                                          </p:cBhvr>
                                          <p:tavLst>
                                            <p:tav tm="0">
                                              <p:val>
                                                <p:fltVal val="0"/>
                                              </p:val>
                                            </p:tav>
                                            <p:tav tm="100000">
                                              <p:val>
                                                <p:strVal val="#ppt_w"/>
                                              </p:val>
                                            </p:tav>
                                          </p:tavLst>
                                        </p:anim>
                                        <p:anim calcmode="lin" valueType="num">
                                          <p:cBhvr>
                                            <p:cTn id="97" dur="500" fill="hold"/>
                                            <p:tgtEl>
                                              <p:spTgt spid="204"/>
                                            </p:tgtEl>
                                            <p:attrNameLst>
                                              <p:attrName>ppt_h</p:attrName>
                                            </p:attrNameLst>
                                          </p:cBhvr>
                                          <p:tavLst>
                                            <p:tav tm="0">
                                              <p:val>
                                                <p:fltVal val="0"/>
                                              </p:val>
                                            </p:tav>
                                            <p:tav tm="100000">
                                              <p:val>
                                                <p:strVal val="#ppt_h"/>
                                              </p:val>
                                            </p:tav>
                                          </p:tavLst>
                                        </p:anim>
                                        <p:anim calcmode="lin" valueType="num">
                                          <p:cBhvr>
                                            <p:cTn id="98" dur="500" fill="hold"/>
                                            <p:tgtEl>
                                              <p:spTgt spid="204"/>
                                            </p:tgtEl>
                                            <p:attrNameLst>
                                              <p:attrName>style.rotation</p:attrName>
                                            </p:attrNameLst>
                                          </p:cBhvr>
                                          <p:tavLst>
                                            <p:tav tm="0">
                                              <p:val>
                                                <p:fltVal val="90"/>
                                              </p:val>
                                            </p:tav>
                                            <p:tav tm="100000">
                                              <p:val>
                                                <p:fltVal val="0"/>
                                              </p:val>
                                            </p:tav>
                                          </p:tavLst>
                                        </p:anim>
                                        <p:animEffect transition="in" filter="fade">
                                          <p:cBhvr>
                                            <p:cTn id="99" dur="500"/>
                                            <p:tgtEl>
                                              <p:spTgt spid="204"/>
                                            </p:tgtEl>
                                          </p:cBhvr>
                                        </p:animEffect>
                                      </p:childTnLst>
                                    </p:cTn>
                                  </p:par>
                                </p:childTnLst>
                              </p:cTn>
                            </p:par>
                            <p:par>
                              <p:cTn id="100" fill="hold">
                                <p:stCondLst>
                                  <p:cond delay="7900"/>
                                </p:stCondLst>
                                <p:childTnLst>
                                  <p:par>
                                    <p:cTn id="101" presetID="22" presetClass="entr" presetSubtype="8" fill="hold" grpId="0" nodeType="afterEffect">
                                      <p:stCondLst>
                                        <p:cond delay="0"/>
                                      </p:stCondLst>
                                      <p:childTnLst>
                                        <p:set>
                                          <p:cBhvr>
                                            <p:cTn id="102" dur="1" fill="hold">
                                              <p:stCondLst>
                                                <p:cond delay="0"/>
                                              </p:stCondLst>
                                            </p:cTn>
                                            <p:tgtEl>
                                              <p:spTgt spid="202"/>
                                            </p:tgtEl>
                                            <p:attrNameLst>
                                              <p:attrName>style.visibility</p:attrName>
                                            </p:attrNameLst>
                                          </p:cBhvr>
                                          <p:to>
                                            <p:strVal val="visible"/>
                                          </p:to>
                                        </p:set>
                                        <p:animEffect transition="in" filter="wipe(left)">
                                          <p:cBhvr>
                                            <p:cTn id="103" dur="500"/>
                                            <p:tgtEl>
                                              <p:spTgt spid="202"/>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03"/>
                                            </p:tgtEl>
                                            <p:attrNameLst>
                                              <p:attrName>style.visibility</p:attrName>
                                            </p:attrNameLst>
                                          </p:cBhvr>
                                          <p:to>
                                            <p:strVal val="visible"/>
                                          </p:to>
                                        </p:set>
                                        <p:animEffect transition="in" filter="wipe(right)">
                                          <p:cBhvr>
                                            <p:cTn id="106" dur="750"/>
                                            <p:tgtEl>
                                              <p:spTgt spid="203"/>
                                            </p:tgtEl>
                                          </p:cBhvr>
                                        </p:animEffect>
                                      </p:childTnLst>
                                    </p:cTn>
                                  </p:par>
                                </p:childTnLst>
                              </p:cTn>
                            </p:par>
                            <p:par>
                              <p:cTn id="107" fill="hold">
                                <p:stCondLst>
                                  <p:cond delay="8650"/>
                                </p:stCondLst>
                                <p:childTnLst>
                                  <p:par>
                                    <p:cTn id="108" presetID="31" presetClass="entr" presetSubtype="0" fill="hold" nodeType="afterEffect">
                                      <p:stCondLst>
                                        <p:cond delay="0"/>
                                      </p:stCondLst>
                                      <p:childTnLst>
                                        <p:set>
                                          <p:cBhvr>
                                            <p:cTn id="109" dur="1" fill="hold">
                                              <p:stCondLst>
                                                <p:cond delay="0"/>
                                              </p:stCondLst>
                                            </p:cTn>
                                            <p:tgtEl>
                                              <p:spTgt spid="218"/>
                                            </p:tgtEl>
                                            <p:attrNameLst>
                                              <p:attrName>style.visibility</p:attrName>
                                            </p:attrNameLst>
                                          </p:cBhvr>
                                          <p:to>
                                            <p:strVal val="visible"/>
                                          </p:to>
                                        </p:set>
                                        <p:anim calcmode="lin" valueType="num">
                                          <p:cBhvr>
                                            <p:cTn id="110" dur="500" fill="hold"/>
                                            <p:tgtEl>
                                              <p:spTgt spid="218"/>
                                            </p:tgtEl>
                                            <p:attrNameLst>
                                              <p:attrName>ppt_w</p:attrName>
                                            </p:attrNameLst>
                                          </p:cBhvr>
                                          <p:tavLst>
                                            <p:tav tm="0">
                                              <p:val>
                                                <p:fltVal val="0"/>
                                              </p:val>
                                            </p:tav>
                                            <p:tav tm="100000">
                                              <p:val>
                                                <p:strVal val="#ppt_w"/>
                                              </p:val>
                                            </p:tav>
                                          </p:tavLst>
                                        </p:anim>
                                        <p:anim calcmode="lin" valueType="num">
                                          <p:cBhvr>
                                            <p:cTn id="111" dur="500" fill="hold"/>
                                            <p:tgtEl>
                                              <p:spTgt spid="218"/>
                                            </p:tgtEl>
                                            <p:attrNameLst>
                                              <p:attrName>ppt_h</p:attrName>
                                            </p:attrNameLst>
                                          </p:cBhvr>
                                          <p:tavLst>
                                            <p:tav tm="0">
                                              <p:val>
                                                <p:fltVal val="0"/>
                                              </p:val>
                                            </p:tav>
                                            <p:tav tm="100000">
                                              <p:val>
                                                <p:strVal val="#ppt_h"/>
                                              </p:val>
                                            </p:tav>
                                          </p:tavLst>
                                        </p:anim>
                                        <p:anim calcmode="lin" valueType="num">
                                          <p:cBhvr>
                                            <p:cTn id="112" dur="500" fill="hold"/>
                                            <p:tgtEl>
                                              <p:spTgt spid="218"/>
                                            </p:tgtEl>
                                            <p:attrNameLst>
                                              <p:attrName>style.rotation</p:attrName>
                                            </p:attrNameLst>
                                          </p:cBhvr>
                                          <p:tavLst>
                                            <p:tav tm="0">
                                              <p:val>
                                                <p:fltVal val="90"/>
                                              </p:val>
                                            </p:tav>
                                            <p:tav tm="100000">
                                              <p:val>
                                                <p:fltVal val="0"/>
                                              </p:val>
                                            </p:tav>
                                          </p:tavLst>
                                        </p:anim>
                                        <p:animEffect transition="in" filter="fade">
                                          <p:cBhvr>
                                            <p:cTn id="113" dur="500"/>
                                            <p:tgtEl>
                                              <p:spTgt spid="218"/>
                                            </p:tgtEl>
                                          </p:cBhvr>
                                        </p:animEffect>
                                      </p:childTnLst>
                                    </p:cTn>
                                  </p:par>
                                </p:childTnLst>
                              </p:cTn>
                            </p:par>
                            <p:par>
                              <p:cTn id="114" fill="hold">
                                <p:stCondLst>
                                  <p:cond delay="9150"/>
                                </p:stCondLst>
                                <p:childTnLst>
                                  <p:par>
                                    <p:cTn id="115" presetID="22" presetClass="entr" presetSubtype="8" fill="hold" grpId="0" nodeType="afterEffect">
                                      <p:stCondLst>
                                        <p:cond delay="0"/>
                                      </p:stCondLst>
                                      <p:childTnLst>
                                        <p:set>
                                          <p:cBhvr>
                                            <p:cTn id="116" dur="1" fill="hold">
                                              <p:stCondLst>
                                                <p:cond delay="0"/>
                                              </p:stCondLst>
                                            </p:cTn>
                                            <p:tgtEl>
                                              <p:spTgt spid="216"/>
                                            </p:tgtEl>
                                            <p:attrNameLst>
                                              <p:attrName>style.visibility</p:attrName>
                                            </p:attrNameLst>
                                          </p:cBhvr>
                                          <p:to>
                                            <p:strVal val="visible"/>
                                          </p:to>
                                        </p:set>
                                        <p:animEffect transition="in" filter="wipe(left)">
                                          <p:cBhvr>
                                            <p:cTn id="117" dur="500"/>
                                            <p:tgtEl>
                                              <p:spTgt spid="21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7"/>
                                            </p:tgtEl>
                                            <p:attrNameLst>
                                              <p:attrName>style.visibility</p:attrName>
                                            </p:attrNameLst>
                                          </p:cBhvr>
                                          <p:to>
                                            <p:strVal val="visible"/>
                                          </p:to>
                                        </p:set>
                                        <p:animEffect transition="in" filter="wipe(right)">
                                          <p:cBhvr>
                                            <p:cTn id="120" dur="75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178" grpId="0"/>
          <p:bldP spid="179" grpId="0"/>
          <p:bldP spid="180" grpId="0"/>
          <p:bldP spid="181" grpId="0"/>
          <p:bldP spid="182" grpId="0" animBg="1"/>
          <p:bldP spid="183" grpId="0"/>
          <p:bldP spid="184" grpId="0"/>
          <p:bldP spid="188" grpId="0"/>
          <p:bldP spid="189" grpId="0"/>
          <p:bldP spid="202" grpId="0"/>
          <p:bldP spid="203" grpId="0"/>
          <p:bldP spid="216" grpId="0"/>
          <p:bldP spid="217"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明年工作计划</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34" name="组合 12"/>
          <p:cNvGrpSpPr>
            <a:grpSpLocks/>
          </p:cNvGrpSpPr>
          <p:nvPr/>
        </p:nvGrpSpPr>
        <p:grpSpPr bwMode="auto">
          <a:xfrm>
            <a:off x="6096967" y="1983061"/>
            <a:ext cx="1670050" cy="1609725"/>
            <a:chOff x="0" y="0"/>
            <a:chExt cx="1671177" cy="1609411"/>
          </a:xfrm>
        </p:grpSpPr>
        <p:sp>
          <p:nvSpPr>
            <p:cNvPr id="35"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05</a:t>
              </a:r>
              <a:endParaRPr lang="zh-CN" altLang="en-US" sz="2800">
                <a:solidFill>
                  <a:srgbClr val="FFFFFF"/>
                </a:solidFill>
                <a:latin typeface="Impact" pitchFamily="34" charset="0"/>
              </a:endParaRPr>
            </a:p>
          </p:txBody>
        </p:sp>
      </p:grpSp>
      <p:grpSp>
        <p:nvGrpSpPr>
          <p:cNvPr id="37" name="组合 15"/>
          <p:cNvGrpSpPr>
            <a:grpSpLocks/>
          </p:cNvGrpSpPr>
          <p:nvPr/>
        </p:nvGrpSpPr>
        <p:grpSpPr bwMode="auto">
          <a:xfrm>
            <a:off x="4803154" y="1983061"/>
            <a:ext cx="1773238" cy="1609725"/>
            <a:chOff x="0" y="0"/>
            <a:chExt cx="1773781" cy="1609411"/>
          </a:xfrm>
        </p:grpSpPr>
        <p:grpSp>
          <p:nvGrpSpPr>
            <p:cNvPr id="38" name="组合 16"/>
            <p:cNvGrpSpPr>
              <a:grpSpLocks/>
            </p:cNvGrpSpPr>
            <p:nvPr/>
          </p:nvGrpSpPr>
          <p:grpSpPr bwMode="auto">
            <a:xfrm>
              <a:off x="0" y="0"/>
              <a:ext cx="1773781" cy="1609411"/>
              <a:chOff x="0" y="0"/>
              <a:chExt cx="1773781" cy="1609411"/>
            </a:xfrm>
          </p:grpSpPr>
          <p:sp>
            <p:nvSpPr>
              <p:cNvPr id="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04</a:t>
              </a:r>
              <a:endParaRPr lang="zh-CN" altLang="en-US" sz="2800">
                <a:solidFill>
                  <a:srgbClr val="FFFFFF"/>
                </a:solidFill>
                <a:latin typeface="Impact" pitchFamily="34" charset="0"/>
              </a:endParaRPr>
            </a:p>
          </p:txBody>
        </p:sp>
      </p:grpSp>
      <p:grpSp>
        <p:nvGrpSpPr>
          <p:cNvPr id="42" name="组合 20"/>
          <p:cNvGrpSpPr>
            <a:grpSpLocks/>
          </p:cNvGrpSpPr>
          <p:nvPr/>
        </p:nvGrpSpPr>
        <p:grpSpPr bwMode="auto">
          <a:xfrm>
            <a:off x="3588717" y="1983061"/>
            <a:ext cx="1773237" cy="1609725"/>
            <a:chOff x="0" y="0"/>
            <a:chExt cx="1773781" cy="1609411"/>
          </a:xfrm>
        </p:grpSpPr>
        <p:grpSp>
          <p:nvGrpSpPr>
            <p:cNvPr id="43" name="组合 21"/>
            <p:cNvGrpSpPr>
              <a:grpSpLocks/>
            </p:cNvGrpSpPr>
            <p:nvPr/>
          </p:nvGrpSpPr>
          <p:grpSpPr bwMode="auto">
            <a:xfrm>
              <a:off x="0" y="0"/>
              <a:ext cx="1773781" cy="1609411"/>
              <a:chOff x="0" y="0"/>
              <a:chExt cx="1773781" cy="1609411"/>
            </a:xfrm>
          </p:grpSpPr>
          <p:sp>
            <p:nvSpPr>
              <p:cNvPr id="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03</a:t>
              </a:r>
              <a:endParaRPr lang="zh-CN" altLang="en-US" sz="2800">
                <a:solidFill>
                  <a:srgbClr val="FFFFFF"/>
                </a:solidFill>
                <a:latin typeface="Impact" pitchFamily="34" charset="0"/>
              </a:endParaRPr>
            </a:p>
          </p:txBody>
        </p:sp>
      </p:grpSp>
      <p:grpSp>
        <p:nvGrpSpPr>
          <p:cNvPr id="47" name="组合 25"/>
          <p:cNvGrpSpPr>
            <a:grpSpLocks/>
          </p:cNvGrpSpPr>
          <p:nvPr/>
        </p:nvGrpSpPr>
        <p:grpSpPr bwMode="auto">
          <a:xfrm>
            <a:off x="2374279" y="1983061"/>
            <a:ext cx="1773238" cy="1609725"/>
            <a:chOff x="0" y="0"/>
            <a:chExt cx="1773781" cy="1609411"/>
          </a:xfrm>
        </p:grpSpPr>
        <p:grpSp>
          <p:nvGrpSpPr>
            <p:cNvPr id="48" name="组合 26"/>
            <p:cNvGrpSpPr>
              <a:grpSpLocks/>
            </p:cNvGrpSpPr>
            <p:nvPr/>
          </p:nvGrpSpPr>
          <p:grpSpPr bwMode="auto">
            <a:xfrm>
              <a:off x="0" y="0"/>
              <a:ext cx="1773781" cy="1609411"/>
              <a:chOff x="0" y="0"/>
              <a:chExt cx="1773781" cy="1609411"/>
            </a:xfrm>
          </p:grpSpPr>
          <p:sp>
            <p:nvSpPr>
              <p:cNvPr id="5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02</a:t>
              </a:r>
              <a:endParaRPr lang="zh-CN" altLang="en-US" sz="2800">
                <a:solidFill>
                  <a:srgbClr val="FFFFFF"/>
                </a:solidFill>
                <a:latin typeface="Impact" pitchFamily="34" charset="0"/>
              </a:endParaRPr>
            </a:p>
          </p:txBody>
        </p:sp>
      </p:grpSp>
      <p:grpSp>
        <p:nvGrpSpPr>
          <p:cNvPr id="52" name="组合 31"/>
          <p:cNvGrpSpPr>
            <a:grpSpLocks/>
          </p:cNvGrpSpPr>
          <p:nvPr/>
        </p:nvGrpSpPr>
        <p:grpSpPr bwMode="auto">
          <a:xfrm>
            <a:off x="1159842" y="1983061"/>
            <a:ext cx="1774825" cy="1609725"/>
            <a:chOff x="0" y="0"/>
            <a:chExt cx="1773781" cy="1609411"/>
          </a:xfrm>
        </p:grpSpPr>
        <p:grpSp>
          <p:nvGrpSpPr>
            <p:cNvPr id="53" name="组合 32"/>
            <p:cNvGrpSpPr>
              <a:grpSpLocks/>
            </p:cNvGrpSpPr>
            <p:nvPr/>
          </p:nvGrpSpPr>
          <p:grpSpPr bwMode="auto">
            <a:xfrm>
              <a:off x="0" y="0"/>
              <a:ext cx="1773781" cy="1609411"/>
              <a:chOff x="0" y="0"/>
              <a:chExt cx="1773781" cy="1609411"/>
            </a:xfrm>
          </p:grpSpPr>
          <p:sp>
            <p:nvSpPr>
              <p:cNvPr id="5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01</a:t>
              </a:r>
              <a:endParaRPr lang="zh-CN" altLang="en-US" sz="2800">
                <a:solidFill>
                  <a:srgbClr val="FFFFFF"/>
                </a:solidFill>
                <a:latin typeface="Impact" pitchFamily="34" charset="0"/>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spTree>
    <p:extLst>
      <p:ext uri="{BB962C8B-B14F-4D97-AF65-F5344CB8AC3E}">
        <p14:creationId xmlns:p14="http://schemas.microsoft.com/office/powerpoint/2010/main" val="349264032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0-#ppt_w/2"/>
                                          </p:val>
                                        </p:tav>
                                        <p:tav tm="100000">
                                          <p:val>
                                            <p:strVal val="#ppt_x"/>
                                          </p:val>
                                        </p:tav>
                                      </p:tavLst>
                                    </p:anim>
                                    <p:anim calcmode="lin" valueType="num">
                                      <p:cBhvr additive="base">
                                        <p:cTn id="12" dur="500" fill="hold"/>
                                        <p:tgtEl>
                                          <p:spTgt spid="52"/>
                                        </p:tgtEl>
                                        <p:attrNameLst>
                                          <p:attrName>ppt_y</p:attrName>
                                        </p:attrNameLst>
                                      </p:cBhvr>
                                      <p:tavLst>
                                        <p:tav tm="0">
                                          <p:val>
                                            <p:strVal val="#ppt_y"/>
                                          </p:val>
                                        </p:tav>
                                        <p:tav tm="100000">
                                          <p:val>
                                            <p:strVal val="#ppt_y"/>
                                          </p:val>
                                        </p:tav>
                                      </p:tavLst>
                                    </p:anim>
                                  </p:childTnLst>
                                </p:cTn>
                              </p:par>
                              <p:par>
                                <p:cTn id="13" presetID="12" presetClass="entr" presetSubtype="8" fill="hold" nodeType="withEffect">
                                  <p:stCondLst>
                                    <p:cond delay="2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ppt_x</p:attrName>
                                        </p:attrNameLst>
                                      </p:cBhvr>
                                      <p:tavLst>
                                        <p:tav tm="0">
                                          <p:val>
                                            <p:strVal val="#ppt_x-#ppt_w*1.125000"/>
                                          </p:val>
                                        </p:tav>
                                        <p:tav tm="100000">
                                          <p:val>
                                            <p:strVal val="#ppt_x"/>
                                          </p:val>
                                        </p:tav>
                                      </p:tavLst>
                                    </p:anim>
                                    <p:animEffect transition="in" filter="wipe(right)">
                                      <p:cBhvr>
                                        <p:cTn id="16" dur="500"/>
                                        <p:tgtEl>
                                          <p:spTgt spid="47"/>
                                        </p:tgtEl>
                                      </p:cBhvr>
                                    </p:animEffect>
                                  </p:childTnLst>
                                </p:cTn>
                              </p:par>
                              <p:par>
                                <p:cTn id="17" presetID="12" presetClass="entr" presetSubtype="8" fill="hold" nodeType="withEffect">
                                  <p:stCondLst>
                                    <p:cond delay="4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p:tgtEl>
                                          <p:spTgt spid="42"/>
                                        </p:tgtEl>
                                        <p:attrNameLst>
                                          <p:attrName>ppt_x</p:attrName>
                                        </p:attrNameLst>
                                      </p:cBhvr>
                                      <p:tavLst>
                                        <p:tav tm="0">
                                          <p:val>
                                            <p:strVal val="#ppt_x-#ppt_w*1.125000"/>
                                          </p:val>
                                        </p:tav>
                                        <p:tav tm="100000">
                                          <p:val>
                                            <p:strVal val="#ppt_x"/>
                                          </p:val>
                                        </p:tav>
                                      </p:tavLst>
                                    </p:anim>
                                    <p:animEffect transition="in" filter="wipe(right)">
                                      <p:cBhvr>
                                        <p:cTn id="20" dur="500"/>
                                        <p:tgtEl>
                                          <p:spTgt spid="42"/>
                                        </p:tgtEl>
                                      </p:cBhvr>
                                    </p:animEffect>
                                  </p:childTnLst>
                                </p:cTn>
                              </p:par>
                              <p:par>
                                <p:cTn id="21" presetID="12" presetClass="entr" presetSubtype="8" fill="hold" nodeType="withEffect">
                                  <p:stCondLst>
                                    <p:cond delay="60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p:tgtEl>
                                          <p:spTgt spid="37"/>
                                        </p:tgtEl>
                                        <p:attrNameLst>
                                          <p:attrName>ppt_x</p:attrName>
                                        </p:attrNameLst>
                                      </p:cBhvr>
                                      <p:tavLst>
                                        <p:tav tm="0">
                                          <p:val>
                                            <p:strVal val="#ppt_x-#ppt_w*1.125000"/>
                                          </p:val>
                                        </p:tav>
                                        <p:tav tm="100000">
                                          <p:val>
                                            <p:strVal val="#ppt_x"/>
                                          </p:val>
                                        </p:tav>
                                      </p:tavLst>
                                    </p:anim>
                                    <p:animEffect transition="in" filter="wipe(right)">
                                      <p:cBhvr>
                                        <p:cTn id="24" dur="500"/>
                                        <p:tgtEl>
                                          <p:spTgt spid="37"/>
                                        </p:tgtEl>
                                      </p:cBhvr>
                                    </p:animEffect>
                                  </p:childTnLst>
                                </p:cTn>
                              </p:par>
                              <p:par>
                                <p:cTn id="25" presetID="12" presetClass="entr" presetSubtype="8" fill="hold" nodeType="withEffect">
                                  <p:stCondLst>
                                    <p:cond delay="8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p:tgtEl>
                                          <p:spTgt spid="34"/>
                                        </p:tgtEl>
                                        <p:attrNameLst>
                                          <p:attrName>ppt_x</p:attrName>
                                        </p:attrNameLst>
                                      </p:cBhvr>
                                      <p:tavLst>
                                        <p:tav tm="0">
                                          <p:val>
                                            <p:strVal val="#ppt_x-#ppt_w*1.125000"/>
                                          </p:val>
                                        </p:tav>
                                        <p:tav tm="100000">
                                          <p:val>
                                            <p:strVal val="#ppt_x"/>
                                          </p:val>
                                        </p:tav>
                                      </p:tavLst>
                                    </p:anim>
                                    <p:animEffect transition="in" filter="wipe(right)">
                                      <p:cBhvr>
                                        <p:cTn id="28" dur="500"/>
                                        <p:tgtEl>
                                          <p:spTgt spid="34"/>
                                        </p:tgtEl>
                                      </p:cBhvr>
                                    </p:animEffect>
                                  </p:childTnLst>
                                </p:cTn>
                              </p:par>
                            </p:childTnLst>
                          </p:cTn>
                        </p:par>
                        <p:par>
                          <p:cTn id="29" fill="hold">
                            <p:stCondLst>
                              <p:cond delay="1800"/>
                            </p:stCondLst>
                            <p:childTnLst>
                              <p:par>
                                <p:cTn id="30" presetID="22" presetClass="entr" presetSubtype="4"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500"/>
                                        <p:tgtEl>
                                          <p:spTgt spid="57"/>
                                        </p:tgtEl>
                                      </p:cBhvr>
                                    </p:animEffect>
                                  </p:childTnLst>
                                </p:cTn>
                              </p:par>
                            </p:childTnLst>
                          </p:cTn>
                        </p:par>
                        <p:par>
                          <p:cTn id="33" fill="hold">
                            <p:stCondLst>
                              <p:cond delay="2300"/>
                            </p:stCondLst>
                            <p:childTnLst>
                              <p:par>
                                <p:cTn id="34" presetID="2" presetClass="entr" presetSubtype="8" fill="hold" grpId="0" nodeType="after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additive="base">
                                        <p:cTn id="36" dur="300" fill="hold"/>
                                        <p:tgtEl>
                                          <p:spTgt spid="58"/>
                                        </p:tgtEl>
                                        <p:attrNameLst>
                                          <p:attrName>ppt_x</p:attrName>
                                        </p:attrNameLst>
                                      </p:cBhvr>
                                      <p:tavLst>
                                        <p:tav tm="0">
                                          <p:val>
                                            <p:strVal val="0-#ppt_w/2"/>
                                          </p:val>
                                        </p:tav>
                                        <p:tav tm="100000">
                                          <p:val>
                                            <p:strVal val="#ppt_x"/>
                                          </p:val>
                                        </p:tav>
                                      </p:tavLst>
                                    </p:anim>
                                    <p:anim calcmode="lin" valueType="num">
                                      <p:cBhvr additive="base">
                                        <p:cTn id="37" dur="300" fill="hold"/>
                                        <p:tgtEl>
                                          <p:spTgt spid="58"/>
                                        </p:tgtEl>
                                        <p:attrNameLst>
                                          <p:attrName>ppt_y</p:attrName>
                                        </p:attrNameLst>
                                      </p:cBhvr>
                                      <p:tavLst>
                                        <p:tav tm="0">
                                          <p:val>
                                            <p:strVal val="#ppt_y"/>
                                          </p:val>
                                        </p:tav>
                                        <p:tav tm="100000">
                                          <p:val>
                                            <p:strVal val="#ppt_y"/>
                                          </p:val>
                                        </p:tav>
                                      </p:tavLst>
                                    </p:anim>
                                  </p:childTnLst>
                                </p:cTn>
                              </p:par>
                            </p:childTnLst>
                          </p:cTn>
                        </p:par>
                        <p:par>
                          <p:cTn id="38" fill="hold">
                            <p:stCondLst>
                              <p:cond delay="2600"/>
                            </p:stCondLst>
                            <p:childTnLst>
                              <p:par>
                                <p:cTn id="39" presetID="22" presetClass="entr" presetSubtype="4"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wipe(down)">
                                      <p:cBhvr>
                                        <p:cTn id="41" dur="500"/>
                                        <p:tgtEl>
                                          <p:spTgt spid="59"/>
                                        </p:tgtEl>
                                      </p:cBhvr>
                                    </p:animEffect>
                                  </p:childTnLst>
                                </p:cTn>
                              </p:par>
                            </p:childTnLst>
                          </p:cTn>
                        </p:par>
                        <p:par>
                          <p:cTn id="42" fill="hold">
                            <p:stCondLst>
                              <p:cond delay="3100"/>
                            </p:stCondLst>
                            <p:childTnLst>
                              <p:par>
                                <p:cTn id="43" presetID="2" presetClass="entr" presetSubtype="8"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300" fill="hold"/>
                                        <p:tgtEl>
                                          <p:spTgt spid="60"/>
                                        </p:tgtEl>
                                        <p:attrNameLst>
                                          <p:attrName>ppt_x</p:attrName>
                                        </p:attrNameLst>
                                      </p:cBhvr>
                                      <p:tavLst>
                                        <p:tav tm="0">
                                          <p:val>
                                            <p:strVal val="0-#ppt_w/2"/>
                                          </p:val>
                                        </p:tav>
                                        <p:tav tm="100000">
                                          <p:val>
                                            <p:strVal val="#ppt_x"/>
                                          </p:val>
                                        </p:tav>
                                      </p:tavLst>
                                    </p:anim>
                                    <p:anim calcmode="lin" valueType="num">
                                      <p:cBhvr additive="base">
                                        <p:cTn id="46" dur="30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3400"/>
                            </p:stCondLst>
                            <p:childTnLst>
                              <p:par>
                                <p:cTn id="48" presetID="22" presetClass="entr" presetSubtype="4"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down)">
                                      <p:cBhvr>
                                        <p:cTn id="50" dur="500"/>
                                        <p:tgtEl>
                                          <p:spTgt spid="61"/>
                                        </p:tgtEl>
                                      </p:cBhvr>
                                    </p:animEffect>
                                  </p:childTnLst>
                                </p:cTn>
                              </p:par>
                            </p:childTnLst>
                          </p:cTn>
                        </p:par>
                        <p:par>
                          <p:cTn id="51" fill="hold">
                            <p:stCondLst>
                              <p:cond delay="3900"/>
                            </p:stCondLst>
                            <p:childTnLst>
                              <p:par>
                                <p:cTn id="52" presetID="2" presetClass="entr" presetSubtype="8"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300" fill="hold"/>
                                        <p:tgtEl>
                                          <p:spTgt spid="62"/>
                                        </p:tgtEl>
                                        <p:attrNameLst>
                                          <p:attrName>ppt_x</p:attrName>
                                        </p:attrNameLst>
                                      </p:cBhvr>
                                      <p:tavLst>
                                        <p:tav tm="0">
                                          <p:val>
                                            <p:strVal val="0-#ppt_w/2"/>
                                          </p:val>
                                        </p:tav>
                                        <p:tav tm="100000">
                                          <p:val>
                                            <p:strVal val="#ppt_x"/>
                                          </p:val>
                                        </p:tav>
                                      </p:tavLst>
                                    </p:anim>
                                    <p:anim calcmode="lin" valueType="num">
                                      <p:cBhvr additive="base">
                                        <p:cTn id="55" dur="3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4200"/>
                            </p:stCondLst>
                            <p:childTnLst>
                              <p:par>
                                <p:cTn id="57" presetID="22" presetClass="entr" presetSubtype="4" fill="hold"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wipe(down)">
                                      <p:cBhvr>
                                        <p:cTn id="59" dur="500"/>
                                        <p:tgtEl>
                                          <p:spTgt spid="63"/>
                                        </p:tgtEl>
                                      </p:cBhvr>
                                    </p:animEffect>
                                  </p:childTnLst>
                                </p:cTn>
                              </p:par>
                            </p:childTnLst>
                          </p:cTn>
                        </p:par>
                        <p:par>
                          <p:cTn id="60" fill="hold">
                            <p:stCondLst>
                              <p:cond delay="4700"/>
                            </p:stCondLst>
                            <p:childTnLst>
                              <p:par>
                                <p:cTn id="61" presetID="2" presetClass="entr" presetSubtype="8"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300" fill="hold"/>
                                        <p:tgtEl>
                                          <p:spTgt spid="64"/>
                                        </p:tgtEl>
                                        <p:attrNameLst>
                                          <p:attrName>ppt_x</p:attrName>
                                        </p:attrNameLst>
                                      </p:cBhvr>
                                      <p:tavLst>
                                        <p:tav tm="0">
                                          <p:val>
                                            <p:strVal val="0-#ppt_w/2"/>
                                          </p:val>
                                        </p:tav>
                                        <p:tav tm="100000">
                                          <p:val>
                                            <p:strVal val="#ppt_x"/>
                                          </p:val>
                                        </p:tav>
                                      </p:tavLst>
                                    </p:anim>
                                    <p:anim calcmode="lin" valueType="num">
                                      <p:cBhvr additive="base">
                                        <p:cTn id="64" dur="300" fill="hold"/>
                                        <p:tgtEl>
                                          <p:spTgt spid="64"/>
                                        </p:tgtEl>
                                        <p:attrNameLst>
                                          <p:attrName>ppt_y</p:attrName>
                                        </p:attrNameLst>
                                      </p:cBhvr>
                                      <p:tavLst>
                                        <p:tav tm="0">
                                          <p:val>
                                            <p:strVal val="#ppt_y"/>
                                          </p:val>
                                        </p:tav>
                                        <p:tav tm="100000">
                                          <p:val>
                                            <p:strVal val="#ppt_y"/>
                                          </p:val>
                                        </p:tav>
                                      </p:tavLst>
                                    </p:anim>
                                  </p:childTnLst>
                                </p:cTn>
                              </p:par>
                            </p:childTnLst>
                          </p:cTn>
                        </p:par>
                        <p:par>
                          <p:cTn id="65" fill="hold">
                            <p:stCondLst>
                              <p:cond delay="5000"/>
                            </p:stCondLst>
                            <p:childTnLst>
                              <p:par>
                                <p:cTn id="66" presetID="22" presetClass="entr" presetSubtype="4"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down)">
                                      <p:cBhvr>
                                        <p:cTn id="68" dur="500"/>
                                        <p:tgtEl>
                                          <p:spTgt spid="65"/>
                                        </p:tgtEl>
                                      </p:cBhvr>
                                    </p:animEffect>
                                  </p:childTnLst>
                                </p:cTn>
                              </p:par>
                            </p:childTnLst>
                          </p:cTn>
                        </p:par>
                        <p:par>
                          <p:cTn id="69" fill="hold">
                            <p:stCondLst>
                              <p:cond delay="5500"/>
                            </p:stCondLst>
                            <p:childTnLst>
                              <p:par>
                                <p:cTn id="70" presetID="2" presetClass="entr" presetSubtype="8" fill="hold" grpId="0" nodeType="afterEffect">
                                  <p:stCondLst>
                                    <p:cond delay="0"/>
                                  </p:stCondLst>
                                  <p:childTnLst>
                                    <p:set>
                                      <p:cBhvr>
                                        <p:cTn id="71" dur="1" fill="hold">
                                          <p:stCondLst>
                                            <p:cond delay="0"/>
                                          </p:stCondLst>
                                        </p:cTn>
                                        <p:tgtEl>
                                          <p:spTgt spid="66"/>
                                        </p:tgtEl>
                                        <p:attrNameLst>
                                          <p:attrName>style.visibility</p:attrName>
                                        </p:attrNameLst>
                                      </p:cBhvr>
                                      <p:to>
                                        <p:strVal val="visible"/>
                                      </p:to>
                                    </p:set>
                                    <p:anim calcmode="lin" valueType="num">
                                      <p:cBhvr additive="base">
                                        <p:cTn id="72" dur="300" fill="hold"/>
                                        <p:tgtEl>
                                          <p:spTgt spid="66"/>
                                        </p:tgtEl>
                                        <p:attrNameLst>
                                          <p:attrName>ppt_x</p:attrName>
                                        </p:attrNameLst>
                                      </p:cBhvr>
                                      <p:tavLst>
                                        <p:tav tm="0">
                                          <p:val>
                                            <p:strVal val="0-#ppt_w/2"/>
                                          </p:val>
                                        </p:tav>
                                        <p:tav tm="100000">
                                          <p:val>
                                            <p:strVal val="#ppt_x"/>
                                          </p:val>
                                        </p:tav>
                                      </p:tavLst>
                                    </p:anim>
                                    <p:anim calcmode="lin" valueType="num">
                                      <p:cBhvr additive="base">
                                        <p:cTn id="73"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8" grpId="0" autoUpdateAnimBg="0"/>
      <p:bldP spid="60" grpId="0" autoUpdateAnimBg="0"/>
      <p:bldP spid="62" grpId="0" autoUpdateAnimBg="0"/>
      <p:bldP spid="64" grpId="0" autoUpdateAnimBg="0"/>
      <p:bldP spid="66"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明年工作计划</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55" name="矩形 42"/>
          <p:cNvSpPr>
            <a:spLocks noChangeArrowheads="1"/>
          </p:cNvSpPr>
          <p:nvPr/>
        </p:nvSpPr>
        <p:spPr bwMode="auto">
          <a:xfrm>
            <a:off x="7339013" y="2878931"/>
            <a:ext cx="692944" cy="1695450"/>
          </a:xfrm>
          <a:prstGeom prst="rect">
            <a:avLst/>
          </a:prstGeom>
          <a:solidFill>
            <a:srgbClr val="7E7E7E"/>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6" name="矩形 37"/>
          <p:cNvSpPr>
            <a:spLocks noChangeArrowheads="1"/>
          </p:cNvSpPr>
          <p:nvPr/>
        </p:nvSpPr>
        <p:spPr bwMode="auto">
          <a:xfrm>
            <a:off x="3746897" y="2878931"/>
            <a:ext cx="3500438" cy="1695450"/>
          </a:xfrm>
          <a:prstGeom prst="rect">
            <a:avLst/>
          </a:prstGeom>
          <a:solidFill>
            <a:srgbClr val="0070C0"/>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7" name="矩形 46"/>
          <p:cNvSpPr>
            <a:spLocks noChangeAspect="1" noChangeArrowheads="1"/>
          </p:cNvSpPr>
          <p:nvPr/>
        </p:nvSpPr>
        <p:spPr bwMode="auto">
          <a:xfrm>
            <a:off x="1114425" y="2878931"/>
            <a:ext cx="2541985" cy="1695450"/>
          </a:xfrm>
          <a:prstGeom prst="rect">
            <a:avLst/>
          </a:prstGeom>
          <a:blipFill dpi="0" rotWithShape="1">
            <a:blip r:embed="rId3"/>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8" name="矩形 47"/>
          <p:cNvSpPr>
            <a:spLocks noChangeAspect="1" noChangeArrowheads="1"/>
          </p:cNvSpPr>
          <p:nvPr/>
        </p:nvSpPr>
        <p:spPr bwMode="auto">
          <a:xfrm>
            <a:off x="2880123" y="1114425"/>
            <a:ext cx="2539603" cy="1694260"/>
          </a:xfrm>
          <a:prstGeom prst="rect">
            <a:avLst/>
          </a:prstGeom>
          <a:blipFill dpi="0" rotWithShape="1">
            <a:blip r:embed="rId4"/>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9" name="矩形 1"/>
          <p:cNvSpPr>
            <a:spLocks noChangeArrowheads="1"/>
          </p:cNvSpPr>
          <p:nvPr/>
        </p:nvSpPr>
        <p:spPr bwMode="auto">
          <a:xfrm>
            <a:off x="1114425" y="1113235"/>
            <a:ext cx="1695450" cy="1695450"/>
          </a:xfrm>
          <a:prstGeom prst="rect">
            <a:avLst/>
          </a:prstGeom>
          <a:solidFill>
            <a:srgbClr val="00B0F0"/>
          </a:solidFill>
          <a:ln w="9525">
            <a:noFill/>
            <a:miter lim="800000"/>
            <a:headEnd/>
            <a:tailEnd/>
          </a:ln>
        </p:spPr>
        <p:txBody>
          <a:bodyPr lIns="91434" tIns="45717" rIns="91434" bIns="45717" anchor="ctr"/>
          <a:lstStyle/>
          <a:p>
            <a:pPr algn="ctr">
              <a:buFont typeface="Arial" charset="0"/>
              <a:buNone/>
            </a:pPr>
            <a:endParaRPr lang="zh-CN" altLang="zh-CN" sz="1800">
              <a:solidFill>
                <a:srgbClr val="FF8607"/>
              </a:solidFill>
              <a:latin typeface="微软雅黑" pitchFamily="34" charset="-122"/>
              <a:ea typeface="微软雅黑" pitchFamily="34" charset="-122"/>
              <a:sym typeface="微软雅黑" pitchFamily="34" charset="-122"/>
            </a:endParaRPr>
          </a:p>
        </p:txBody>
      </p:sp>
      <p:sp>
        <p:nvSpPr>
          <p:cNvPr id="60" name="矩形 59"/>
          <p:cNvSpPr>
            <a:spLocks noChangeAspect="1" noChangeArrowheads="1"/>
          </p:cNvSpPr>
          <p:nvPr/>
        </p:nvSpPr>
        <p:spPr bwMode="auto">
          <a:xfrm>
            <a:off x="5489972" y="1113235"/>
            <a:ext cx="2541984" cy="1695450"/>
          </a:xfrm>
          <a:prstGeom prst="rect">
            <a:avLst/>
          </a:prstGeom>
          <a:blipFill dpi="0" rotWithShape="1">
            <a:blip r:embed="rId5"/>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61" name="矩形 56"/>
          <p:cNvSpPr>
            <a:spLocks noChangeArrowheads="1"/>
          </p:cNvSpPr>
          <p:nvPr/>
        </p:nvSpPr>
        <p:spPr bwMode="auto">
          <a:xfrm>
            <a:off x="1114425" y="1209676"/>
            <a:ext cx="1614488" cy="353937"/>
          </a:xfrm>
          <a:prstGeom prst="rect">
            <a:avLst/>
          </a:prstGeom>
          <a:noFill/>
          <a:ln w="9525">
            <a:noFill/>
            <a:miter lim="800000"/>
            <a:headEnd/>
            <a:tailEnd/>
          </a:ln>
        </p:spPr>
        <p:txBody>
          <a:bodyPr lIns="91434" tIns="45717" rIns="91434" bIns="45717">
            <a:spAutoFit/>
          </a:bodyPr>
          <a:lstStyle/>
          <a:p>
            <a:pPr algn="r">
              <a:buFont typeface="Arial" charset="0"/>
              <a:buNone/>
            </a:pPr>
            <a:r>
              <a:rPr lang="zh-CN" altLang="en-US" sz="1700" b="1">
                <a:solidFill>
                  <a:schemeClr val="bg1"/>
                </a:solidFill>
                <a:latin typeface="微软雅黑" pitchFamily="34" charset="-122"/>
                <a:ea typeface="微软雅黑" pitchFamily="34" charset="-122"/>
                <a:sym typeface="微软雅黑" pitchFamily="34" charset="-122"/>
              </a:rPr>
              <a:t>添加主题</a:t>
            </a:r>
            <a:endParaRPr lang="zh-CN" altLang="en-US" sz="1700">
              <a:solidFill>
                <a:schemeClr val="bg1"/>
              </a:solidFill>
              <a:sym typeface="Calibri" pitchFamily="34" charset="0"/>
            </a:endParaRPr>
          </a:p>
        </p:txBody>
      </p:sp>
      <p:sp>
        <p:nvSpPr>
          <p:cNvPr id="62" name="矩形 57"/>
          <p:cNvSpPr>
            <a:spLocks noChangeArrowheads="1"/>
          </p:cNvSpPr>
          <p:nvPr/>
        </p:nvSpPr>
        <p:spPr bwMode="auto">
          <a:xfrm>
            <a:off x="1351360" y="1546623"/>
            <a:ext cx="1381125" cy="502696"/>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ts val="1600"/>
              </a:lnSpc>
              <a:spcBef>
                <a:spcPct val="0"/>
              </a:spcBef>
              <a:spcAft>
                <a:spcPts val="0"/>
              </a:spcAft>
              <a:buNone/>
              <a:defRPr/>
            </a:pPr>
            <a:r>
              <a:rPr lang="zh-CN" altLang="en-US" sz="1100" dirty="0">
                <a:solidFill>
                  <a:schemeClr val="bg1">
                    <a:lumMod val="95000"/>
                  </a:schemeClr>
                </a:solidFill>
                <a:sym typeface="微软雅黑" pitchFamily="34" charset="-122"/>
              </a:rPr>
              <a:t>文字描述，总结概括，内容大纲。</a:t>
            </a:r>
            <a:r>
              <a:rPr lang="en-US" altLang="zh-CN" sz="1100" dirty="0">
                <a:solidFill>
                  <a:schemeClr val="bg1">
                    <a:lumMod val="95000"/>
                  </a:schemeClr>
                </a:solidFill>
                <a:sym typeface="微软雅黑" pitchFamily="34" charset="-122"/>
              </a:rPr>
              <a:t> </a:t>
            </a:r>
            <a:endParaRPr lang="zh-CN" altLang="en-US" sz="1100" dirty="0">
              <a:solidFill>
                <a:schemeClr val="bg1">
                  <a:lumMod val="95000"/>
                </a:schemeClr>
              </a:solidFill>
              <a:sym typeface="微软雅黑" pitchFamily="34" charset="-122"/>
            </a:endParaRPr>
          </a:p>
        </p:txBody>
      </p:sp>
      <p:sp>
        <p:nvSpPr>
          <p:cNvPr id="63" name="矩形 44"/>
          <p:cNvSpPr>
            <a:spLocks noChangeArrowheads="1"/>
          </p:cNvSpPr>
          <p:nvPr/>
        </p:nvSpPr>
        <p:spPr bwMode="auto">
          <a:xfrm>
            <a:off x="3844529" y="2984898"/>
            <a:ext cx="2324100" cy="353937"/>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700" b="1" dirty="0">
                <a:solidFill>
                  <a:schemeClr val="bg1">
                    <a:lumMod val="95000"/>
                  </a:schemeClr>
                </a:solidFill>
                <a:sym typeface="微软雅黑" pitchFamily="34" charset="-122"/>
              </a:rPr>
              <a:t>添加主题</a:t>
            </a:r>
            <a:endParaRPr lang="zh-CN" altLang="en-US" sz="1700" dirty="0">
              <a:solidFill>
                <a:schemeClr val="bg1">
                  <a:lumMod val="95000"/>
                </a:schemeClr>
              </a:solidFill>
              <a:latin typeface="Arial" charset="0"/>
              <a:ea typeface="宋体" pitchFamily="2" charset="-122"/>
            </a:endParaRPr>
          </a:p>
        </p:txBody>
      </p:sp>
      <p:sp>
        <p:nvSpPr>
          <p:cNvPr id="64" name="矩形 45"/>
          <p:cNvSpPr>
            <a:spLocks noChangeArrowheads="1"/>
          </p:cNvSpPr>
          <p:nvPr/>
        </p:nvSpPr>
        <p:spPr bwMode="auto">
          <a:xfrm>
            <a:off x="3844529" y="3286125"/>
            <a:ext cx="3211115" cy="938712"/>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100" dirty="0">
                <a:solidFill>
                  <a:schemeClr val="bg1">
                    <a:lumMod val="95000"/>
                  </a:schemeClr>
                </a:solidFill>
                <a:sym typeface="微软雅黑" pitchFamily="34" charset="-122"/>
              </a:rPr>
              <a:t>右键点击图片选择设置图片格式可直接替换图片，在此录入上述图表的综合描述说明，</a:t>
            </a:r>
            <a:r>
              <a:rPr lang="zh-CN" altLang="en-US" sz="1100" dirty="0">
                <a:solidFill>
                  <a:schemeClr val="bg1">
                    <a:lumMod val="95000"/>
                  </a:schemeClr>
                </a:solidFill>
              </a:rPr>
              <a:t>在此录入上述图表的综合分析说明，在此录入上述图表的综合分析说明，在此录入上述图表的综合分析说明。 </a:t>
            </a:r>
          </a:p>
        </p:txBody>
      </p:sp>
    </p:spTree>
    <p:extLst>
      <p:ext uri="{BB962C8B-B14F-4D97-AF65-F5344CB8AC3E}">
        <p14:creationId xmlns:p14="http://schemas.microsoft.com/office/powerpoint/2010/main" val="310736955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1+#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500" fill="hold"/>
                                        <p:tgtEl>
                                          <p:spTgt spid="57"/>
                                        </p:tgtEl>
                                        <p:attrNameLst>
                                          <p:attrName>ppt_x</p:attrName>
                                        </p:attrNameLst>
                                      </p:cBhvr>
                                      <p:tavLst>
                                        <p:tav tm="0">
                                          <p:val>
                                            <p:strVal val="0-#ppt_w/2"/>
                                          </p:val>
                                        </p:tav>
                                        <p:tav tm="100000">
                                          <p:val>
                                            <p:strVal val="#ppt_x"/>
                                          </p:val>
                                        </p:tav>
                                      </p:tavLst>
                                    </p:anim>
                                    <p:anim calcmode="lin" valueType="num">
                                      <p:cBhvr additive="base">
                                        <p:cTn id="27" dur="500" fill="hold"/>
                                        <p:tgtEl>
                                          <p:spTgt spid="5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1+#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500" fill="hold"/>
                                        <p:tgtEl>
                                          <p:spTgt spid="55"/>
                                        </p:tgtEl>
                                        <p:attrNameLst>
                                          <p:attrName>ppt_x</p:attrName>
                                        </p:attrNameLst>
                                      </p:cBhvr>
                                      <p:tavLst>
                                        <p:tav tm="0">
                                          <p:val>
                                            <p:strVal val="1+#ppt_w/2"/>
                                          </p:val>
                                        </p:tav>
                                        <p:tav tm="100000">
                                          <p:val>
                                            <p:strVal val="#ppt_x"/>
                                          </p:val>
                                        </p:tav>
                                      </p:tavLst>
                                    </p:anim>
                                    <p:anim calcmode="lin" valueType="num">
                                      <p:cBhvr additive="base">
                                        <p:cTn id="37" dur="500" fill="hold"/>
                                        <p:tgtEl>
                                          <p:spTgt spid="5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up)">
                                      <p:cBhvr>
                                        <p:cTn id="41" dur="500"/>
                                        <p:tgtEl>
                                          <p:spTgt spid="61"/>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up)">
                                      <p:cBhvr>
                                        <p:cTn id="45" dur="500"/>
                                        <p:tgtEl>
                                          <p:spTgt spid="62"/>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wipe(up)">
                                      <p:cBhvr>
                                        <p:cTn id="49" dur="500"/>
                                        <p:tgtEl>
                                          <p:spTgt spid="6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up)">
                                      <p:cBhvr>
                                        <p:cTn id="5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animBg="1"/>
      <p:bldP spid="56" grpId="0" animBg="1"/>
      <p:bldP spid="57" grpId="0" animBg="1"/>
      <p:bldP spid="58" grpId="0" animBg="1"/>
      <p:bldP spid="59" grpId="0" animBg="1"/>
      <p:bldP spid="60" grpId="0" animBg="1"/>
      <p:bldP spid="61" grpId="0"/>
      <p:bldP spid="62" grpId="0"/>
      <p:bldP spid="63" grpId="0"/>
      <p:bldP spid="6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明年工作计划</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331842082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barn(outVertical)">
                                      <p:cBhvr>
                                        <p:cTn id="11" dur="500"/>
                                        <p:tgtEl>
                                          <p:spTgt spid="7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2000"/>
                            </p:stCondLst>
                            <p:childTnLst>
                              <p:par>
                                <p:cTn id="17" presetID="12" presetClass="entr" presetSubtype="1"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p:tgtEl>
                                          <p:spTgt spid="70"/>
                                        </p:tgtEl>
                                        <p:attrNameLst>
                                          <p:attrName>ppt_y</p:attrName>
                                        </p:attrNameLst>
                                      </p:cBhvr>
                                      <p:tavLst>
                                        <p:tav tm="0">
                                          <p:val>
                                            <p:strVal val="#ppt_y-#ppt_h*1.125000"/>
                                          </p:val>
                                        </p:tav>
                                        <p:tav tm="100000">
                                          <p:val>
                                            <p:strVal val="#ppt_y"/>
                                          </p:val>
                                        </p:tav>
                                      </p:tavLst>
                                    </p:anim>
                                    <p:animEffect transition="in" filter="wipe(down)">
                                      <p:cBhvr>
                                        <p:cTn id="20" dur="500"/>
                                        <p:tgtEl>
                                          <p:spTgt spid="70"/>
                                        </p:tgtEl>
                                      </p:cBhvr>
                                    </p:animEffect>
                                  </p:childTnLst>
                                </p:cTn>
                              </p:par>
                            </p:childTnLst>
                          </p:cTn>
                        </p:par>
                        <p:par>
                          <p:cTn id="21" fill="hold">
                            <p:stCondLst>
                              <p:cond delay="2500"/>
                            </p:stCondLst>
                            <p:childTnLst>
                              <p:par>
                                <p:cTn id="22" presetID="12" presetClass="entr" presetSubtype="2" fill="hold" nodeType="after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500"/>
                                        <p:tgtEl>
                                          <p:spTgt spid="73"/>
                                        </p:tgtEl>
                                        <p:attrNameLst>
                                          <p:attrName>ppt_x</p:attrName>
                                        </p:attrNameLst>
                                      </p:cBhvr>
                                      <p:tavLst>
                                        <p:tav tm="0">
                                          <p:val>
                                            <p:strVal val="#ppt_x+#ppt_w*1.125000"/>
                                          </p:val>
                                        </p:tav>
                                        <p:tav tm="100000">
                                          <p:val>
                                            <p:strVal val="#ppt_x"/>
                                          </p:val>
                                        </p:tav>
                                      </p:tavLst>
                                    </p:anim>
                                    <p:animEffect transition="in" filter="wipe(left)">
                                      <p:cBhvr>
                                        <p:cTn id="25" dur="500"/>
                                        <p:tgtEl>
                                          <p:spTgt spid="73"/>
                                        </p:tgtEl>
                                      </p:cBhvr>
                                    </p:animEffect>
                                  </p:childTnLst>
                                </p:cTn>
                              </p:par>
                              <p:par>
                                <p:cTn id="26" presetID="12" presetClass="entr" presetSubtype="8" fill="hold" nodeType="withEffect">
                                  <p:stCondLst>
                                    <p:cond delay="0"/>
                                  </p:stCondLst>
                                  <p:childTnLst>
                                    <p:set>
                                      <p:cBhvr>
                                        <p:cTn id="27" dur="1" fill="hold">
                                          <p:stCondLst>
                                            <p:cond delay="0"/>
                                          </p:stCondLst>
                                        </p:cTn>
                                        <p:tgtEl>
                                          <p:spTgt spid="76"/>
                                        </p:tgtEl>
                                        <p:attrNameLst>
                                          <p:attrName>style.visibility</p:attrName>
                                        </p:attrNameLst>
                                      </p:cBhvr>
                                      <p:to>
                                        <p:strVal val="visible"/>
                                      </p:to>
                                    </p:set>
                                    <p:anim calcmode="lin" valueType="num">
                                      <p:cBhvr additive="base">
                                        <p:cTn id="28" dur="500"/>
                                        <p:tgtEl>
                                          <p:spTgt spid="76"/>
                                        </p:tgtEl>
                                        <p:attrNameLst>
                                          <p:attrName>ppt_x</p:attrName>
                                        </p:attrNameLst>
                                      </p:cBhvr>
                                      <p:tavLst>
                                        <p:tav tm="0">
                                          <p:val>
                                            <p:strVal val="#ppt_x-#ppt_w*1.125000"/>
                                          </p:val>
                                        </p:tav>
                                        <p:tav tm="100000">
                                          <p:val>
                                            <p:strVal val="#ppt_x"/>
                                          </p:val>
                                        </p:tav>
                                      </p:tavLst>
                                    </p:anim>
                                    <p:animEffect transition="in" filter="wipe(right)">
                                      <p:cBhvr>
                                        <p:cTn id="29" dur="500"/>
                                        <p:tgtEl>
                                          <p:spTgt spid="76"/>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 calcmode="lin" valueType="num">
                                      <p:cBhvr>
                                        <p:cTn id="33" dur="500" fill="hold"/>
                                        <p:tgtEl>
                                          <p:spTgt spid="82"/>
                                        </p:tgtEl>
                                        <p:attrNameLst>
                                          <p:attrName>ppt_w</p:attrName>
                                        </p:attrNameLst>
                                      </p:cBhvr>
                                      <p:tavLst>
                                        <p:tav tm="0">
                                          <p:val>
                                            <p:fltVal val="0"/>
                                          </p:val>
                                        </p:tav>
                                        <p:tav tm="100000">
                                          <p:val>
                                            <p:strVal val="#ppt_w"/>
                                          </p:val>
                                        </p:tav>
                                      </p:tavLst>
                                    </p:anim>
                                    <p:anim calcmode="lin" valueType="num">
                                      <p:cBhvr>
                                        <p:cTn id="34" dur="500" fill="hold"/>
                                        <p:tgtEl>
                                          <p:spTgt spid="8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p:cTn id="37" dur="500" fill="hold"/>
                                        <p:tgtEl>
                                          <p:spTgt spid="80"/>
                                        </p:tgtEl>
                                        <p:attrNameLst>
                                          <p:attrName>ppt_w</p:attrName>
                                        </p:attrNameLst>
                                      </p:cBhvr>
                                      <p:tavLst>
                                        <p:tav tm="0">
                                          <p:val>
                                            <p:fltVal val="0"/>
                                          </p:val>
                                        </p:tav>
                                        <p:tav tm="100000">
                                          <p:val>
                                            <p:strVal val="#ppt_w"/>
                                          </p:val>
                                        </p:tav>
                                      </p:tavLst>
                                    </p:anim>
                                    <p:anim calcmode="lin" valueType="num">
                                      <p:cBhvr>
                                        <p:cTn id="38" dur="500" fill="hold"/>
                                        <p:tgtEl>
                                          <p:spTgt spid="80"/>
                                        </p:tgtEl>
                                        <p:attrNameLst>
                                          <p:attrName>ppt_h</p:attrName>
                                        </p:attrNameLst>
                                      </p:cBhvr>
                                      <p:tavLst>
                                        <p:tav tm="0">
                                          <p:val>
                                            <p:flt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p:cTn id="41" dur="500" fill="hold"/>
                                        <p:tgtEl>
                                          <p:spTgt spid="84"/>
                                        </p:tgtEl>
                                        <p:attrNameLst>
                                          <p:attrName>ppt_w</p:attrName>
                                        </p:attrNameLst>
                                      </p:cBhvr>
                                      <p:tavLst>
                                        <p:tav tm="0">
                                          <p:val>
                                            <p:fltVal val="0"/>
                                          </p:val>
                                        </p:tav>
                                        <p:tav tm="100000">
                                          <p:val>
                                            <p:strVal val="#ppt_w"/>
                                          </p:val>
                                        </p:tav>
                                      </p:tavLst>
                                    </p:anim>
                                    <p:anim calcmode="lin" valueType="num">
                                      <p:cBhvr>
                                        <p:cTn id="42" dur="500" fill="hold"/>
                                        <p:tgtEl>
                                          <p:spTgt spid="84"/>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20" presetClass="entr" presetSubtype="0" fill="hold" grpId="0" nodeType="after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edge">
                                      <p:cBhvr>
                                        <p:cTn id="46" dur="750"/>
                                        <p:tgtEl>
                                          <p:spTgt spid="83"/>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wedge">
                                      <p:cBhvr>
                                        <p:cTn id="49" dur="750"/>
                                        <p:tgtEl>
                                          <p:spTgt spid="81"/>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edge">
                                      <p:cBhvr>
                                        <p:cTn id="52"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9" grpId="0" animBg="1"/>
      <p:bldP spid="79" grpId="0"/>
      <p:bldP spid="81" grpId="0"/>
      <p:bldP spid="83" grpId="0"/>
      <p:bldP spid="8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a:spLocks noChangeArrowheads="1"/>
          </p:cNvSpPr>
          <p:nvPr/>
        </p:nvSpPr>
        <p:spPr bwMode="auto">
          <a:xfrm>
            <a:off x="971600" y="208664"/>
            <a:ext cx="3510057" cy="34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800" b="1" dirty="0" smtClean="0">
                <a:latin typeface="+mn-ea"/>
                <a:ea typeface="+mn-ea"/>
              </a:rPr>
              <a:t>明年工作计划</a:t>
            </a:r>
            <a:r>
              <a:rPr lang="zh-CN" altLang="en-US" sz="1200" b="1" dirty="0" smtClean="0">
                <a:latin typeface="+mn-ea"/>
                <a:ea typeface="+mn-ea"/>
              </a:rPr>
              <a:t>（</a:t>
            </a:r>
            <a:r>
              <a:rPr lang="zh-CN" altLang="en-US" sz="1200" b="1" dirty="0">
                <a:latin typeface="+mn-ea"/>
                <a:ea typeface="+mn-ea"/>
              </a:rPr>
              <a:t>文字可以编辑）</a:t>
            </a:r>
            <a:endParaRPr lang="zh-CN" altLang="en-US" sz="1200" b="1" dirty="0">
              <a:latin typeface="+mn-ea"/>
              <a:ea typeface="+mn-ea"/>
              <a:cs typeface="+mn-ea"/>
              <a:sym typeface="+mn-lt"/>
            </a:endParaRPr>
          </a:p>
        </p:txBody>
      </p:sp>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defTabSz="685783">
                  <a:defRPr/>
                </a:pPr>
                <a:endParaRPr lang="zh-CN" altLang="en-US" kern="0" dirty="0">
                  <a:solidFill>
                    <a:sysClr val="windowText" lastClr="000000"/>
                  </a:solidFill>
                  <a:latin typeface="Impact" pitchFamily="34" charset="0"/>
                  <a:ea typeface="微软雅黑" pitchFamily="34" charset="-122"/>
                </a:endParaRPr>
              </a:p>
            </p:txBody>
          </p:sp>
        </p:grpSp>
        <p:pic>
          <p:nvPicPr>
            <p:cNvPr id="3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590" r="4890"/>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latinLnBrk="1">
              <a:lnSpc>
                <a:spcPct val="150000"/>
              </a:lnSpc>
            </a:pPr>
            <a:r>
              <a:rPr lang="zh-CN" altLang="en-US" sz="1100" dirty="0">
                <a:solidFill>
                  <a:schemeClr val="bg1"/>
                </a:solidFill>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latinLnBrk="1">
              <a:lnSpc>
                <a:spcPct val="150000"/>
              </a:lnSpc>
            </a:pPr>
            <a:r>
              <a:rPr lang="zh-CN" altLang="en-US" sz="1100" dirty="0">
                <a:solidFill>
                  <a:schemeClr val="bg1"/>
                </a:solidFill>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41483407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1" accel="50000" fill="hold" nodeType="afterEffect" p14:presetBounceEnd="50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0000">
                                          <p:cBhvr additive="base">
                                            <p:cTn id="11"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barn(outHorizontal)">
                                          <p:cBhvr>
                                            <p:cTn id="16" dur="500"/>
                                            <p:tgtEl>
                                              <p:spTgt spid="3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500"/>
                                            <p:tgtEl>
                                              <p:spTgt spid="36"/>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5000"/>
                                      </p:iterate>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7"/>
                                            </p:tgtEl>
                                            <p:attrNameLst>
                                              <p:attrName>ppt_y</p:attrName>
                                            </p:attrNameLst>
                                          </p:cBhvr>
                                          <p:tavLst>
                                            <p:tav tm="0">
                                              <p:val>
                                                <p:strVal val="#ppt_y"/>
                                              </p:val>
                                            </p:tav>
                                            <p:tav tm="100000">
                                              <p:val>
                                                <p:strVal val="#ppt_y"/>
                                              </p:val>
                                            </p:tav>
                                          </p:tavLst>
                                        </p:anim>
                                        <p:anim calcmode="lin" valueType="num">
                                          <p:cBhvr>
                                            <p:cTn id="2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1" accel="500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barn(outHorizontal)">
                                          <p:cBhvr>
                                            <p:cTn id="16" dur="500"/>
                                            <p:tgtEl>
                                              <p:spTgt spid="3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500"/>
                                            <p:tgtEl>
                                              <p:spTgt spid="36"/>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5000"/>
                                      </p:iterate>
                                      <p:childTnLst>
                                        <p:set>
                                          <p:cBhvr>
                                            <p:cTn id="23" dur="1" fill="hold">
                                              <p:stCondLst>
                                                <p:cond delay="0"/>
                                              </p:stCondLst>
                                            </p:cTn>
                                            <p:tgtEl>
                                              <p:spTgt spid="37"/>
                                            </p:tgtEl>
                                            <p:attrNameLst>
                                              <p:attrName>style.visibility</p:attrName>
                                            </p:attrNameLst>
                                          </p:cBhvr>
                                          <p:to>
                                            <p:strVal val="visible"/>
                                          </p:to>
                                        </p:set>
                                        <p:anim calcmode="lin" valueType="num">
                                          <p:cBhvr>
                                            <p:cTn id="2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7"/>
                                            </p:tgtEl>
                                            <p:attrNameLst>
                                              <p:attrName>ppt_y</p:attrName>
                                            </p:attrNameLst>
                                          </p:cBhvr>
                                          <p:tavLst>
                                            <p:tav tm="0">
                                              <p:val>
                                                <p:strVal val="#ppt_y"/>
                                              </p:val>
                                            </p:tav>
                                            <p:tav tm="100000">
                                              <p:val>
                                                <p:strVal val="#ppt_y"/>
                                              </p:val>
                                            </p:tav>
                                          </p:tavLst>
                                        </p:anim>
                                        <p:anim calcmode="lin" valueType="num">
                                          <p:cBhvr>
                                            <p:cTn id="2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animBg="1"/>
          <p:bldP spid="37"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5" name="Picture 2" descr="C:\Documents and Settings\tdz\桌面\新建文件夹\为高手鼓掌.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76" y="3476502"/>
            <a:ext cx="2181884" cy="1363500"/>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3" descr="C:\Documents and Settings\tdz\桌面\新建文件夹\2012128173230492030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4962" y="3476502"/>
            <a:ext cx="2181884" cy="1363500"/>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4" descr="C:\Documents and Settings\tdz\桌面\新建文件夹\201251185537155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7734" y="3476502"/>
            <a:ext cx="2181884" cy="1363500"/>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Oval 61">
            <a:hlinkClick r:id="rId7"/>
          </p:cNvPr>
          <p:cNvSpPr>
            <a:spLocks noChangeArrowheads="1"/>
          </p:cNvSpPr>
          <p:nvPr/>
        </p:nvSpPr>
        <p:spPr bwMode="auto">
          <a:xfrm>
            <a:off x="4485163" y="2674256"/>
            <a:ext cx="315106" cy="391121"/>
          </a:xfrm>
          <a:prstGeom prst="ellipse">
            <a:avLst/>
          </a:prstGeom>
          <a:solidFill>
            <a:srgbClr val="0079C5">
              <a:alpha val="0"/>
            </a:srgbClr>
          </a:solidFill>
          <a:ln w="33338">
            <a:noFill/>
            <a:miter lim="800000"/>
            <a:headEnd/>
            <a:tailEnd/>
          </a:ln>
        </p:spPr>
        <p:txBody>
          <a:bodyPr lIns="68563" tIns="34281" rIns="68563" bIns="34281"/>
          <a:lstStyle/>
          <a:p>
            <a:pPr fontAlgn="base">
              <a:spcBef>
                <a:spcPct val="0"/>
              </a:spcBef>
              <a:spcAft>
                <a:spcPct val="0"/>
              </a:spcAft>
            </a:pPr>
            <a:endParaRPr lang="zh-CN" altLang="en-US" smtClean="0">
              <a:solidFill>
                <a:srgbClr val="000000"/>
              </a:solidFill>
              <a:latin typeface="Arial" pitchFamily="34" charset="0"/>
            </a:endParaRPr>
          </a:p>
        </p:txBody>
      </p:sp>
      <p:sp>
        <p:nvSpPr>
          <p:cNvPr id="10" name="矩形​​ 5"/>
          <p:cNvSpPr>
            <a:spLocks noChangeArrowheads="1"/>
          </p:cNvSpPr>
          <p:nvPr/>
        </p:nvSpPr>
        <p:spPr bwMode="auto">
          <a:xfrm>
            <a:off x="1" y="304098"/>
            <a:ext cx="9143999" cy="3059422"/>
          </a:xfrm>
          <a:prstGeom prst="rect">
            <a:avLst/>
          </a:prstGeom>
          <a:solidFill>
            <a:srgbClr val="0070C0"/>
          </a:solidFill>
          <a:ln w="9525" cmpd="sng">
            <a:noFill/>
            <a:miter lim="800000"/>
            <a:headEnd/>
            <a:tailEnd/>
          </a:ln>
        </p:spPr>
        <p:txBody>
          <a:bodyPr lIns="215945" tIns="34281" rIns="68563" bIns="34281" anchor="b"/>
          <a:lstStyle/>
          <a:p>
            <a:pPr fontAlgn="base">
              <a:spcBef>
                <a:spcPct val="0"/>
              </a:spcBef>
              <a:spcAft>
                <a:spcPct val="0"/>
              </a:spcAft>
            </a:pPr>
            <a:endParaRPr lang="zh-CN" altLang="zh-CN" sz="2100" dirty="0">
              <a:solidFill>
                <a:prstClr val="white"/>
              </a:solidFill>
              <a:latin typeface="微软雅黑" pitchFamily="34" charset="-122"/>
              <a:ea typeface="微软雅黑" pitchFamily="34" charset="-122"/>
              <a:sym typeface="Arial" pitchFamily="34" charset="0"/>
            </a:endParaRPr>
          </a:p>
        </p:txBody>
      </p:sp>
      <p:sp>
        <p:nvSpPr>
          <p:cNvPr id="11" name="Line 33"/>
          <p:cNvSpPr>
            <a:spLocks noChangeShapeType="1"/>
          </p:cNvSpPr>
          <p:nvPr/>
        </p:nvSpPr>
        <p:spPr bwMode="auto">
          <a:xfrm flipV="1">
            <a:off x="4641526" y="1253542"/>
            <a:ext cx="1190" cy="2025254"/>
          </a:xfrm>
          <a:prstGeom prst="line">
            <a:avLst/>
          </a:prstGeom>
          <a:noFill/>
          <a:ln w="33338">
            <a:solidFill>
              <a:srgbClr val="FFFFFF"/>
            </a:solidFill>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2" name="Line 5"/>
          <p:cNvSpPr>
            <a:spLocks noChangeShapeType="1"/>
          </p:cNvSpPr>
          <p:nvPr/>
        </p:nvSpPr>
        <p:spPr bwMode="auto">
          <a:xfrm>
            <a:off x="0" y="2935008"/>
            <a:ext cx="1442423" cy="11608"/>
          </a:xfrm>
          <a:prstGeom prst="line">
            <a:avLst/>
          </a:prstGeom>
          <a:noFill/>
          <a:ln w="33338">
            <a:solidFill>
              <a:srgbClr val="FFFFFF"/>
            </a:solidFill>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3" name="Line 19"/>
          <p:cNvSpPr>
            <a:spLocks noChangeShapeType="1"/>
          </p:cNvSpPr>
          <p:nvPr/>
        </p:nvSpPr>
        <p:spPr bwMode="auto">
          <a:xfrm flipH="1">
            <a:off x="1442424" y="2055430"/>
            <a:ext cx="150038" cy="891183"/>
          </a:xfrm>
          <a:prstGeom prst="line">
            <a:avLst/>
          </a:prstGeom>
          <a:noFill/>
          <a:ln w="33338">
            <a:solidFill>
              <a:schemeClr val="bg1"/>
            </a:solidFill>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4" name="Line 21"/>
          <p:cNvSpPr>
            <a:spLocks noChangeShapeType="1"/>
          </p:cNvSpPr>
          <p:nvPr/>
        </p:nvSpPr>
        <p:spPr bwMode="auto">
          <a:xfrm>
            <a:off x="2352177" y="1921483"/>
            <a:ext cx="5954" cy="1354634"/>
          </a:xfrm>
          <a:prstGeom prst="line">
            <a:avLst/>
          </a:prstGeom>
          <a:noFill/>
          <a:ln w="33338">
            <a:solidFill>
              <a:schemeClr val="bg1"/>
            </a:solidFill>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5" name="Freeform 11"/>
          <p:cNvSpPr>
            <a:spLocks/>
          </p:cNvSpPr>
          <p:nvPr/>
        </p:nvSpPr>
        <p:spPr bwMode="auto">
          <a:xfrm>
            <a:off x="866089" y="2053642"/>
            <a:ext cx="735902" cy="149126"/>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6" name="Freeform 13"/>
          <p:cNvSpPr>
            <a:spLocks/>
          </p:cNvSpPr>
          <p:nvPr/>
        </p:nvSpPr>
        <p:spPr bwMode="auto">
          <a:xfrm>
            <a:off x="1578171" y="1844692"/>
            <a:ext cx="1175300" cy="232172"/>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7" name="Freeform 15"/>
          <p:cNvSpPr>
            <a:spLocks/>
          </p:cNvSpPr>
          <p:nvPr/>
        </p:nvSpPr>
        <p:spPr bwMode="auto">
          <a:xfrm>
            <a:off x="945871" y="709725"/>
            <a:ext cx="1906439" cy="634008"/>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8" name="Freeform 16"/>
          <p:cNvSpPr>
            <a:spLocks/>
          </p:cNvSpPr>
          <p:nvPr/>
        </p:nvSpPr>
        <p:spPr bwMode="auto">
          <a:xfrm>
            <a:off x="704137" y="1333914"/>
            <a:ext cx="244110" cy="892969"/>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19" name="Freeform 17"/>
          <p:cNvSpPr>
            <a:spLocks/>
          </p:cNvSpPr>
          <p:nvPr/>
        </p:nvSpPr>
        <p:spPr bwMode="auto">
          <a:xfrm>
            <a:off x="2755851" y="714192"/>
            <a:ext cx="981203" cy="1146572"/>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20" name="Line 51"/>
          <p:cNvSpPr>
            <a:spLocks noChangeShapeType="1"/>
          </p:cNvSpPr>
          <p:nvPr/>
        </p:nvSpPr>
        <p:spPr bwMode="auto">
          <a:xfrm>
            <a:off x="2347417" y="3274332"/>
            <a:ext cx="2303702" cy="1785"/>
          </a:xfrm>
          <a:prstGeom prst="line">
            <a:avLst/>
          </a:prstGeom>
          <a:noFill/>
          <a:ln w="33338">
            <a:solidFill>
              <a:srgbClr val="FFFFFF"/>
            </a:solidFill>
            <a:miter lim="800000"/>
            <a:headEnd/>
            <a:tailEnd/>
          </a:ln>
        </p:spPr>
        <p:txBody>
          <a:bodyPr lIns="68563" tIns="34281" rIns="68563" bIns="34281"/>
          <a:lstStyle/>
          <a:p>
            <a:pPr fontAlgn="base">
              <a:spcBef>
                <a:spcPct val="0"/>
              </a:spcBef>
              <a:spcAft>
                <a:spcPct val="0"/>
              </a:spcAft>
            </a:pPr>
            <a:endParaRPr lang="zh-CN" altLang="en-US" smtClean="0">
              <a:solidFill>
                <a:srgbClr val="FFFFFF"/>
              </a:solidFill>
              <a:latin typeface="Arial" charset="0"/>
            </a:endParaRPr>
          </a:p>
        </p:txBody>
      </p:sp>
      <p:sp>
        <p:nvSpPr>
          <p:cNvPr id="21" name="TextBox 20"/>
          <p:cNvSpPr txBox="1"/>
          <p:nvPr/>
        </p:nvSpPr>
        <p:spPr>
          <a:xfrm rot="20445248">
            <a:off x="1030731" y="1115094"/>
            <a:ext cx="2241605" cy="700174"/>
          </a:xfrm>
          <a:prstGeom prst="rect">
            <a:avLst/>
          </a:prstGeom>
          <a:noFill/>
        </p:spPr>
        <p:txBody>
          <a:bodyPr wrap="none" lIns="68563" tIns="34281" rIns="68563" bIns="34281">
            <a:spAutoFit/>
          </a:bodyPr>
          <a:lstStyle/>
          <a:p>
            <a:pPr fontAlgn="base">
              <a:spcBef>
                <a:spcPct val="0"/>
              </a:spcBef>
              <a:spcAft>
                <a:spcPct val="0"/>
              </a:spcAft>
              <a:defRPr/>
            </a:pPr>
            <a:r>
              <a:rPr lang="zh-CN" altLang="en-US" sz="4100" b="1" dirty="0">
                <a:solidFill>
                  <a:srgbClr val="FFFFFF"/>
                </a:solidFill>
                <a:latin typeface="微软雅黑" pitchFamily="34" charset="-122"/>
                <a:ea typeface="微软雅黑" pitchFamily="34" charset="-122"/>
              </a:rPr>
              <a:t>谢谢观看</a:t>
            </a:r>
          </a:p>
        </p:txBody>
      </p:sp>
      <p:pic>
        <p:nvPicPr>
          <p:cNvPr id="22" name="Picture 4" descr="C:\Documents and Settings\tdz\桌面\新建文件夹\欢迎0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6500" y="3476502"/>
            <a:ext cx="2181884" cy="1363500"/>
          </a:xfrm>
          <a:prstGeom prst="rect">
            <a:avLst/>
          </a:prstGeom>
          <a:noFill/>
          <a:ln w="38100">
            <a:solidFill>
              <a:srgbClr val="FFFFFF"/>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300"/>
                                        <p:tgtEl>
                                          <p:spTgt spid="10"/>
                                        </p:tgtEl>
                                      </p:cBhvr>
                                    </p:animEffect>
                                  </p:childTnLst>
                                </p:cTn>
                              </p:par>
                              <p:par>
                                <p:cTn id="8" presetID="2" presetClass="entr" presetSubtype="9" fill="hold" grpId="1"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0-#ppt_w/2"/>
                                          </p:val>
                                        </p:tav>
                                        <p:tav tm="100000">
                                          <p:val>
                                            <p:strVal val="#ppt_x"/>
                                          </p:val>
                                        </p:tav>
                                      </p:tavLst>
                                    </p:anim>
                                    <p:anim calcmode="lin" valueType="num">
                                      <p:cBhvr additive="base">
                                        <p:cTn id="11" dur="1000" fill="hold"/>
                                        <p:tgtEl>
                                          <p:spTgt spid="10"/>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250"/>
                                        <p:tgtEl>
                                          <p:spTgt spid="5"/>
                                        </p:tgtEl>
                                      </p:cBhvr>
                                    </p:animEffect>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5"/>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300"/>
                                        <p:tgtEl>
                                          <p:spTgt spid="6"/>
                                        </p:tgtEl>
                                      </p:cBhvr>
                                    </p:animEffect>
                                  </p:childTnLst>
                                </p:cTn>
                              </p:par>
                              <p:par>
                                <p:cTn id="24" presetID="2" presetClass="entr" presetSubtype="3"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1000" fill="hold"/>
                                        <p:tgtEl>
                                          <p:spTgt spid="6"/>
                                        </p:tgtEl>
                                        <p:attrNameLst>
                                          <p:attrName>ppt_x</p:attrName>
                                        </p:attrNameLst>
                                      </p:cBhvr>
                                      <p:tavLst>
                                        <p:tav tm="0">
                                          <p:val>
                                            <p:strVal val="1+#ppt_w/2"/>
                                          </p:val>
                                        </p:tav>
                                        <p:tav tm="100000">
                                          <p:val>
                                            <p:strVal val="#ppt_x"/>
                                          </p:val>
                                        </p:tav>
                                      </p:tavLst>
                                    </p:anim>
                                    <p:anim calcmode="lin" valueType="num">
                                      <p:cBhvr additive="base">
                                        <p:cTn id="27" dur="1000" fill="hold"/>
                                        <p:tgtEl>
                                          <p:spTgt spid="6"/>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6"/>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250"/>
                                        <p:tgtEl>
                                          <p:spTgt spid="7"/>
                                        </p:tgtEl>
                                      </p:cBhvr>
                                    </p:animEffect>
                                  </p:childTnLst>
                                </p:cTn>
                              </p:par>
                              <p:par>
                                <p:cTn id="33" presetID="2" presetClass="entr" presetSubtype="9"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fill="hold"/>
                                        <p:tgtEl>
                                          <p:spTgt spid="7"/>
                                        </p:tgtEl>
                                        <p:attrNameLst>
                                          <p:attrName>ppt_x</p:attrName>
                                        </p:attrNameLst>
                                      </p:cBhvr>
                                      <p:tavLst>
                                        <p:tav tm="0">
                                          <p:val>
                                            <p:strVal val="0-#ppt_w/2"/>
                                          </p:val>
                                        </p:tav>
                                        <p:tav tm="100000">
                                          <p:val>
                                            <p:strVal val="#ppt_x"/>
                                          </p:val>
                                        </p:tav>
                                      </p:tavLst>
                                    </p:anim>
                                    <p:anim calcmode="lin" valueType="num">
                                      <p:cBhvr additive="base">
                                        <p:cTn id="36" dur="1000" fill="hold"/>
                                        <p:tgtEl>
                                          <p:spTgt spid="7"/>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7"/>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250"/>
                                        <p:tgtEl>
                                          <p:spTgt spid="22"/>
                                        </p:tgtEl>
                                      </p:cBhvr>
                                    </p:animEffect>
                                  </p:childTnLst>
                                </p:cTn>
                              </p:par>
                              <p:par>
                                <p:cTn id="42" presetID="2" presetClass="entr" presetSubtype="8"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1000" fill="hold"/>
                                        <p:tgtEl>
                                          <p:spTgt spid="22"/>
                                        </p:tgtEl>
                                        <p:attrNameLst>
                                          <p:attrName>ppt_x</p:attrName>
                                        </p:attrNameLst>
                                      </p:cBhvr>
                                      <p:tavLst>
                                        <p:tav tm="0">
                                          <p:val>
                                            <p:strVal val="0-#ppt_w/2"/>
                                          </p:val>
                                        </p:tav>
                                        <p:tav tm="100000">
                                          <p:val>
                                            <p:strVal val="#ppt_x"/>
                                          </p:val>
                                        </p:tav>
                                      </p:tavLst>
                                    </p:anim>
                                    <p:anim calcmode="lin" valueType="num">
                                      <p:cBhvr additive="base">
                                        <p:cTn id="45" dur="1000" fill="hold"/>
                                        <p:tgtEl>
                                          <p:spTgt spid="22"/>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22"/>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right)">
                                      <p:cBhvr>
                                        <p:cTn id="59" dur="500"/>
                                        <p:tgtEl>
                                          <p:spTgt spid="15"/>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500"/>
                                        <p:tgtEl>
                                          <p:spTgt spid="17"/>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up)">
                                      <p:cBhvr>
                                        <p:cTn id="71" dur="500"/>
                                        <p:tgtEl>
                                          <p:spTgt spid="19"/>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500"/>
                                        <p:tgtEl>
                                          <p:spTgt spid="16"/>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up)">
                                      <p:cBhvr>
                                        <p:cTn id="79" dur="500"/>
                                        <p:tgtEl>
                                          <p:spTgt spid="14"/>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21">
                                            <p:txEl>
                                              <p:pRg st="0" end="0"/>
                                            </p:txEl>
                                          </p:spTgt>
                                        </p:tgtEl>
                                        <p:attrNameLst>
                                          <p:attrName>style.visibility</p:attrName>
                                        </p:attrNameLst>
                                      </p:cBhvr>
                                      <p:to>
                                        <p:strVal val="visible"/>
                                      </p:to>
                                    </p:set>
                                    <p:animEffect transition="in" filter="wipe(left)">
                                      <p:cBhvr>
                                        <p:cTn id="83" dur="500"/>
                                        <p:tgtEl>
                                          <p:spTgt spid="21">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wipe(left)">
                                      <p:cBhvr>
                                        <p:cTn id="87" dur="500"/>
                                        <p:tgtEl>
                                          <p:spTgt spid="20"/>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11"/>
                                        </p:tgtEl>
                                        <p:attrNameLst>
                                          <p:attrName>style.visibility</p:attrName>
                                        </p:attrNameLst>
                                      </p:cBhvr>
                                      <p:to>
                                        <p:strVal val="visible"/>
                                      </p:to>
                                    </p:set>
                                    <p:animEffect transition="in" filter="wipe(down)">
                                      <p:cBhvr>
                                        <p:cTn id="9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2sc.taobao.com"/>
</p:tagLst>
</file>

<file path=ppt/theme/theme1.xml><?xml version="1.0" encoding="utf-8"?>
<a:theme xmlns:a="http://schemas.openxmlformats.org/drawingml/2006/main" name="清风素材 https://12sc.taobao.com/">
  <a:themeElements>
    <a:clrScheme name="自定义 8">
      <a:dk1>
        <a:sysClr val="windowText" lastClr="000000"/>
      </a:dk1>
      <a:lt1>
        <a:sysClr val="window" lastClr="FFFFFF"/>
      </a:lt1>
      <a:dk2>
        <a:srgbClr val="1F497D"/>
      </a:dk2>
      <a:lt2>
        <a:srgbClr val="EEECE1"/>
      </a:lt2>
      <a:accent1>
        <a:srgbClr val="0070C0"/>
      </a:accent1>
      <a:accent2>
        <a:srgbClr val="00B0F0"/>
      </a:accent2>
      <a:accent3>
        <a:srgbClr val="0070C0"/>
      </a:accent3>
      <a:accent4>
        <a:srgbClr val="00B0F0"/>
      </a:accent4>
      <a:accent5>
        <a:srgbClr val="4BACC6"/>
      </a:accent5>
      <a:accent6>
        <a:srgbClr val="F79646"/>
      </a:accent6>
      <a:hlink>
        <a:srgbClr val="0000FF"/>
      </a:hlink>
      <a:folHlink>
        <a:srgbClr val="80008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624</TotalTime>
  <Pages>0</Pages>
  <Words>4645</Words>
  <Characters>0</Characters>
  <Application>Microsoft Office PowerPoint</Application>
  <DocSecurity>0</DocSecurity>
  <PresentationFormat>全屏显示(16:9)</PresentationFormat>
  <Lines>0</Lines>
  <Paragraphs>460</Paragraphs>
  <Slides>42</Slides>
  <Notes>42</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42</vt:i4>
      </vt:variant>
    </vt:vector>
  </HeadingPairs>
  <TitlesOfParts>
    <vt:vector size="59" baseType="lpstr">
      <vt:lpstr>Adobe 宋体 Std L</vt:lpstr>
      <vt:lpstr>Roboto condensed</vt:lpstr>
      <vt:lpstr>UKIJ Qolyazma</vt:lpstr>
      <vt:lpstr>方正超粗黑简体</vt:lpstr>
      <vt:lpstr>仿宋_GB2312</vt:lpstr>
      <vt:lpstr>黑体</vt:lpstr>
      <vt:lpstr>华文黑体</vt:lpstr>
      <vt:lpstr>浪漫雅圆</vt:lpstr>
      <vt:lpstr>宋体</vt:lpstr>
      <vt:lpstr>微软雅黑</vt:lpstr>
      <vt:lpstr>Arial</vt:lpstr>
      <vt:lpstr>Calibri</vt:lpstr>
      <vt:lpstr>Century Gothic</vt:lpstr>
      <vt:lpstr>Impact</vt:lpstr>
      <vt:lpstr>Segoe UI</vt:lpstr>
      <vt:lpstr>Wingdings</vt:lpstr>
      <vt:lpstr>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12sc.taobao.com</dc:title>
  <dc:subject>12sc.taobao.com</dc:subject>
  <dc:creator>清风素材</dc:creator>
  <cp:keywords>12sc.taobao.com</cp:keywords>
  <dc:description>12sc.taobao.com</dc:description>
  <cp:lastModifiedBy>faith123</cp:lastModifiedBy>
  <cp:revision>190</cp:revision>
  <dcterms:created xsi:type="dcterms:W3CDTF">2013-01-25T01:44:32Z</dcterms:created>
  <dcterms:modified xsi:type="dcterms:W3CDTF">2018-08-15T01:31:35Z</dcterms:modified>
  <cp:category>12sc.taobao.com</cp:category>
  <cp:contentStatus>12sc.taobao.com</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