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61" r:id="rId6"/>
    <p:sldId id="291" r:id="rId7"/>
    <p:sldId id="294" r:id="rId8"/>
    <p:sldId id="292" r:id="rId9"/>
    <p:sldId id="293" r:id="rId10"/>
    <p:sldId id="316" r:id="rId11"/>
    <p:sldId id="295" r:id="rId12"/>
    <p:sldId id="262" r:id="rId13"/>
    <p:sldId id="296" r:id="rId14"/>
    <p:sldId id="314" r:id="rId15"/>
    <p:sldId id="298" r:id="rId16"/>
    <p:sldId id="299" r:id="rId17"/>
    <p:sldId id="317" r:id="rId18"/>
    <p:sldId id="312" r:id="rId19"/>
    <p:sldId id="263" r:id="rId20"/>
    <p:sldId id="305" r:id="rId21"/>
    <p:sldId id="303" r:id="rId22"/>
    <p:sldId id="307" r:id="rId23"/>
    <p:sldId id="304" r:id="rId24"/>
    <p:sldId id="302" r:id="rId25"/>
    <p:sldId id="318" r:id="rId26"/>
    <p:sldId id="306" r:id="rId27"/>
    <p:sldId id="264" r:id="rId28"/>
    <p:sldId id="265" r:id="rId29"/>
    <p:sldId id="268" r:id="rId30"/>
    <p:sldId id="311" r:id="rId31"/>
    <p:sldId id="309" r:id="rId32"/>
    <p:sldId id="313" r:id="rId33"/>
    <p:sldId id="315" r:id="rId34"/>
    <p:sldId id="259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31"/>
    <a:srgbClr val="258A37"/>
    <a:srgbClr val="699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0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21" y="264"/>
      </p:cViewPr>
      <p:guideLst>
        <p:guide orient="horz" pos="2205"/>
        <p:guide pos="38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58A37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663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258A37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1" i="0" u="none" strike="noStrike" kern="120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3.6</c:v>
                </c:pt>
                <c:pt idx="1">
                  <c:v>4.5</c:v>
                </c:pt>
                <c:pt idx="2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overlap val="22"/>
        <c:axId val="208513048"/>
        <c:axId val="208513440"/>
      </c:barChart>
      <c:catAx>
        <c:axId val="208513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8513440"/>
        <c:crosses val="autoZero"/>
        <c:auto val="1"/>
        <c:lblAlgn val="ctr"/>
        <c:lblOffset val="100"/>
        <c:noMultiLvlLbl val="0"/>
      </c:catAx>
      <c:valAx>
        <c:axId val="208513440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08513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0.47</c:v>
                </c:pt>
                <c:pt idx="1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0.13</c:v>
                </c:pt>
                <c:pt idx="1">
                  <c:v>0.87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6.6</c:v>
                </c:pt>
                <c:pt idx="1">
                  <c:v>3.9</c:v>
                </c:pt>
                <c:pt idx="2">
                  <c:v>3.1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4.3</c:v>
                </c:pt>
                <c:pt idx="3">
                  <c:v>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663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258A37"/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5.4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30382-1B04-409A-BC2C-EE04CC86B4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E8AE8-80CE-4940-9CC5-6BB96E1F6E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3000"/>
                </a:schemeClr>
              </a:gs>
              <a:gs pos="98000">
                <a:schemeClr val="bg1">
                  <a:alpha val="8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24" b="1"/>
          <a:stretch>
            <a:fillRect/>
          </a:stretch>
        </p:blipFill>
        <p:spPr>
          <a:xfrm>
            <a:off x="20" y="6156960"/>
            <a:ext cx="12191980" cy="701040"/>
          </a:xfrm>
          <a:prstGeom prst="rect">
            <a:avLst/>
          </a:prstGeom>
        </p:spPr>
      </p:pic>
      <p:sp>
        <p:nvSpPr>
          <p:cNvPr id="8" name="Freeform 251"/>
          <p:cNvSpPr>
            <a:spLocks noEditPoints="1"/>
          </p:cNvSpPr>
          <p:nvPr userDrawn="1"/>
        </p:nvSpPr>
        <p:spPr bwMode="auto">
          <a:xfrm rot="16200000">
            <a:off x="234066" y="187853"/>
            <a:ext cx="458458" cy="428966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82848" tIns="41424" rIns="82848" bIns="41424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3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" b="484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84" y="786955"/>
            <a:ext cx="1166141" cy="11358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9" b="37940"/>
          <a:stretch>
            <a:fillRect/>
          </a:stretch>
        </p:blipFill>
        <p:spPr>
          <a:xfrm>
            <a:off x="10690243" y="5240837"/>
            <a:ext cx="564228" cy="4734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" b="484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91373-712E-48E7-BD02-83CBFC32C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BE6F2-D338-4EEE-8BAD-0FCA6CE7E1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chart" Target="../charts/chart9.xml"/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686595" y="2975596"/>
            <a:ext cx="5387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绿化环境环保类模板</a:t>
            </a:r>
            <a:endParaRPr lang="zh-CN" altLang="en-US" sz="4400" b="1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446533" y="3832423"/>
            <a:ext cx="3867912" cy="400110"/>
            <a:chOff x="7501397" y="3420969"/>
            <a:chExt cx="3867912" cy="400110"/>
          </a:xfrm>
        </p:grpSpPr>
        <p:sp>
          <p:nvSpPr>
            <p:cNvPr id="18" name="圆角矩形 17"/>
            <p:cNvSpPr/>
            <p:nvPr/>
          </p:nvSpPr>
          <p:spPr>
            <a:xfrm>
              <a:off x="7501397" y="3429000"/>
              <a:ext cx="3867912" cy="384048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88803" y="3420969"/>
              <a:ext cx="369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打造绿色生态，共同健康生活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446533" y="2603811"/>
            <a:ext cx="3867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关心自己，关心世界，做一个健康的你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641926" y="4475926"/>
            <a:ext cx="2432457" cy="472173"/>
            <a:chOff x="9461679" y="4179612"/>
            <a:chExt cx="2432457" cy="472173"/>
          </a:xfrm>
        </p:grpSpPr>
        <p:sp>
          <p:nvSpPr>
            <p:cNvPr id="26" name="文本框 25"/>
            <p:cNvSpPr txBox="1"/>
            <p:nvPr/>
          </p:nvSpPr>
          <p:spPr>
            <a:xfrm>
              <a:off x="9933852" y="4212319"/>
              <a:ext cx="1960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部门：宣传部</a:t>
              </a:r>
              <a:endParaRPr lang="zh-CN" altLang="en-US" sz="20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461679" y="4179612"/>
              <a:ext cx="472173" cy="472173"/>
              <a:chOff x="9461679" y="4179612"/>
              <a:chExt cx="472173" cy="47217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9461679" y="4179612"/>
                <a:ext cx="472173" cy="472173"/>
              </a:xfrm>
              <a:prstGeom prst="ellipse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9544549" y="4251179"/>
                <a:ext cx="306433" cy="304102"/>
                <a:chOff x="2885628" y="1293067"/>
                <a:chExt cx="378284" cy="375406"/>
              </a:xfrm>
              <a:noFill/>
            </p:grpSpPr>
            <p:sp>
              <p:nvSpPr>
                <p:cNvPr id="28" name="Freeform 52"/>
                <p:cNvSpPr/>
                <p:nvPr/>
              </p:nvSpPr>
              <p:spPr bwMode="auto">
                <a:xfrm>
                  <a:off x="2885628" y="1293067"/>
                  <a:ext cx="378284" cy="230134"/>
                </a:xfrm>
                <a:custGeom>
                  <a:avLst/>
                  <a:gdLst>
                    <a:gd name="T0" fmla="*/ 93 w 186"/>
                    <a:gd name="T1" fmla="*/ 35 h 113"/>
                    <a:gd name="T2" fmla="*/ 165 w 186"/>
                    <a:gd name="T3" fmla="*/ 108 h 113"/>
                    <a:gd name="T4" fmla="*/ 182 w 186"/>
                    <a:gd name="T5" fmla="*/ 108 h 113"/>
                    <a:gd name="T6" fmla="*/ 182 w 186"/>
                    <a:gd name="T7" fmla="*/ 91 h 113"/>
                    <a:gd name="T8" fmla="*/ 93 w 186"/>
                    <a:gd name="T9" fmla="*/ 0 h 113"/>
                    <a:gd name="T10" fmla="*/ 5 w 186"/>
                    <a:gd name="T11" fmla="*/ 91 h 113"/>
                    <a:gd name="T12" fmla="*/ 5 w 186"/>
                    <a:gd name="T13" fmla="*/ 108 h 113"/>
                    <a:gd name="T14" fmla="*/ 22 w 186"/>
                    <a:gd name="T15" fmla="*/ 108 h 113"/>
                    <a:gd name="T16" fmla="*/ 93 w 186"/>
                    <a:gd name="T17" fmla="*/ 35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6" h="113">
                      <a:moveTo>
                        <a:pt x="93" y="35"/>
                      </a:moveTo>
                      <a:cubicBezTo>
                        <a:pt x="165" y="108"/>
                        <a:pt x="165" y="108"/>
                        <a:pt x="165" y="108"/>
                      </a:cubicBezTo>
                      <a:cubicBezTo>
                        <a:pt x="169" y="113"/>
                        <a:pt x="177" y="113"/>
                        <a:pt x="182" y="108"/>
                      </a:cubicBezTo>
                      <a:cubicBezTo>
                        <a:pt x="186" y="103"/>
                        <a:pt x="186" y="96"/>
                        <a:pt x="182" y="91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0" y="96"/>
                        <a:pt x="0" y="103"/>
                        <a:pt x="5" y="108"/>
                      </a:cubicBezTo>
                      <a:cubicBezTo>
                        <a:pt x="9" y="113"/>
                        <a:pt x="17" y="113"/>
                        <a:pt x="22" y="108"/>
                      </a:cubicBezTo>
                      <a:lnTo>
                        <a:pt x="93" y="35"/>
                      </a:lnTo>
                      <a:close/>
                    </a:path>
                  </a:pathLst>
                </a:custGeom>
                <a:grpFill/>
                <a:ln w="3016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lIns="72751" tIns="36376" rIns="72751" bIns="36376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3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29" name="Freeform 53"/>
                <p:cNvSpPr/>
                <p:nvPr/>
              </p:nvSpPr>
              <p:spPr bwMode="auto">
                <a:xfrm>
                  <a:off x="2935970" y="1508818"/>
                  <a:ext cx="277599" cy="159655"/>
                </a:xfrm>
                <a:custGeom>
                  <a:avLst/>
                  <a:gdLst>
                    <a:gd name="T0" fmla="*/ 0 w 322"/>
                    <a:gd name="T1" fmla="*/ 0 h 186"/>
                    <a:gd name="T2" fmla="*/ 0 w 322"/>
                    <a:gd name="T3" fmla="*/ 186 h 186"/>
                    <a:gd name="T4" fmla="*/ 114 w 322"/>
                    <a:gd name="T5" fmla="*/ 186 h 186"/>
                    <a:gd name="T6" fmla="*/ 114 w 322"/>
                    <a:gd name="T7" fmla="*/ 54 h 186"/>
                    <a:gd name="T8" fmla="*/ 208 w 322"/>
                    <a:gd name="T9" fmla="*/ 54 h 186"/>
                    <a:gd name="T10" fmla="*/ 208 w 322"/>
                    <a:gd name="T11" fmla="*/ 186 h 186"/>
                    <a:gd name="T12" fmla="*/ 322 w 322"/>
                    <a:gd name="T13" fmla="*/ 186 h 186"/>
                    <a:gd name="T14" fmla="*/ 322 w 322"/>
                    <a:gd name="T15" fmla="*/ 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2" h="186">
                      <a:moveTo>
                        <a:pt x="0" y="0"/>
                      </a:moveTo>
                      <a:lnTo>
                        <a:pt x="0" y="186"/>
                      </a:lnTo>
                      <a:lnTo>
                        <a:pt x="114" y="186"/>
                      </a:lnTo>
                      <a:lnTo>
                        <a:pt x="114" y="54"/>
                      </a:lnTo>
                      <a:lnTo>
                        <a:pt x="208" y="54"/>
                      </a:lnTo>
                      <a:lnTo>
                        <a:pt x="208" y="186"/>
                      </a:lnTo>
                      <a:lnTo>
                        <a:pt x="322" y="186"/>
                      </a:lnTo>
                      <a:lnTo>
                        <a:pt x="322" y="0"/>
                      </a:lnTo>
                    </a:path>
                  </a:pathLst>
                </a:custGeom>
                <a:grpFill/>
                <a:ln w="3016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lIns="72751" tIns="36376" rIns="72751" bIns="36376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3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35" name="组合 34"/>
          <p:cNvGrpSpPr/>
          <p:nvPr/>
        </p:nvGrpSpPr>
        <p:grpSpPr>
          <a:xfrm>
            <a:off x="7141312" y="4475926"/>
            <a:ext cx="2583815" cy="472173"/>
            <a:chOff x="7029222" y="4185172"/>
            <a:chExt cx="2583815" cy="472173"/>
          </a:xfrm>
        </p:grpSpPr>
        <p:sp>
          <p:nvSpPr>
            <p:cNvPr id="25" name="文本框 24"/>
            <p:cNvSpPr txBox="1"/>
            <p:nvPr/>
          </p:nvSpPr>
          <p:spPr>
            <a:xfrm>
              <a:off x="7501662" y="4218192"/>
              <a:ext cx="211137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汇报：</a:t>
              </a:r>
              <a:endParaRPr lang="zh-CN" altLang="en-US" sz="20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029222" y="4185172"/>
              <a:ext cx="472173" cy="472173"/>
              <a:chOff x="7029222" y="4185172"/>
              <a:chExt cx="472173" cy="472173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029222" y="4185172"/>
                <a:ext cx="472173" cy="472173"/>
              </a:xfrm>
              <a:prstGeom prst="ellipse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出自【趣你的PPT】(微信:qunideppt)：最优质的PPT资源库"/>
              <p:cNvSpPr>
                <a:spLocks noEditPoints="1"/>
              </p:cNvSpPr>
              <p:nvPr/>
            </p:nvSpPr>
            <p:spPr bwMode="auto">
              <a:xfrm>
                <a:off x="7097100" y="4230221"/>
                <a:ext cx="336418" cy="363018"/>
              </a:xfrm>
              <a:custGeom>
                <a:avLst/>
                <a:gdLst>
                  <a:gd name="T0" fmla="*/ 1971 w 2946"/>
                  <a:gd name="T1" fmla="*/ 1613 h 3177"/>
                  <a:gd name="T2" fmla="*/ 2279 w 2946"/>
                  <a:gd name="T3" fmla="*/ 910 h 3177"/>
                  <a:gd name="T4" fmla="*/ 1436 w 2946"/>
                  <a:gd name="T5" fmla="*/ 0 h 3177"/>
                  <a:gd name="T6" fmla="*/ 593 w 2946"/>
                  <a:gd name="T7" fmla="*/ 910 h 3177"/>
                  <a:gd name="T8" fmla="*/ 842 w 2946"/>
                  <a:gd name="T9" fmla="*/ 1555 h 3177"/>
                  <a:gd name="T10" fmla="*/ 1971 w 2946"/>
                  <a:gd name="T11" fmla="*/ 1613 h 3177"/>
                  <a:gd name="T12" fmla="*/ 2536 w 2946"/>
                  <a:gd name="T13" fmla="*/ 2242 h 3177"/>
                  <a:gd name="T14" fmla="*/ 2078 w 2946"/>
                  <a:gd name="T15" fmla="*/ 1825 h 3177"/>
                  <a:gd name="T16" fmla="*/ 745 w 2946"/>
                  <a:gd name="T17" fmla="*/ 1814 h 3177"/>
                  <a:gd name="T18" fmla="*/ 61 w 2946"/>
                  <a:gd name="T19" fmla="*/ 2720 h 3177"/>
                  <a:gd name="T20" fmla="*/ 644 w 2946"/>
                  <a:gd name="T21" fmla="*/ 3051 h 3177"/>
                  <a:gd name="T22" fmla="*/ 2636 w 2946"/>
                  <a:gd name="T23" fmla="*/ 2883 h 3177"/>
                  <a:gd name="T24" fmla="*/ 2536 w 2946"/>
                  <a:gd name="T25" fmla="*/ 2242 h 3177"/>
                  <a:gd name="T26" fmla="*/ 2536 w 2946"/>
                  <a:gd name="T27" fmla="*/ 2242 h 3177"/>
                  <a:gd name="T28" fmla="*/ 2536 w 2946"/>
                  <a:gd name="T29" fmla="*/ 2242 h 3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46" h="3177">
                    <a:moveTo>
                      <a:pt x="1971" y="1613"/>
                    </a:moveTo>
                    <a:cubicBezTo>
                      <a:pt x="2159" y="1446"/>
                      <a:pt x="2279" y="1193"/>
                      <a:pt x="2279" y="910"/>
                    </a:cubicBezTo>
                    <a:cubicBezTo>
                      <a:pt x="2279" y="407"/>
                      <a:pt x="1902" y="0"/>
                      <a:pt x="1436" y="0"/>
                    </a:cubicBezTo>
                    <a:cubicBezTo>
                      <a:pt x="971" y="0"/>
                      <a:pt x="593" y="407"/>
                      <a:pt x="593" y="910"/>
                    </a:cubicBezTo>
                    <a:cubicBezTo>
                      <a:pt x="593" y="1162"/>
                      <a:pt x="689" y="1390"/>
                      <a:pt x="842" y="1555"/>
                    </a:cubicBezTo>
                    <a:cubicBezTo>
                      <a:pt x="861" y="1573"/>
                      <a:pt x="1398" y="2068"/>
                      <a:pt x="1971" y="1613"/>
                    </a:cubicBezTo>
                    <a:close/>
                    <a:moveTo>
                      <a:pt x="2536" y="2242"/>
                    </a:moveTo>
                    <a:cubicBezTo>
                      <a:pt x="2078" y="1825"/>
                      <a:pt x="2078" y="1825"/>
                      <a:pt x="2078" y="1825"/>
                    </a:cubicBezTo>
                    <a:cubicBezTo>
                      <a:pt x="1906" y="1965"/>
                      <a:pt x="1419" y="2263"/>
                      <a:pt x="745" y="1814"/>
                    </a:cubicBezTo>
                    <a:cubicBezTo>
                      <a:pt x="542" y="1970"/>
                      <a:pt x="0" y="2418"/>
                      <a:pt x="61" y="2720"/>
                    </a:cubicBezTo>
                    <a:cubicBezTo>
                      <a:pt x="61" y="2720"/>
                      <a:pt x="71" y="3036"/>
                      <a:pt x="644" y="3051"/>
                    </a:cubicBezTo>
                    <a:cubicBezTo>
                      <a:pt x="644" y="3051"/>
                      <a:pt x="2352" y="3177"/>
                      <a:pt x="2636" y="2883"/>
                    </a:cubicBezTo>
                    <a:cubicBezTo>
                      <a:pt x="2636" y="2883"/>
                      <a:pt x="2946" y="2683"/>
                      <a:pt x="2536" y="2242"/>
                    </a:cubicBezTo>
                    <a:close/>
                    <a:moveTo>
                      <a:pt x="2536" y="2242"/>
                    </a:moveTo>
                    <a:cubicBezTo>
                      <a:pt x="2536" y="2242"/>
                      <a:pt x="2536" y="2242"/>
                      <a:pt x="2536" y="22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588269" y="279580"/>
            <a:ext cx="3277936" cy="1522023"/>
            <a:chOff x="7597600" y="365721"/>
            <a:chExt cx="3277936" cy="152202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5416" y="365721"/>
              <a:ext cx="959512" cy="934590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7597600" y="1056747"/>
              <a:ext cx="3277936" cy="830997"/>
              <a:chOff x="7903084" y="1114223"/>
              <a:chExt cx="3277936" cy="830997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7903084" y="1114223"/>
                <a:ext cx="21739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800" b="1" dirty="0">
                    <a:solidFill>
                      <a:srgbClr val="00663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800" b="1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9403902" y="1606666"/>
                <a:ext cx="17771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rgbClr val="00663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zh-CN" altLang="en-US" sz="16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086318" y="2385502"/>
            <a:ext cx="4614269" cy="584775"/>
            <a:chOff x="6806400" y="2021608"/>
            <a:chExt cx="4614269" cy="584775"/>
          </a:xfrm>
        </p:grpSpPr>
        <p:grpSp>
          <p:nvGrpSpPr>
            <p:cNvPr id="9" name="组合 8"/>
            <p:cNvGrpSpPr/>
            <p:nvPr/>
          </p:nvGrpSpPr>
          <p:grpSpPr>
            <a:xfrm>
              <a:off x="6806400" y="2028467"/>
              <a:ext cx="693751" cy="547139"/>
              <a:chOff x="6733248" y="2028467"/>
              <a:chExt cx="693751" cy="547139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6796660" y="2028467"/>
                <a:ext cx="530352" cy="530352"/>
              </a:xfrm>
              <a:prstGeom prst="roundRect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6733248" y="2052386"/>
                <a:ext cx="693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7563563" y="2021608"/>
              <a:ext cx="3857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86318" y="3236217"/>
            <a:ext cx="4614269" cy="584775"/>
            <a:chOff x="6806400" y="2872323"/>
            <a:chExt cx="4614269" cy="584775"/>
          </a:xfrm>
        </p:grpSpPr>
        <p:grpSp>
          <p:nvGrpSpPr>
            <p:cNvPr id="13" name="组合 12"/>
            <p:cNvGrpSpPr/>
            <p:nvPr/>
          </p:nvGrpSpPr>
          <p:grpSpPr>
            <a:xfrm>
              <a:off x="6806400" y="2899535"/>
              <a:ext cx="693751" cy="530352"/>
              <a:chOff x="5749124" y="1126718"/>
              <a:chExt cx="693751" cy="53035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5830823" y="1126718"/>
                <a:ext cx="530352" cy="530352"/>
              </a:xfrm>
              <a:prstGeom prst="roundRect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749124" y="1130284"/>
                <a:ext cx="693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7563563" y="2872323"/>
              <a:ext cx="3857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86318" y="4144921"/>
            <a:ext cx="4614269" cy="584775"/>
            <a:chOff x="6806400" y="2872323"/>
            <a:chExt cx="4614269" cy="584775"/>
          </a:xfrm>
        </p:grpSpPr>
        <p:grpSp>
          <p:nvGrpSpPr>
            <p:cNvPr id="19" name="组合 18"/>
            <p:cNvGrpSpPr/>
            <p:nvPr/>
          </p:nvGrpSpPr>
          <p:grpSpPr>
            <a:xfrm>
              <a:off x="6806400" y="2899535"/>
              <a:ext cx="693751" cy="530352"/>
              <a:chOff x="5749124" y="1126718"/>
              <a:chExt cx="693751" cy="530352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5830823" y="1126718"/>
                <a:ext cx="530352" cy="530352"/>
              </a:xfrm>
              <a:prstGeom prst="roundRect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749124" y="1130284"/>
                <a:ext cx="693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7563563" y="2872323"/>
              <a:ext cx="3857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86318" y="5053625"/>
            <a:ext cx="4614269" cy="584775"/>
            <a:chOff x="6806400" y="2872323"/>
            <a:chExt cx="4614269" cy="584775"/>
          </a:xfrm>
        </p:grpSpPr>
        <p:grpSp>
          <p:nvGrpSpPr>
            <p:cNvPr id="24" name="组合 23"/>
            <p:cNvGrpSpPr/>
            <p:nvPr/>
          </p:nvGrpSpPr>
          <p:grpSpPr>
            <a:xfrm>
              <a:off x="6806400" y="2899535"/>
              <a:ext cx="693751" cy="530352"/>
              <a:chOff x="5749124" y="1126718"/>
              <a:chExt cx="693751" cy="530352"/>
            </a:xfrm>
          </p:grpSpPr>
          <p:sp>
            <p:nvSpPr>
              <p:cNvPr id="26" name="圆角矩形 25"/>
              <p:cNvSpPr/>
              <p:nvPr/>
            </p:nvSpPr>
            <p:spPr>
              <a:xfrm>
                <a:off x="5830823" y="1126718"/>
                <a:ext cx="530352" cy="530352"/>
              </a:xfrm>
              <a:prstGeom prst="roundRect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749124" y="1130284"/>
                <a:ext cx="693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7563563" y="2872323"/>
              <a:ext cx="38571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30611" y="3367482"/>
            <a:ext cx="5387788" cy="769441"/>
            <a:chOff x="6686595" y="2975596"/>
            <a:chExt cx="5387788" cy="769441"/>
          </a:xfrm>
        </p:grpSpPr>
        <p:sp>
          <p:nvSpPr>
            <p:cNvPr id="21" name="圆角矩形 20"/>
            <p:cNvSpPr/>
            <p:nvPr/>
          </p:nvSpPr>
          <p:spPr>
            <a:xfrm>
              <a:off x="6861224" y="3007005"/>
              <a:ext cx="5038530" cy="707739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6595" y="2975596"/>
              <a:ext cx="53877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846324" y="2491274"/>
            <a:ext cx="295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6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39658" y="4254833"/>
            <a:ext cx="476969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86" r="36745"/>
          <a:stretch>
            <a:fillRect/>
          </a:stretch>
        </p:blipFill>
        <p:spPr>
          <a:xfrm>
            <a:off x="8507393" y="1019761"/>
            <a:ext cx="2671304" cy="1831140"/>
          </a:xfrm>
          <a:custGeom>
            <a:avLst/>
            <a:gdLst>
              <a:gd name="connsiteX0" fmla="*/ 0 w 2671304"/>
              <a:gd name="connsiteY0" fmla="*/ 0 h 1831140"/>
              <a:gd name="connsiteX1" fmla="*/ 2671304 w 2671304"/>
              <a:gd name="connsiteY1" fmla="*/ 0 h 1831140"/>
              <a:gd name="connsiteX2" fmla="*/ 2671304 w 2671304"/>
              <a:gd name="connsiteY2" fmla="*/ 1831140 h 1831140"/>
              <a:gd name="connsiteX3" fmla="*/ 0 w 2671304"/>
              <a:gd name="connsiteY3" fmla="*/ 1831140 h 183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1304" h="1831140">
                <a:moveTo>
                  <a:pt x="0" y="0"/>
                </a:moveTo>
                <a:lnTo>
                  <a:pt x="2671304" y="0"/>
                </a:lnTo>
                <a:lnTo>
                  <a:pt x="2671304" y="1831140"/>
                </a:lnTo>
                <a:lnTo>
                  <a:pt x="0" y="1831140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" t="1840" r="10047" b="191"/>
          <a:stretch>
            <a:fillRect/>
          </a:stretch>
        </p:blipFill>
        <p:spPr>
          <a:xfrm>
            <a:off x="2883271" y="1021298"/>
            <a:ext cx="2879167" cy="1829603"/>
          </a:xfrm>
          <a:custGeom>
            <a:avLst/>
            <a:gdLst>
              <a:gd name="connsiteX0" fmla="*/ 0 w 2879167"/>
              <a:gd name="connsiteY0" fmla="*/ 0 h 1829603"/>
              <a:gd name="connsiteX1" fmla="*/ 2879167 w 2879167"/>
              <a:gd name="connsiteY1" fmla="*/ 0 h 1829603"/>
              <a:gd name="connsiteX2" fmla="*/ 2879167 w 2879167"/>
              <a:gd name="connsiteY2" fmla="*/ 1829603 h 1829603"/>
              <a:gd name="connsiteX3" fmla="*/ 0 w 2879167"/>
              <a:gd name="connsiteY3" fmla="*/ 1829603 h 1829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9167" h="1829603">
                <a:moveTo>
                  <a:pt x="0" y="0"/>
                </a:moveTo>
                <a:lnTo>
                  <a:pt x="2879167" y="0"/>
                </a:lnTo>
                <a:lnTo>
                  <a:pt x="2879167" y="1829603"/>
                </a:lnTo>
                <a:lnTo>
                  <a:pt x="0" y="1829603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6153" r="6704" b="5833"/>
          <a:stretch>
            <a:fillRect/>
          </a:stretch>
        </p:blipFill>
        <p:spPr>
          <a:xfrm>
            <a:off x="5762437" y="1021367"/>
            <a:ext cx="2744956" cy="1829535"/>
          </a:xfrm>
          <a:custGeom>
            <a:avLst/>
            <a:gdLst>
              <a:gd name="connsiteX0" fmla="*/ 0 w 2744956"/>
              <a:gd name="connsiteY0" fmla="*/ 0 h 1829535"/>
              <a:gd name="connsiteX1" fmla="*/ 2744956 w 2744956"/>
              <a:gd name="connsiteY1" fmla="*/ 0 h 1829535"/>
              <a:gd name="connsiteX2" fmla="*/ 2744956 w 2744956"/>
              <a:gd name="connsiteY2" fmla="*/ 1829535 h 1829535"/>
              <a:gd name="connsiteX3" fmla="*/ 0 w 2744956"/>
              <a:gd name="connsiteY3" fmla="*/ 1829535 h 1829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4956" h="1829535">
                <a:moveTo>
                  <a:pt x="0" y="0"/>
                </a:moveTo>
                <a:lnTo>
                  <a:pt x="2744956" y="0"/>
                </a:lnTo>
                <a:lnTo>
                  <a:pt x="2744956" y="1829535"/>
                </a:lnTo>
                <a:lnTo>
                  <a:pt x="0" y="1829535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" t="1012" r="12709" b="3462"/>
          <a:stretch>
            <a:fillRect/>
          </a:stretch>
        </p:blipFill>
        <p:spPr>
          <a:xfrm>
            <a:off x="2" y="1019763"/>
            <a:ext cx="2883269" cy="1831139"/>
          </a:xfrm>
          <a:custGeom>
            <a:avLst/>
            <a:gdLst>
              <a:gd name="connsiteX0" fmla="*/ 0 w 2883269"/>
              <a:gd name="connsiteY0" fmla="*/ 0 h 1831139"/>
              <a:gd name="connsiteX1" fmla="*/ 2883269 w 2883269"/>
              <a:gd name="connsiteY1" fmla="*/ 0 h 1831139"/>
              <a:gd name="connsiteX2" fmla="*/ 2883269 w 2883269"/>
              <a:gd name="connsiteY2" fmla="*/ 1831139 h 1831139"/>
              <a:gd name="connsiteX3" fmla="*/ 0 w 2883269"/>
              <a:gd name="connsiteY3" fmla="*/ 1831139 h 183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3269" h="1831139">
                <a:moveTo>
                  <a:pt x="0" y="0"/>
                </a:moveTo>
                <a:lnTo>
                  <a:pt x="2883269" y="0"/>
                </a:lnTo>
                <a:lnTo>
                  <a:pt x="2883269" y="1831139"/>
                </a:lnTo>
                <a:lnTo>
                  <a:pt x="0" y="1831139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" y="2852936"/>
            <a:ext cx="2883268" cy="3334504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239986" y="2946848"/>
            <a:ext cx="253595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18565"/>
            <a:r>
              <a:rPr lang="en-US" altLang="zh-CN" sz="3600" kern="0" spc="-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Introduction</a:t>
            </a:r>
            <a:endParaRPr lang="zh-CN" altLang="en-US" sz="3600" kern="0" spc="-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Arial Unicode MS" panose="020B0604020202020204" pitchFamily="34" charset="-122"/>
              <a:cs typeface="Verdana" panose="020B060403050404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933517" y="2852936"/>
            <a:ext cx="0" cy="3263384"/>
          </a:xfrm>
          <a:prstGeom prst="line">
            <a:avLst/>
          </a:prstGeom>
          <a:ln w="19050">
            <a:solidFill>
              <a:srgbClr val="258A37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1"/>
          <p:cNvSpPr txBox="1"/>
          <p:nvPr/>
        </p:nvSpPr>
        <p:spPr>
          <a:xfrm>
            <a:off x="3123253" y="3603608"/>
            <a:ext cx="8055443" cy="11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3123254" y="3106063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TextBox 51"/>
          <p:cNvSpPr txBox="1"/>
          <p:nvPr/>
        </p:nvSpPr>
        <p:spPr>
          <a:xfrm>
            <a:off x="3123253" y="4940614"/>
            <a:ext cx="8055443" cy="11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/>
          <p:nvPr/>
        </p:nvSpPr>
        <p:spPr bwMode="auto">
          <a:xfrm>
            <a:off x="2700785" y="4368514"/>
            <a:ext cx="497417" cy="87630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92011" y="-1480499"/>
            <a:ext cx="6320672" cy="6725312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3733659" y="2364493"/>
            <a:ext cx="2484208" cy="2880320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244813"/>
            <a:ext cx="12192000" cy="0"/>
          </a:xfrm>
          <a:prstGeom prst="line">
            <a:avLst/>
          </a:prstGeom>
          <a:ln w="19050">
            <a:solidFill>
              <a:srgbClr val="258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24059" y="814385"/>
            <a:ext cx="5360821" cy="140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35" spc="-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+400% Growth</a:t>
            </a:r>
            <a:endParaRPr lang="en-US" sz="5335" spc="-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03542" y="2969907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1"/>
          <p:cNvSpPr txBox="1"/>
          <p:nvPr/>
        </p:nvSpPr>
        <p:spPr>
          <a:xfrm>
            <a:off x="4046906" y="3311749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5" name="矩形 27"/>
          <p:cNvSpPr>
            <a:spLocks noChangeArrowheads="1"/>
          </p:cNvSpPr>
          <p:nvPr/>
        </p:nvSpPr>
        <p:spPr bwMode="auto">
          <a:xfrm>
            <a:off x="635381" y="1846959"/>
            <a:ext cx="5263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5381" y="1474558"/>
            <a:ext cx="156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1872" y="417741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Placeholder 1"/>
          <p:cNvSpPr txBox="1"/>
          <p:nvPr/>
        </p:nvSpPr>
        <p:spPr>
          <a:xfrm>
            <a:off x="585236" y="4519255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78129" y="540463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1"/>
          <p:cNvSpPr txBox="1"/>
          <p:nvPr/>
        </p:nvSpPr>
        <p:spPr>
          <a:xfrm>
            <a:off x="3867108" y="5670736"/>
            <a:ext cx="219637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89169" y="540463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1"/>
          <p:cNvSpPr txBox="1"/>
          <p:nvPr/>
        </p:nvSpPr>
        <p:spPr>
          <a:xfrm>
            <a:off x="8413647" y="5670736"/>
            <a:ext cx="2115147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3" r="34667"/>
          <a:stretch>
            <a:fillRect/>
          </a:stretch>
        </p:blipFill>
        <p:spPr>
          <a:xfrm>
            <a:off x="6096000" y="4"/>
            <a:ext cx="6096000" cy="6857999"/>
          </a:xfrm>
          <a:custGeom>
            <a:avLst/>
            <a:gdLst>
              <a:gd name="connsiteX0" fmla="*/ 0 w 6096000"/>
              <a:gd name="connsiteY0" fmla="*/ 0 h 6857999"/>
              <a:gd name="connsiteX1" fmla="*/ 6096000 w 6096000"/>
              <a:gd name="connsiteY1" fmla="*/ 0 h 6857999"/>
              <a:gd name="connsiteX2" fmla="*/ 6096000 w 6096000"/>
              <a:gd name="connsiteY2" fmla="*/ 6857999 h 6857999"/>
              <a:gd name="connsiteX3" fmla="*/ 0 w 6096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7999">
                <a:moveTo>
                  <a:pt x="0" y="0"/>
                </a:moveTo>
                <a:lnTo>
                  <a:pt x="6096000" y="0"/>
                </a:lnTo>
                <a:lnTo>
                  <a:pt x="6096000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15" name="Rectangle 14"/>
          <p:cNvSpPr/>
          <p:nvPr/>
        </p:nvSpPr>
        <p:spPr>
          <a:xfrm>
            <a:off x="1311156" y="3560139"/>
            <a:ext cx="3688779" cy="900471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22" name="TextBox 51"/>
          <p:cNvSpPr txBox="1"/>
          <p:nvPr/>
        </p:nvSpPr>
        <p:spPr>
          <a:xfrm>
            <a:off x="1279777" y="2689558"/>
            <a:ext cx="3720156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51"/>
          <p:cNvSpPr txBox="1"/>
          <p:nvPr/>
        </p:nvSpPr>
        <p:spPr>
          <a:xfrm>
            <a:off x="1279778" y="3659508"/>
            <a:ext cx="3720156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79777" y="4707534"/>
            <a:ext cx="372015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1279777" y="1197660"/>
            <a:ext cx="4411110" cy="726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altLang="zh-CN" sz="3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</a:t>
            </a:r>
            <a:endParaRPr lang="en-US" altLang="zh-CN" sz="40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61"/>
          <p:cNvSpPr txBox="1"/>
          <p:nvPr/>
        </p:nvSpPr>
        <p:spPr>
          <a:xfrm>
            <a:off x="1341401" y="1903599"/>
            <a:ext cx="41005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cxnSp>
        <p:nvCxnSpPr>
          <p:cNvPr id="26" name="Straight Connector 4"/>
          <p:cNvCxnSpPr/>
          <p:nvPr/>
        </p:nvCxnSpPr>
        <p:spPr>
          <a:xfrm>
            <a:off x="1341401" y="1197659"/>
            <a:ext cx="990600" cy="0"/>
          </a:xfrm>
          <a:prstGeom prst="line">
            <a:avLst/>
          </a:prstGeom>
          <a:ln w="28575">
            <a:solidFill>
              <a:srgbClr val="0066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3"/>
          <p:cNvGrpSpPr/>
          <p:nvPr/>
        </p:nvGrpSpPr>
        <p:grpSpPr>
          <a:xfrm>
            <a:off x="5182157" y="1682913"/>
            <a:ext cx="1827686" cy="1827685"/>
            <a:chOff x="3835319" y="1420630"/>
            <a:chExt cx="1473781" cy="1473780"/>
          </a:xfrm>
        </p:grpSpPr>
        <p:sp>
          <p:nvSpPr>
            <p:cNvPr id="11" name="Rectangle 10"/>
            <p:cNvSpPr/>
            <p:nvPr/>
          </p:nvSpPr>
          <p:spPr bwMode="auto">
            <a:xfrm rot="18900000">
              <a:off x="3835319" y="1420630"/>
              <a:ext cx="1473781" cy="1473780"/>
            </a:xfrm>
            <a:prstGeom prst="rect">
              <a:avLst/>
            </a:prstGeom>
            <a:solidFill>
              <a:srgbClr val="00663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88957" y="1674269"/>
              <a:ext cx="966505" cy="96650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95090" y="4089349"/>
            <a:ext cx="315279" cy="315280"/>
            <a:chOff x="1066800" y="2209799"/>
            <a:chExt cx="315279" cy="315280"/>
          </a:xfrm>
        </p:grpSpPr>
        <p:sp>
          <p:nvSpPr>
            <p:cNvPr id="37" name="Shape 796"/>
            <p:cNvSpPr/>
            <p:nvPr/>
          </p:nvSpPr>
          <p:spPr>
            <a:xfrm>
              <a:off x="1066800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663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Shape 797"/>
            <p:cNvSpPr/>
            <p:nvPr/>
          </p:nvSpPr>
          <p:spPr>
            <a:xfrm>
              <a:off x="1139147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73906" y="4089349"/>
            <a:ext cx="315279" cy="315280"/>
            <a:chOff x="4645616" y="2209799"/>
            <a:chExt cx="315279" cy="315280"/>
          </a:xfrm>
        </p:grpSpPr>
        <p:sp>
          <p:nvSpPr>
            <p:cNvPr id="40" name="Shape 801"/>
            <p:cNvSpPr/>
            <p:nvPr/>
          </p:nvSpPr>
          <p:spPr>
            <a:xfrm>
              <a:off x="4645616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663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Shape 802"/>
            <p:cNvSpPr/>
            <p:nvPr/>
          </p:nvSpPr>
          <p:spPr>
            <a:xfrm>
              <a:off x="4717963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80221" y="4089349"/>
            <a:ext cx="315279" cy="315280"/>
            <a:chOff x="8251931" y="2209799"/>
            <a:chExt cx="315279" cy="315280"/>
          </a:xfrm>
        </p:grpSpPr>
        <p:sp>
          <p:nvSpPr>
            <p:cNvPr id="43" name="Shape 806"/>
            <p:cNvSpPr/>
            <p:nvPr/>
          </p:nvSpPr>
          <p:spPr>
            <a:xfrm>
              <a:off x="8251931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663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Shape 807"/>
            <p:cNvSpPr/>
            <p:nvPr/>
          </p:nvSpPr>
          <p:spPr>
            <a:xfrm>
              <a:off x="8324278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95090" y="5138857"/>
            <a:ext cx="315279" cy="315279"/>
            <a:chOff x="1066800" y="3675945"/>
            <a:chExt cx="315279" cy="315279"/>
          </a:xfrm>
        </p:grpSpPr>
        <p:sp>
          <p:nvSpPr>
            <p:cNvPr id="46" name="Shape 811"/>
            <p:cNvSpPr/>
            <p:nvPr/>
          </p:nvSpPr>
          <p:spPr>
            <a:xfrm>
              <a:off x="1066800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58A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Shape 812"/>
            <p:cNvSpPr/>
            <p:nvPr/>
          </p:nvSpPr>
          <p:spPr>
            <a:xfrm>
              <a:off x="1139147" y="3761629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673906" y="5138857"/>
            <a:ext cx="315279" cy="315279"/>
            <a:chOff x="4645616" y="3675945"/>
            <a:chExt cx="315279" cy="315279"/>
          </a:xfrm>
        </p:grpSpPr>
        <p:sp>
          <p:nvSpPr>
            <p:cNvPr id="49" name="Shape 816"/>
            <p:cNvSpPr/>
            <p:nvPr/>
          </p:nvSpPr>
          <p:spPr>
            <a:xfrm>
              <a:off x="4645616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58A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Shape 817"/>
            <p:cNvSpPr/>
            <p:nvPr/>
          </p:nvSpPr>
          <p:spPr>
            <a:xfrm>
              <a:off x="4717963" y="3761629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280221" y="5138857"/>
            <a:ext cx="315279" cy="315279"/>
            <a:chOff x="8251931" y="3675945"/>
            <a:chExt cx="315279" cy="315279"/>
          </a:xfrm>
        </p:grpSpPr>
        <p:sp>
          <p:nvSpPr>
            <p:cNvPr id="52" name="Shape 821"/>
            <p:cNvSpPr/>
            <p:nvPr/>
          </p:nvSpPr>
          <p:spPr>
            <a:xfrm>
              <a:off x="8251931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58A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Shape 822"/>
            <p:cNvSpPr/>
            <p:nvPr/>
          </p:nvSpPr>
          <p:spPr>
            <a:xfrm>
              <a:off x="8324278" y="3761629"/>
              <a:ext cx="170584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911835" y="1835219"/>
            <a:ext cx="1523071" cy="1523072"/>
            <a:chOff x="7912095" y="2051909"/>
            <a:chExt cx="1523071" cy="1523072"/>
          </a:xfrm>
        </p:grpSpPr>
        <p:sp>
          <p:nvSpPr>
            <p:cNvPr id="8" name="L-Shape 7"/>
            <p:cNvSpPr/>
            <p:nvPr/>
          </p:nvSpPr>
          <p:spPr bwMode="auto">
            <a:xfrm rot="18900000" flipH="1">
              <a:off x="7912095" y="2051909"/>
              <a:ext cx="1523071" cy="1523072"/>
            </a:xfrm>
            <a:prstGeom prst="corner">
              <a:avLst/>
            </a:prstGeom>
            <a:solidFill>
              <a:srgbClr val="00663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45"/>
            <p:cNvSpPr/>
            <p:nvPr/>
          </p:nvSpPr>
          <p:spPr bwMode="auto">
            <a:xfrm>
              <a:off x="9002228" y="2566260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79497" y="1835219"/>
            <a:ext cx="1523071" cy="1523072"/>
            <a:chOff x="9079757" y="2051909"/>
            <a:chExt cx="1523071" cy="1523072"/>
          </a:xfrm>
        </p:grpSpPr>
        <p:sp>
          <p:nvSpPr>
            <p:cNvPr id="9" name="L-Shape 8"/>
            <p:cNvSpPr/>
            <p:nvPr/>
          </p:nvSpPr>
          <p:spPr bwMode="auto">
            <a:xfrm rot="18900000" flipH="1">
              <a:off x="9079757" y="2051909"/>
              <a:ext cx="1523071" cy="1523072"/>
            </a:xfrm>
            <a:prstGeom prst="corner">
              <a:avLst/>
            </a:prstGeom>
            <a:solidFill>
              <a:srgbClr val="258A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10077435" y="2615288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52517" y="1835219"/>
            <a:ext cx="1552437" cy="1523071"/>
            <a:chOff x="1552777" y="2051909"/>
            <a:chExt cx="1552437" cy="1523071"/>
          </a:xfrm>
        </p:grpSpPr>
        <p:sp>
          <p:nvSpPr>
            <p:cNvPr id="6" name="L-Shape 5"/>
            <p:cNvSpPr/>
            <p:nvPr/>
          </p:nvSpPr>
          <p:spPr bwMode="auto">
            <a:xfrm rot="2700000">
              <a:off x="1582142" y="2051909"/>
              <a:ext cx="1523071" cy="1523072"/>
            </a:xfrm>
            <a:prstGeom prst="corner">
              <a:avLst/>
            </a:prstGeom>
            <a:solidFill>
              <a:srgbClr val="258A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71" name="Group 32"/>
            <p:cNvGrpSpPr/>
            <p:nvPr/>
          </p:nvGrpSpPr>
          <p:grpSpPr bwMode="auto">
            <a:xfrm>
              <a:off x="1552777" y="2697223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72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3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2749545" y="1835219"/>
            <a:ext cx="1523072" cy="1523071"/>
            <a:chOff x="2749805" y="2051909"/>
            <a:chExt cx="1523072" cy="1523071"/>
          </a:xfrm>
        </p:grpSpPr>
        <p:sp>
          <p:nvSpPr>
            <p:cNvPr id="5" name="L-Shape 4"/>
            <p:cNvSpPr/>
            <p:nvPr/>
          </p:nvSpPr>
          <p:spPr bwMode="auto">
            <a:xfrm rot="2700000">
              <a:off x="2749805" y="2051909"/>
              <a:ext cx="1523071" cy="1523072"/>
            </a:xfrm>
            <a:prstGeom prst="corner">
              <a:avLst/>
            </a:prstGeom>
            <a:solidFill>
              <a:srgbClr val="00663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26"/>
            <p:cNvSpPr>
              <a:spLocks noEditPoints="1"/>
            </p:cNvSpPr>
            <p:nvPr/>
          </p:nvSpPr>
          <p:spPr bwMode="auto">
            <a:xfrm>
              <a:off x="2812923" y="2626597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24839" y="1835219"/>
            <a:ext cx="1523072" cy="1523071"/>
            <a:chOff x="3925099" y="2051909"/>
            <a:chExt cx="1523072" cy="1523071"/>
          </a:xfrm>
        </p:grpSpPr>
        <p:sp>
          <p:nvSpPr>
            <p:cNvPr id="4" name="L-Shape 3"/>
            <p:cNvSpPr/>
            <p:nvPr/>
          </p:nvSpPr>
          <p:spPr bwMode="auto">
            <a:xfrm rot="2700000">
              <a:off x="3925099" y="2051909"/>
              <a:ext cx="1523071" cy="1523072"/>
            </a:xfrm>
            <a:prstGeom prst="corner">
              <a:avLst/>
            </a:prstGeom>
            <a:solidFill>
              <a:srgbClr val="258A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21"/>
            <p:cNvSpPr/>
            <p:nvPr/>
          </p:nvSpPr>
          <p:spPr bwMode="auto">
            <a:xfrm>
              <a:off x="3986419" y="2604768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36542" y="1835219"/>
            <a:ext cx="1554474" cy="1523072"/>
            <a:chOff x="6736802" y="2051909"/>
            <a:chExt cx="1554474" cy="1523072"/>
          </a:xfrm>
        </p:grpSpPr>
        <p:sp>
          <p:nvSpPr>
            <p:cNvPr id="7" name="L-Shape 6"/>
            <p:cNvSpPr/>
            <p:nvPr/>
          </p:nvSpPr>
          <p:spPr bwMode="auto">
            <a:xfrm rot="18900000" flipH="1">
              <a:off x="6736802" y="2051909"/>
              <a:ext cx="1523071" cy="1523072"/>
            </a:xfrm>
            <a:prstGeom prst="corner">
              <a:avLst/>
            </a:prstGeom>
            <a:solidFill>
              <a:srgbClr val="258A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7801489" y="2613569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6" name="Text Placeholder 1"/>
          <p:cNvSpPr txBox="1"/>
          <p:nvPr/>
        </p:nvSpPr>
        <p:spPr>
          <a:xfrm>
            <a:off x="1590263" y="423255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1493978" y="403461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 Placeholder 1"/>
          <p:cNvSpPr txBox="1"/>
          <p:nvPr/>
        </p:nvSpPr>
        <p:spPr>
          <a:xfrm>
            <a:off x="1590263" y="528206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1493978" y="508412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Text Placeholder 1"/>
          <p:cNvSpPr txBox="1"/>
          <p:nvPr/>
        </p:nvSpPr>
        <p:spPr>
          <a:xfrm>
            <a:off x="5186768" y="423255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9" name="Text Placeholder 2"/>
          <p:cNvSpPr txBox="1"/>
          <p:nvPr/>
        </p:nvSpPr>
        <p:spPr>
          <a:xfrm>
            <a:off x="5090483" y="403461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 Placeholder 1"/>
          <p:cNvSpPr txBox="1"/>
          <p:nvPr/>
        </p:nvSpPr>
        <p:spPr>
          <a:xfrm>
            <a:off x="5186768" y="528206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1" name="Text Placeholder 2"/>
          <p:cNvSpPr txBox="1"/>
          <p:nvPr/>
        </p:nvSpPr>
        <p:spPr>
          <a:xfrm>
            <a:off x="5090483" y="508412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 Placeholder 1"/>
          <p:cNvSpPr txBox="1"/>
          <p:nvPr/>
        </p:nvSpPr>
        <p:spPr>
          <a:xfrm>
            <a:off x="8860343" y="423255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3" name="Text Placeholder 2"/>
          <p:cNvSpPr txBox="1"/>
          <p:nvPr/>
        </p:nvSpPr>
        <p:spPr>
          <a:xfrm>
            <a:off x="8764058" y="403461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Text Placeholder 1"/>
          <p:cNvSpPr txBox="1"/>
          <p:nvPr/>
        </p:nvSpPr>
        <p:spPr>
          <a:xfrm>
            <a:off x="8860343" y="528206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5" name="Text Placeholder 2"/>
          <p:cNvSpPr txBox="1"/>
          <p:nvPr/>
        </p:nvSpPr>
        <p:spPr>
          <a:xfrm>
            <a:off x="8764058" y="508412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78"/>
          <p:cNvSpPr/>
          <p:nvPr/>
        </p:nvSpPr>
        <p:spPr>
          <a:xfrm rot="10800000" flipH="1" flipV="1">
            <a:off x="1172775" y="3465239"/>
            <a:ext cx="1020327" cy="994529"/>
          </a:xfrm>
          <a:prstGeom prst="teardrop">
            <a:avLst/>
          </a:prstGeom>
          <a:solidFill>
            <a:srgbClr val="00663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Round Diagonal Corner Rectangle 79"/>
          <p:cNvSpPr/>
          <p:nvPr/>
        </p:nvSpPr>
        <p:spPr>
          <a:xfrm rot="10800000" flipH="1" flipV="1">
            <a:off x="1170682" y="3431376"/>
            <a:ext cx="1020327" cy="994529"/>
          </a:xfrm>
          <a:prstGeom prst="teardrop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Round Diagonal Corner Rectangle 81"/>
          <p:cNvSpPr/>
          <p:nvPr/>
        </p:nvSpPr>
        <p:spPr>
          <a:xfrm rot="10800000" flipV="1">
            <a:off x="2412154" y="3480873"/>
            <a:ext cx="1216427" cy="1219500"/>
          </a:xfrm>
          <a:prstGeom prst="teardrop">
            <a:avLst/>
          </a:prstGeom>
          <a:solidFill>
            <a:srgbClr val="258A37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Round Diagonal Corner Rectangle 82"/>
          <p:cNvSpPr/>
          <p:nvPr/>
        </p:nvSpPr>
        <p:spPr>
          <a:xfrm rot="10800000" flipV="1">
            <a:off x="2412158" y="3447704"/>
            <a:ext cx="1216427" cy="1219500"/>
          </a:xfrm>
          <a:prstGeom prst="teardrop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Round Diagonal Corner Rectangle 84"/>
          <p:cNvSpPr/>
          <p:nvPr/>
        </p:nvSpPr>
        <p:spPr>
          <a:xfrm rot="10800000">
            <a:off x="2294707" y="2086966"/>
            <a:ext cx="1333868" cy="1301240"/>
          </a:xfrm>
          <a:prstGeom prst="teardrop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Round Diagonal Corner Rectangle 85"/>
          <p:cNvSpPr/>
          <p:nvPr/>
        </p:nvSpPr>
        <p:spPr>
          <a:xfrm rot="10800000">
            <a:off x="2294711" y="2061559"/>
            <a:ext cx="1333868" cy="1301240"/>
          </a:xfrm>
          <a:prstGeom prst="teardrop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Round Diagonal Corner Rectangle 87"/>
          <p:cNvSpPr/>
          <p:nvPr/>
        </p:nvSpPr>
        <p:spPr>
          <a:xfrm rot="10800000" flipH="1">
            <a:off x="252265" y="1488459"/>
            <a:ext cx="1906052" cy="1783913"/>
          </a:xfrm>
          <a:prstGeom prst="teardrop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Round Diagonal Corner Rectangle 88"/>
          <p:cNvSpPr/>
          <p:nvPr/>
        </p:nvSpPr>
        <p:spPr>
          <a:xfrm rot="10800000" flipH="1">
            <a:off x="250620" y="1459236"/>
            <a:ext cx="1906052" cy="1783913"/>
          </a:xfrm>
          <a:prstGeom prst="teardrop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12033" y="2791301"/>
            <a:ext cx="1165355" cy="1165347"/>
          </a:xfrm>
          <a:prstGeom prst="ellipse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1768254" y="3362796"/>
            <a:ext cx="1109133" cy="2686901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rgbClr val="258A37"/>
          </a:solidFill>
          <a:ln w="9525">
            <a:solidFill>
              <a:srgbClr val="258A37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258A37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113870" y="3170775"/>
            <a:ext cx="384047" cy="38404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049701"/>
            <a:ext cx="12192000" cy="112343"/>
          </a:xfrm>
          <a:prstGeom prst="rect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" name="Round Diagonal Corner Rectangle 90"/>
          <p:cNvSpPr/>
          <p:nvPr/>
        </p:nvSpPr>
        <p:spPr>
          <a:xfrm rot="10800000" flipH="1" flipV="1">
            <a:off x="1401113" y="4655229"/>
            <a:ext cx="800136" cy="756867"/>
          </a:xfrm>
          <a:prstGeom prst="teardrop">
            <a:avLst/>
          </a:prstGeom>
          <a:solidFill>
            <a:srgbClr val="006631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" name="Round Diagonal Corner Rectangle 91"/>
          <p:cNvSpPr/>
          <p:nvPr/>
        </p:nvSpPr>
        <p:spPr>
          <a:xfrm rot="10800000" flipH="1" flipV="1">
            <a:off x="1402564" y="4625857"/>
            <a:ext cx="800137" cy="756866"/>
          </a:xfrm>
          <a:prstGeom prst="teardrop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185676" y="4538516"/>
            <a:ext cx="240424" cy="240421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10977365" y="3182264"/>
            <a:ext cx="625361" cy="607457"/>
          </a:xfrm>
          <a:prstGeom prst="ellipse">
            <a:avLst/>
          </a:prstGeom>
          <a:noFill/>
          <a:ln>
            <a:solidFill>
              <a:srgbClr val="0066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5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3"/>
          <p:cNvSpPr>
            <a:spLocks noEditPoints="1"/>
          </p:cNvSpPr>
          <p:nvPr/>
        </p:nvSpPr>
        <p:spPr bwMode="auto">
          <a:xfrm>
            <a:off x="11124730" y="3334508"/>
            <a:ext cx="334433" cy="25188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9316205" y="3182264"/>
            <a:ext cx="625361" cy="607457"/>
          </a:xfrm>
          <a:prstGeom prst="ellipse">
            <a:avLst/>
          </a:prstGeom>
          <a:noFill/>
          <a:ln>
            <a:solidFill>
              <a:srgbClr val="258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4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Freeform 103"/>
          <p:cNvSpPr>
            <a:spLocks noEditPoints="1"/>
          </p:cNvSpPr>
          <p:nvPr/>
        </p:nvSpPr>
        <p:spPr bwMode="auto">
          <a:xfrm>
            <a:off x="9502237" y="3273860"/>
            <a:ext cx="262179" cy="386062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5993885" y="3182264"/>
            <a:ext cx="625361" cy="607457"/>
          </a:xfrm>
          <a:prstGeom prst="ellipse">
            <a:avLst/>
          </a:prstGeom>
          <a:noFill/>
          <a:ln>
            <a:solidFill>
              <a:srgbClr val="258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2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6162288" y="3329585"/>
            <a:ext cx="314581" cy="314581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7655045" y="3182264"/>
            <a:ext cx="625361" cy="607457"/>
          </a:xfrm>
          <a:prstGeom prst="ellipse">
            <a:avLst/>
          </a:prstGeom>
          <a:noFill/>
          <a:ln>
            <a:solidFill>
              <a:srgbClr val="0066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Freeform 36"/>
          <p:cNvSpPr>
            <a:spLocks noEditPoints="1"/>
          </p:cNvSpPr>
          <p:nvPr/>
        </p:nvSpPr>
        <p:spPr bwMode="auto">
          <a:xfrm>
            <a:off x="7848164" y="3329585"/>
            <a:ext cx="270933" cy="294217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4332725" y="3182264"/>
            <a:ext cx="625361" cy="607457"/>
          </a:xfrm>
          <a:prstGeom prst="ellipse">
            <a:avLst/>
          </a:prstGeom>
          <a:noFill/>
          <a:ln>
            <a:solidFill>
              <a:srgbClr val="0066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117"/>
          <p:cNvSpPr/>
          <p:nvPr/>
        </p:nvSpPr>
        <p:spPr bwMode="auto">
          <a:xfrm>
            <a:off x="4533330" y="3363452"/>
            <a:ext cx="260351" cy="260351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5" name="Freeform 5"/>
          <p:cNvSpPr>
            <a:spLocks noEditPoints="1"/>
          </p:cNvSpPr>
          <p:nvPr/>
        </p:nvSpPr>
        <p:spPr bwMode="auto">
          <a:xfrm>
            <a:off x="2640939" y="2360184"/>
            <a:ext cx="664189" cy="66418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6" name="Freeform 36"/>
          <p:cNvSpPr>
            <a:spLocks noEditPoints="1"/>
          </p:cNvSpPr>
          <p:nvPr/>
        </p:nvSpPr>
        <p:spPr bwMode="auto">
          <a:xfrm>
            <a:off x="2788487" y="3824464"/>
            <a:ext cx="427741" cy="464501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7" name="Freeform 103"/>
          <p:cNvSpPr>
            <a:spLocks noEditPoints="1"/>
          </p:cNvSpPr>
          <p:nvPr/>
        </p:nvSpPr>
        <p:spPr bwMode="auto">
          <a:xfrm>
            <a:off x="1500156" y="3716845"/>
            <a:ext cx="324745" cy="47819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8" name="Freeform 13"/>
          <p:cNvSpPr>
            <a:spLocks noEditPoints="1"/>
          </p:cNvSpPr>
          <p:nvPr/>
        </p:nvSpPr>
        <p:spPr bwMode="auto">
          <a:xfrm>
            <a:off x="1626312" y="4866443"/>
            <a:ext cx="334433" cy="25188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Freeform 145"/>
          <p:cNvSpPr/>
          <p:nvPr/>
        </p:nvSpPr>
        <p:spPr bwMode="auto">
          <a:xfrm>
            <a:off x="931526" y="2099656"/>
            <a:ext cx="668017" cy="576045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0" name="TextBox 51"/>
          <p:cNvSpPr txBox="1"/>
          <p:nvPr/>
        </p:nvSpPr>
        <p:spPr>
          <a:xfrm>
            <a:off x="3879544" y="1958598"/>
            <a:ext cx="7410501" cy="89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921070" y="405765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1"/>
          <p:cNvSpPr txBox="1"/>
          <p:nvPr/>
        </p:nvSpPr>
        <p:spPr>
          <a:xfrm>
            <a:off x="3972231" y="4418666"/>
            <a:ext cx="156410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516413" y="405765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1"/>
          <p:cNvSpPr txBox="1"/>
          <p:nvPr/>
        </p:nvSpPr>
        <p:spPr>
          <a:xfrm>
            <a:off x="5567574" y="4418666"/>
            <a:ext cx="156410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168572" y="409213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Placeholder 1"/>
          <p:cNvSpPr txBox="1"/>
          <p:nvPr/>
        </p:nvSpPr>
        <p:spPr>
          <a:xfrm>
            <a:off x="7219733" y="4453138"/>
            <a:ext cx="156410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903130" y="409213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Placeholder 1"/>
          <p:cNvSpPr txBox="1"/>
          <p:nvPr/>
        </p:nvSpPr>
        <p:spPr>
          <a:xfrm>
            <a:off x="8954291" y="4453138"/>
            <a:ext cx="156410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549970" y="4092130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Placeholder 1"/>
          <p:cNvSpPr txBox="1"/>
          <p:nvPr/>
        </p:nvSpPr>
        <p:spPr>
          <a:xfrm>
            <a:off x="10601131" y="4453138"/>
            <a:ext cx="156410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881452" y="1566014"/>
            <a:ext cx="156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1018162" y="2505379"/>
          <a:ext cx="4359248" cy="3833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圆角矩形 6"/>
          <p:cNvSpPr/>
          <p:nvPr/>
        </p:nvSpPr>
        <p:spPr>
          <a:xfrm rot="19970490">
            <a:off x="3930467" y="1215746"/>
            <a:ext cx="2158341" cy="552844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0066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4117508" y="1676595"/>
            <a:ext cx="204818" cy="445180"/>
          </a:xfrm>
          <a:custGeom>
            <a:avLst/>
            <a:gdLst>
              <a:gd name="connsiteX0" fmla="*/ 159657 w 186808"/>
              <a:gd name="connsiteY0" fmla="*/ 449943 h 449943"/>
              <a:gd name="connsiteX1" fmla="*/ 174171 w 186808"/>
              <a:gd name="connsiteY1" fmla="*/ 203200 h 449943"/>
              <a:gd name="connsiteX2" fmla="*/ 0 w 186808"/>
              <a:gd name="connsiteY2" fmla="*/ 0 h 449943"/>
              <a:gd name="connsiteX0-1" fmla="*/ 183470 w 212384"/>
              <a:gd name="connsiteY0-2" fmla="*/ 445180 h 445180"/>
              <a:gd name="connsiteX1-3" fmla="*/ 197984 w 212384"/>
              <a:gd name="connsiteY1-4" fmla="*/ 198437 h 445180"/>
              <a:gd name="connsiteX2-5" fmla="*/ 0 w 212384"/>
              <a:gd name="connsiteY2-6" fmla="*/ 0 h 445180"/>
              <a:gd name="connsiteX0-7" fmla="*/ 183470 w 212384"/>
              <a:gd name="connsiteY0-8" fmla="*/ 445180 h 445180"/>
              <a:gd name="connsiteX1-9" fmla="*/ 197984 w 212384"/>
              <a:gd name="connsiteY1-10" fmla="*/ 198437 h 445180"/>
              <a:gd name="connsiteX2-11" fmla="*/ 0 w 212384"/>
              <a:gd name="connsiteY2-12" fmla="*/ 0 h 445180"/>
              <a:gd name="connsiteX0-13" fmla="*/ 183470 w 208152"/>
              <a:gd name="connsiteY0-14" fmla="*/ 445180 h 445180"/>
              <a:gd name="connsiteX1-15" fmla="*/ 197984 w 208152"/>
              <a:gd name="connsiteY1-16" fmla="*/ 198437 h 445180"/>
              <a:gd name="connsiteX2-17" fmla="*/ 0 w 208152"/>
              <a:gd name="connsiteY2-18" fmla="*/ 0 h 445180"/>
              <a:gd name="connsiteX0-19" fmla="*/ 183470 w 204818"/>
              <a:gd name="connsiteY0-20" fmla="*/ 445180 h 445180"/>
              <a:gd name="connsiteX1-21" fmla="*/ 193222 w 204818"/>
              <a:gd name="connsiteY1-22" fmla="*/ 207962 h 445180"/>
              <a:gd name="connsiteX2-23" fmla="*/ 0 w 204818"/>
              <a:gd name="connsiteY2-24" fmla="*/ 0 h 445180"/>
              <a:gd name="connsiteX0-25" fmla="*/ 183470 w 204818"/>
              <a:gd name="connsiteY0-26" fmla="*/ 445180 h 445180"/>
              <a:gd name="connsiteX1-27" fmla="*/ 193222 w 204818"/>
              <a:gd name="connsiteY1-28" fmla="*/ 207962 h 445180"/>
              <a:gd name="connsiteX2-29" fmla="*/ 0 w 204818"/>
              <a:gd name="connsiteY2-30" fmla="*/ 0 h 445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4818" h="445180">
                <a:moveTo>
                  <a:pt x="183470" y="445180"/>
                </a:moveTo>
                <a:cubicBezTo>
                  <a:pt x="204032" y="359303"/>
                  <a:pt x="214275" y="310735"/>
                  <a:pt x="193222" y="207962"/>
                </a:cubicBezTo>
                <a:cubicBezTo>
                  <a:pt x="172169" y="105189"/>
                  <a:pt x="107118" y="49817"/>
                  <a:pt x="0" y="0"/>
                </a:cubicBezTo>
              </a:path>
            </a:pathLst>
          </a:custGeom>
          <a:noFill/>
          <a:ln w="57150">
            <a:solidFill>
              <a:srgbClr val="0066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404474" y="987630"/>
            <a:ext cx="1473612" cy="919242"/>
          </a:xfrm>
          <a:custGeom>
            <a:avLst/>
            <a:gdLst>
              <a:gd name="connsiteX0" fmla="*/ 214312 w 1414462"/>
              <a:gd name="connsiteY0" fmla="*/ 495300 h 862013"/>
              <a:gd name="connsiteX1" fmla="*/ 585787 w 1414462"/>
              <a:gd name="connsiteY1" fmla="*/ 309563 h 862013"/>
              <a:gd name="connsiteX2" fmla="*/ 1233487 w 1414462"/>
              <a:gd name="connsiteY2" fmla="*/ 0 h 862013"/>
              <a:gd name="connsiteX3" fmla="*/ 1414462 w 1414462"/>
              <a:gd name="connsiteY3" fmla="*/ 61913 h 862013"/>
              <a:gd name="connsiteX4" fmla="*/ 1381125 w 1414462"/>
              <a:gd name="connsiteY4" fmla="*/ 223838 h 862013"/>
              <a:gd name="connsiteX5" fmla="*/ 752475 w 1414462"/>
              <a:gd name="connsiteY5" fmla="*/ 547688 h 862013"/>
              <a:gd name="connsiteX6" fmla="*/ 76200 w 1414462"/>
              <a:gd name="connsiteY6" fmla="*/ 862013 h 862013"/>
              <a:gd name="connsiteX7" fmla="*/ 0 w 1414462"/>
              <a:gd name="connsiteY7" fmla="*/ 809625 h 862013"/>
              <a:gd name="connsiteX8" fmla="*/ 114300 w 1414462"/>
              <a:gd name="connsiteY8" fmla="*/ 723900 h 862013"/>
              <a:gd name="connsiteX9" fmla="*/ 90487 w 1414462"/>
              <a:gd name="connsiteY9" fmla="*/ 666750 h 862013"/>
              <a:gd name="connsiteX10" fmla="*/ 28575 w 1414462"/>
              <a:gd name="connsiteY10" fmla="*/ 681038 h 862013"/>
              <a:gd name="connsiteX11" fmla="*/ 42862 w 1414462"/>
              <a:gd name="connsiteY11" fmla="*/ 614363 h 862013"/>
              <a:gd name="connsiteX12" fmla="*/ 214312 w 1414462"/>
              <a:gd name="connsiteY12" fmla="*/ 495300 h 862013"/>
              <a:gd name="connsiteX0-1" fmla="*/ 214312 w 1414462"/>
              <a:gd name="connsiteY0-2" fmla="*/ 497831 h 864544"/>
              <a:gd name="connsiteX1-3" fmla="*/ 585787 w 1414462"/>
              <a:gd name="connsiteY1-4" fmla="*/ 312094 h 864544"/>
              <a:gd name="connsiteX2-5" fmla="*/ 1233487 w 1414462"/>
              <a:gd name="connsiteY2-6" fmla="*/ 2531 h 864544"/>
              <a:gd name="connsiteX3-7" fmla="*/ 1414462 w 1414462"/>
              <a:gd name="connsiteY3-8" fmla="*/ 64444 h 864544"/>
              <a:gd name="connsiteX4-9" fmla="*/ 1381125 w 1414462"/>
              <a:gd name="connsiteY4-10" fmla="*/ 226369 h 864544"/>
              <a:gd name="connsiteX5-11" fmla="*/ 752475 w 1414462"/>
              <a:gd name="connsiteY5-12" fmla="*/ 550219 h 864544"/>
              <a:gd name="connsiteX6-13" fmla="*/ 76200 w 1414462"/>
              <a:gd name="connsiteY6-14" fmla="*/ 864544 h 864544"/>
              <a:gd name="connsiteX7-15" fmla="*/ 0 w 1414462"/>
              <a:gd name="connsiteY7-16" fmla="*/ 812156 h 864544"/>
              <a:gd name="connsiteX8-17" fmla="*/ 114300 w 1414462"/>
              <a:gd name="connsiteY8-18" fmla="*/ 726431 h 864544"/>
              <a:gd name="connsiteX9-19" fmla="*/ 90487 w 1414462"/>
              <a:gd name="connsiteY9-20" fmla="*/ 669281 h 864544"/>
              <a:gd name="connsiteX10-21" fmla="*/ 28575 w 1414462"/>
              <a:gd name="connsiteY10-22" fmla="*/ 683569 h 864544"/>
              <a:gd name="connsiteX11-23" fmla="*/ 42862 w 1414462"/>
              <a:gd name="connsiteY11-24" fmla="*/ 616894 h 864544"/>
              <a:gd name="connsiteX12-25" fmla="*/ 214312 w 1414462"/>
              <a:gd name="connsiteY12-26" fmla="*/ 497831 h 864544"/>
              <a:gd name="connsiteX0-27" fmla="*/ 214312 w 1414462"/>
              <a:gd name="connsiteY0-28" fmla="*/ 499404 h 866117"/>
              <a:gd name="connsiteX1-29" fmla="*/ 585787 w 1414462"/>
              <a:gd name="connsiteY1-30" fmla="*/ 313667 h 866117"/>
              <a:gd name="connsiteX2-31" fmla="*/ 1233487 w 1414462"/>
              <a:gd name="connsiteY2-32" fmla="*/ 4104 h 866117"/>
              <a:gd name="connsiteX3-33" fmla="*/ 1414462 w 1414462"/>
              <a:gd name="connsiteY3-34" fmla="*/ 66017 h 866117"/>
              <a:gd name="connsiteX4-35" fmla="*/ 1381125 w 1414462"/>
              <a:gd name="connsiteY4-36" fmla="*/ 227942 h 866117"/>
              <a:gd name="connsiteX5-37" fmla="*/ 752475 w 1414462"/>
              <a:gd name="connsiteY5-38" fmla="*/ 551792 h 866117"/>
              <a:gd name="connsiteX6-39" fmla="*/ 76200 w 1414462"/>
              <a:gd name="connsiteY6-40" fmla="*/ 866117 h 866117"/>
              <a:gd name="connsiteX7-41" fmla="*/ 0 w 1414462"/>
              <a:gd name="connsiteY7-42" fmla="*/ 813729 h 866117"/>
              <a:gd name="connsiteX8-43" fmla="*/ 114300 w 1414462"/>
              <a:gd name="connsiteY8-44" fmla="*/ 728004 h 866117"/>
              <a:gd name="connsiteX9-45" fmla="*/ 90487 w 1414462"/>
              <a:gd name="connsiteY9-46" fmla="*/ 670854 h 866117"/>
              <a:gd name="connsiteX10-47" fmla="*/ 28575 w 1414462"/>
              <a:gd name="connsiteY10-48" fmla="*/ 685142 h 866117"/>
              <a:gd name="connsiteX11-49" fmla="*/ 42862 w 1414462"/>
              <a:gd name="connsiteY11-50" fmla="*/ 618467 h 866117"/>
              <a:gd name="connsiteX12-51" fmla="*/ 214312 w 1414462"/>
              <a:gd name="connsiteY12-52" fmla="*/ 499404 h 866117"/>
              <a:gd name="connsiteX0-53" fmla="*/ 214312 w 1418001"/>
              <a:gd name="connsiteY0-54" fmla="*/ 499404 h 866117"/>
              <a:gd name="connsiteX1-55" fmla="*/ 585787 w 1418001"/>
              <a:gd name="connsiteY1-56" fmla="*/ 313667 h 866117"/>
              <a:gd name="connsiteX2-57" fmla="*/ 1233487 w 1418001"/>
              <a:gd name="connsiteY2-58" fmla="*/ 4104 h 866117"/>
              <a:gd name="connsiteX3-59" fmla="*/ 1414462 w 1418001"/>
              <a:gd name="connsiteY3-60" fmla="*/ 66017 h 866117"/>
              <a:gd name="connsiteX4-61" fmla="*/ 1381125 w 1418001"/>
              <a:gd name="connsiteY4-62" fmla="*/ 227942 h 866117"/>
              <a:gd name="connsiteX5-63" fmla="*/ 752475 w 1418001"/>
              <a:gd name="connsiteY5-64" fmla="*/ 551792 h 866117"/>
              <a:gd name="connsiteX6-65" fmla="*/ 76200 w 1418001"/>
              <a:gd name="connsiteY6-66" fmla="*/ 866117 h 866117"/>
              <a:gd name="connsiteX7-67" fmla="*/ 0 w 1418001"/>
              <a:gd name="connsiteY7-68" fmla="*/ 813729 h 866117"/>
              <a:gd name="connsiteX8-69" fmla="*/ 114300 w 1418001"/>
              <a:gd name="connsiteY8-70" fmla="*/ 728004 h 866117"/>
              <a:gd name="connsiteX9-71" fmla="*/ 90487 w 1418001"/>
              <a:gd name="connsiteY9-72" fmla="*/ 670854 h 866117"/>
              <a:gd name="connsiteX10-73" fmla="*/ 28575 w 1418001"/>
              <a:gd name="connsiteY10-74" fmla="*/ 685142 h 866117"/>
              <a:gd name="connsiteX11-75" fmla="*/ 42862 w 1418001"/>
              <a:gd name="connsiteY11-76" fmla="*/ 618467 h 866117"/>
              <a:gd name="connsiteX12-77" fmla="*/ 214312 w 1418001"/>
              <a:gd name="connsiteY12-78" fmla="*/ 499404 h 866117"/>
              <a:gd name="connsiteX0-79" fmla="*/ 214312 w 1421888"/>
              <a:gd name="connsiteY0-80" fmla="*/ 499404 h 866117"/>
              <a:gd name="connsiteX1-81" fmla="*/ 585787 w 1421888"/>
              <a:gd name="connsiteY1-82" fmla="*/ 313667 h 866117"/>
              <a:gd name="connsiteX2-83" fmla="*/ 1233487 w 1421888"/>
              <a:gd name="connsiteY2-84" fmla="*/ 4104 h 866117"/>
              <a:gd name="connsiteX3-85" fmla="*/ 1414462 w 1421888"/>
              <a:gd name="connsiteY3-86" fmla="*/ 66017 h 866117"/>
              <a:gd name="connsiteX4-87" fmla="*/ 1381125 w 1421888"/>
              <a:gd name="connsiteY4-88" fmla="*/ 227942 h 866117"/>
              <a:gd name="connsiteX5-89" fmla="*/ 752475 w 1421888"/>
              <a:gd name="connsiteY5-90" fmla="*/ 551792 h 866117"/>
              <a:gd name="connsiteX6-91" fmla="*/ 76200 w 1421888"/>
              <a:gd name="connsiteY6-92" fmla="*/ 866117 h 866117"/>
              <a:gd name="connsiteX7-93" fmla="*/ 0 w 1421888"/>
              <a:gd name="connsiteY7-94" fmla="*/ 813729 h 866117"/>
              <a:gd name="connsiteX8-95" fmla="*/ 114300 w 1421888"/>
              <a:gd name="connsiteY8-96" fmla="*/ 728004 h 866117"/>
              <a:gd name="connsiteX9-97" fmla="*/ 90487 w 1421888"/>
              <a:gd name="connsiteY9-98" fmla="*/ 670854 h 866117"/>
              <a:gd name="connsiteX10-99" fmla="*/ 28575 w 1421888"/>
              <a:gd name="connsiteY10-100" fmla="*/ 685142 h 866117"/>
              <a:gd name="connsiteX11-101" fmla="*/ 42862 w 1421888"/>
              <a:gd name="connsiteY11-102" fmla="*/ 618467 h 866117"/>
              <a:gd name="connsiteX12-103" fmla="*/ 214312 w 1421888"/>
              <a:gd name="connsiteY12-104" fmla="*/ 499404 h 866117"/>
              <a:gd name="connsiteX0-105" fmla="*/ 214312 w 1421888"/>
              <a:gd name="connsiteY0-106" fmla="*/ 499611 h 866324"/>
              <a:gd name="connsiteX1-107" fmla="*/ 585787 w 1421888"/>
              <a:gd name="connsiteY1-108" fmla="*/ 313874 h 866324"/>
              <a:gd name="connsiteX2-109" fmla="*/ 1233487 w 1421888"/>
              <a:gd name="connsiteY2-110" fmla="*/ 4311 h 866324"/>
              <a:gd name="connsiteX3-111" fmla="*/ 1414462 w 1421888"/>
              <a:gd name="connsiteY3-112" fmla="*/ 66224 h 866324"/>
              <a:gd name="connsiteX4-113" fmla="*/ 1381125 w 1421888"/>
              <a:gd name="connsiteY4-114" fmla="*/ 228149 h 866324"/>
              <a:gd name="connsiteX5-115" fmla="*/ 752475 w 1421888"/>
              <a:gd name="connsiteY5-116" fmla="*/ 551999 h 866324"/>
              <a:gd name="connsiteX6-117" fmla="*/ 76200 w 1421888"/>
              <a:gd name="connsiteY6-118" fmla="*/ 866324 h 866324"/>
              <a:gd name="connsiteX7-119" fmla="*/ 0 w 1421888"/>
              <a:gd name="connsiteY7-120" fmla="*/ 813936 h 866324"/>
              <a:gd name="connsiteX8-121" fmla="*/ 114300 w 1421888"/>
              <a:gd name="connsiteY8-122" fmla="*/ 728211 h 866324"/>
              <a:gd name="connsiteX9-123" fmla="*/ 90487 w 1421888"/>
              <a:gd name="connsiteY9-124" fmla="*/ 671061 h 866324"/>
              <a:gd name="connsiteX10-125" fmla="*/ 28575 w 1421888"/>
              <a:gd name="connsiteY10-126" fmla="*/ 685349 h 866324"/>
              <a:gd name="connsiteX11-127" fmla="*/ 42862 w 1421888"/>
              <a:gd name="connsiteY11-128" fmla="*/ 618674 h 866324"/>
              <a:gd name="connsiteX12-129" fmla="*/ 214312 w 1421888"/>
              <a:gd name="connsiteY12-130" fmla="*/ 499611 h 866324"/>
              <a:gd name="connsiteX0-131" fmla="*/ 214312 w 1422399"/>
              <a:gd name="connsiteY0-132" fmla="*/ 499611 h 866324"/>
              <a:gd name="connsiteX1-133" fmla="*/ 585787 w 1422399"/>
              <a:gd name="connsiteY1-134" fmla="*/ 313874 h 866324"/>
              <a:gd name="connsiteX2-135" fmla="*/ 1233487 w 1422399"/>
              <a:gd name="connsiteY2-136" fmla="*/ 4311 h 866324"/>
              <a:gd name="connsiteX3-137" fmla="*/ 1414462 w 1422399"/>
              <a:gd name="connsiteY3-138" fmla="*/ 66224 h 866324"/>
              <a:gd name="connsiteX4-139" fmla="*/ 1381125 w 1422399"/>
              <a:gd name="connsiteY4-140" fmla="*/ 228149 h 866324"/>
              <a:gd name="connsiteX5-141" fmla="*/ 752475 w 1422399"/>
              <a:gd name="connsiteY5-142" fmla="*/ 551999 h 866324"/>
              <a:gd name="connsiteX6-143" fmla="*/ 76200 w 1422399"/>
              <a:gd name="connsiteY6-144" fmla="*/ 866324 h 866324"/>
              <a:gd name="connsiteX7-145" fmla="*/ 0 w 1422399"/>
              <a:gd name="connsiteY7-146" fmla="*/ 813936 h 866324"/>
              <a:gd name="connsiteX8-147" fmla="*/ 114300 w 1422399"/>
              <a:gd name="connsiteY8-148" fmla="*/ 728211 h 866324"/>
              <a:gd name="connsiteX9-149" fmla="*/ 90487 w 1422399"/>
              <a:gd name="connsiteY9-150" fmla="*/ 671061 h 866324"/>
              <a:gd name="connsiteX10-151" fmla="*/ 28575 w 1422399"/>
              <a:gd name="connsiteY10-152" fmla="*/ 685349 h 866324"/>
              <a:gd name="connsiteX11-153" fmla="*/ 42862 w 1422399"/>
              <a:gd name="connsiteY11-154" fmla="*/ 618674 h 866324"/>
              <a:gd name="connsiteX12-155" fmla="*/ 214312 w 1422399"/>
              <a:gd name="connsiteY12-156" fmla="*/ 499611 h 866324"/>
              <a:gd name="connsiteX0-157" fmla="*/ 214312 w 1424516"/>
              <a:gd name="connsiteY0-158" fmla="*/ 499611 h 866324"/>
              <a:gd name="connsiteX1-159" fmla="*/ 585787 w 1424516"/>
              <a:gd name="connsiteY1-160" fmla="*/ 313874 h 866324"/>
              <a:gd name="connsiteX2-161" fmla="*/ 1233487 w 1424516"/>
              <a:gd name="connsiteY2-162" fmla="*/ 4311 h 866324"/>
              <a:gd name="connsiteX3-163" fmla="*/ 1414462 w 1424516"/>
              <a:gd name="connsiteY3-164" fmla="*/ 66224 h 866324"/>
              <a:gd name="connsiteX4-165" fmla="*/ 1381125 w 1424516"/>
              <a:gd name="connsiteY4-166" fmla="*/ 228149 h 866324"/>
              <a:gd name="connsiteX5-167" fmla="*/ 752475 w 1424516"/>
              <a:gd name="connsiteY5-168" fmla="*/ 551999 h 866324"/>
              <a:gd name="connsiteX6-169" fmla="*/ 76200 w 1424516"/>
              <a:gd name="connsiteY6-170" fmla="*/ 866324 h 866324"/>
              <a:gd name="connsiteX7-171" fmla="*/ 0 w 1424516"/>
              <a:gd name="connsiteY7-172" fmla="*/ 813936 h 866324"/>
              <a:gd name="connsiteX8-173" fmla="*/ 114300 w 1424516"/>
              <a:gd name="connsiteY8-174" fmla="*/ 728211 h 866324"/>
              <a:gd name="connsiteX9-175" fmla="*/ 90487 w 1424516"/>
              <a:gd name="connsiteY9-176" fmla="*/ 671061 h 866324"/>
              <a:gd name="connsiteX10-177" fmla="*/ 28575 w 1424516"/>
              <a:gd name="connsiteY10-178" fmla="*/ 685349 h 866324"/>
              <a:gd name="connsiteX11-179" fmla="*/ 42862 w 1424516"/>
              <a:gd name="connsiteY11-180" fmla="*/ 618674 h 866324"/>
              <a:gd name="connsiteX12-181" fmla="*/ 214312 w 1424516"/>
              <a:gd name="connsiteY12-182" fmla="*/ 499611 h 866324"/>
              <a:gd name="connsiteX0-183" fmla="*/ 214312 w 1424516"/>
              <a:gd name="connsiteY0-184" fmla="*/ 500075 h 866788"/>
              <a:gd name="connsiteX1-185" fmla="*/ 585787 w 1424516"/>
              <a:gd name="connsiteY1-186" fmla="*/ 314338 h 866788"/>
              <a:gd name="connsiteX2-187" fmla="*/ 1233487 w 1424516"/>
              <a:gd name="connsiteY2-188" fmla="*/ 4775 h 866788"/>
              <a:gd name="connsiteX3-189" fmla="*/ 1414462 w 1424516"/>
              <a:gd name="connsiteY3-190" fmla="*/ 66688 h 866788"/>
              <a:gd name="connsiteX4-191" fmla="*/ 1381125 w 1424516"/>
              <a:gd name="connsiteY4-192" fmla="*/ 228613 h 866788"/>
              <a:gd name="connsiteX5-193" fmla="*/ 752475 w 1424516"/>
              <a:gd name="connsiteY5-194" fmla="*/ 552463 h 866788"/>
              <a:gd name="connsiteX6-195" fmla="*/ 76200 w 1424516"/>
              <a:gd name="connsiteY6-196" fmla="*/ 866788 h 866788"/>
              <a:gd name="connsiteX7-197" fmla="*/ 0 w 1424516"/>
              <a:gd name="connsiteY7-198" fmla="*/ 814400 h 866788"/>
              <a:gd name="connsiteX8-199" fmla="*/ 114300 w 1424516"/>
              <a:gd name="connsiteY8-200" fmla="*/ 728675 h 866788"/>
              <a:gd name="connsiteX9-201" fmla="*/ 90487 w 1424516"/>
              <a:gd name="connsiteY9-202" fmla="*/ 671525 h 866788"/>
              <a:gd name="connsiteX10-203" fmla="*/ 28575 w 1424516"/>
              <a:gd name="connsiteY10-204" fmla="*/ 685813 h 866788"/>
              <a:gd name="connsiteX11-205" fmla="*/ 42862 w 1424516"/>
              <a:gd name="connsiteY11-206" fmla="*/ 619138 h 866788"/>
              <a:gd name="connsiteX12-207" fmla="*/ 214312 w 1424516"/>
              <a:gd name="connsiteY12-208" fmla="*/ 500075 h 866788"/>
              <a:gd name="connsiteX0-209" fmla="*/ 214312 w 1424516"/>
              <a:gd name="connsiteY0-210" fmla="*/ 500075 h 866788"/>
              <a:gd name="connsiteX1-211" fmla="*/ 585787 w 1424516"/>
              <a:gd name="connsiteY1-212" fmla="*/ 314338 h 866788"/>
              <a:gd name="connsiteX2-213" fmla="*/ 1233487 w 1424516"/>
              <a:gd name="connsiteY2-214" fmla="*/ 4775 h 866788"/>
              <a:gd name="connsiteX3-215" fmla="*/ 1414462 w 1424516"/>
              <a:gd name="connsiteY3-216" fmla="*/ 66688 h 866788"/>
              <a:gd name="connsiteX4-217" fmla="*/ 1381125 w 1424516"/>
              <a:gd name="connsiteY4-218" fmla="*/ 228613 h 866788"/>
              <a:gd name="connsiteX5-219" fmla="*/ 752475 w 1424516"/>
              <a:gd name="connsiteY5-220" fmla="*/ 552463 h 866788"/>
              <a:gd name="connsiteX6-221" fmla="*/ 76200 w 1424516"/>
              <a:gd name="connsiteY6-222" fmla="*/ 866788 h 866788"/>
              <a:gd name="connsiteX7-223" fmla="*/ 0 w 1424516"/>
              <a:gd name="connsiteY7-224" fmla="*/ 814400 h 866788"/>
              <a:gd name="connsiteX8-225" fmla="*/ 114300 w 1424516"/>
              <a:gd name="connsiteY8-226" fmla="*/ 728675 h 866788"/>
              <a:gd name="connsiteX9-227" fmla="*/ 90487 w 1424516"/>
              <a:gd name="connsiteY9-228" fmla="*/ 671525 h 866788"/>
              <a:gd name="connsiteX10-229" fmla="*/ 28575 w 1424516"/>
              <a:gd name="connsiteY10-230" fmla="*/ 685813 h 866788"/>
              <a:gd name="connsiteX11-231" fmla="*/ 42862 w 1424516"/>
              <a:gd name="connsiteY11-232" fmla="*/ 619138 h 866788"/>
              <a:gd name="connsiteX12-233" fmla="*/ 214312 w 1424516"/>
              <a:gd name="connsiteY12-234" fmla="*/ 500075 h 866788"/>
              <a:gd name="connsiteX0-235" fmla="*/ 214312 w 1424516"/>
              <a:gd name="connsiteY0-236" fmla="*/ 500075 h 866788"/>
              <a:gd name="connsiteX1-237" fmla="*/ 585787 w 1424516"/>
              <a:gd name="connsiteY1-238" fmla="*/ 314338 h 866788"/>
              <a:gd name="connsiteX2-239" fmla="*/ 1233487 w 1424516"/>
              <a:gd name="connsiteY2-240" fmla="*/ 4775 h 866788"/>
              <a:gd name="connsiteX3-241" fmla="*/ 1414462 w 1424516"/>
              <a:gd name="connsiteY3-242" fmla="*/ 66688 h 866788"/>
              <a:gd name="connsiteX4-243" fmla="*/ 1381125 w 1424516"/>
              <a:gd name="connsiteY4-244" fmla="*/ 228613 h 866788"/>
              <a:gd name="connsiteX5-245" fmla="*/ 752475 w 1424516"/>
              <a:gd name="connsiteY5-246" fmla="*/ 552463 h 866788"/>
              <a:gd name="connsiteX6-247" fmla="*/ 76200 w 1424516"/>
              <a:gd name="connsiteY6-248" fmla="*/ 866788 h 866788"/>
              <a:gd name="connsiteX7-249" fmla="*/ 0 w 1424516"/>
              <a:gd name="connsiteY7-250" fmla="*/ 814400 h 866788"/>
              <a:gd name="connsiteX8-251" fmla="*/ 114300 w 1424516"/>
              <a:gd name="connsiteY8-252" fmla="*/ 728675 h 866788"/>
              <a:gd name="connsiteX9-253" fmla="*/ 90487 w 1424516"/>
              <a:gd name="connsiteY9-254" fmla="*/ 671525 h 866788"/>
              <a:gd name="connsiteX10-255" fmla="*/ 28575 w 1424516"/>
              <a:gd name="connsiteY10-256" fmla="*/ 685813 h 866788"/>
              <a:gd name="connsiteX11-257" fmla="*/ 42862 w 1424516"/>
              <a:gd name="connsiteY11-258" fmla="*/ 619138 h 866788"/>
              <a:gd name="connsiteX12-259" fmla="*/ 214312 w 1424516"/>
              <a:gd name="connsiteY12-260" fmla="*/ 500075 h 866788"/>
              <a:gd name="connsiteX0-261" fmla="*/ 214312 w 1424516"/>
              <a:gd name="connsiteY0-262" fmla="*/ 500075 h 866788"/>
              <a:gd name="connsiteX1-263" fmla="*/ 585787 w 1424516"/>
              <a:gd name="connsiteY1-264" fmla="*/ 314338 h 866788"/>
              <a:gd name="connsiteX2-265" fmla="*/ 1233487 w 1424516"/>
              <a:gd name="connsiteY2-266" fmla="*/ 4775 h 866788"/>
              <a:gd name="connsiteX3-267" fmla="*/ 1414462 w 1424516"/>
              <a:gd name="connsiteY3-268" fmla="*/ 66688 h 866788"/>
              <a:gd name="connsiteX4-269" fmla="*/ 1381125 w 1424516"/>
              <a:gd name="connsiteY4-270" fmla="*/ 228613 h 866788"/>
              <a:gd name="connsiteX5-271" fmla="*/ 752475 w 1424516"/>
              <a:gd name="connsiteY5-272" fmla="*/ 552463 h 866788"/>
              <a:gd name="connsiteX6-273" fmla="*/ 76200 w 1424516"/>
              <a:gd name="connsiteY6-274" fmla="*/ 866788 h 866788"/>
              <a:gd name="connsiteX7-275" fmla="*/ 0 w 1424516"/>
              <a:gd name="connsiteY7-276" fmla="*/ 814400 h 866788"/>
              <a:gd name="connsiteX8-277" fmla="*/ 114300 w 1424516"/>
              <a:gd name="connsiteY8-278" fmla="*/ 728675 h 866788"/>
              <a:gd name="connsiteX9-279" fmla="*/ 90487 w 1424516"/>
              <a:gd name="connsiteY9-280" fmla="*/ 671525 h 866788"/>
              <a:gd name="connsiteX10-281" fmla="*/ 28575 w 1424516"/>
              <a:gd name="connsiteY10-282" fmla="*/ 685813 h 866788"/>
              <a:gd name="connsiteX11-283" fmla="*/ 42862 w 1424516"/>
              <a:gd name="connsiteY11-284" fmla="*/ 619138 h 866788"/>
              <a:gd name="connsiteX12-285" fmla="*/ 214312 w 1424516"/>
              <a:gd name="connsiteY12-286" fmla="*/ 500075 h 866788"/>
              <a:gd name="connsiteX0-287" fmla="*/ 214312 w 1424516"/>
              <a:gd name="connsiteY0-288" fmla="*/ 500075 h 866788"/>
              <a:gd name="connsiteX1-289" fmla="*/ 585787 w 1424516"/>
              <a:gd name="connsiteY1-290" fmla="*/ 314338 h 866788"/>
              <a:gd name="connsiteX2-291" fmla="*/ 1233487 w 1424516"/>
              <a:gd name="connsiteY2-292" fmla="*/ 4775 h 866788"/>
              <a:gd name="connsiteX3-293" fmla="*/ 1414462 w 1424516"/>
              <a:gd name="connsiteY3-294" fmla="*/ 66688 h 866788"/>
              <a:gd name="connsiteX4-295" fmla="*/ 1381125 w 1424516"/>
              <a:gd name="connsiteY4-296" fmla="*/ 228613 h 866788"/>
              <a:gd name="connsiteX5-297" fmla="*/ 752475 w 1424516"/>
              <a:gd name="connsiteY5-298" fmla="*/ 552463 h 866788"/>
              <a:gd name="connsiteX6-299" fmla="*/ 76200 w 1424516"/>
              <a:gd name="connsiteY6-300" fmla="*/ 866788 h 866788"/>
              <a:gd name="connsiteX7-301" fmla="*/ 0 w 1424516"/>
              <a:gd name="connsiteY7-302" fmla="*/ 814400 h 866788"/>
              <a:gd name="connsiteX8-303" fmla="*/ 114300 w 1424516"/>
              <a:gd name="connsiteY8-304" fmla="*/ 728675 h 866788"/>
              <a:gd name="connsiteX9-305" fmla="*/ 90487 w 1424516"/>
              <a:gd name="connsiteY9-306" fmla="*/ 671525 h 866788"/>
              <a:gd name="connsiteX10-307" fmla="*/ 28575 w 1424516"/>
              <a:gd name="connsiteY10-308" fmla="*/ 685813 h 866788"/>
              <a:gd name="connsiteX11-309" fmla="*/ 42862 w 1424516"/>
              <a:gd name="connsiteY11-310" fmla="*/ 619138 h 866788"/>
              <a:gd name="connsiteX12-311" fmla="*/ 214312 w 1424516"/>
              <a:gd name="connsiteY12-312" fmla="*/ 500075 h 866788"/>
              <a:gd name="connsiteX0-313" fmla="*/ 214312 w 1424516"/>
              <a:gd name="connsiteY0-314" fmla="*/ 500075 h 866788"/>
              <a:gd name="connsiteX1-315" fmla="*/ 585787 w 1424516"/>
              <a:gd name="connsiteY1-316" fmla="*/ 314338 h 866788"/>
              <a:gd name="connsiteX2-317" fmla="*/ 1233487 w 1424516"/>
              <a:gd name="connsiteY2-318" fmla="*/ 4775 h 866788"/>
              <a:gd name="connsiteX3-319" fmla="*/ 1414462 w 1424516"/>
              <a:gd name="connsiteY3-320" fmla="*/ 66688 h 866788"/>
              <a:gd name="connsiteX4-321" fmla="*/ 1381125 w 1424516"/>
              <a:gd name="connsiteY4-322" fmla="*/ 228613 h 866788"/>
              <a:gd name="connsiteX5-323" fmla="*/ 752475 w 1424516"/>
              <a:gd name="connsiteY5-324" fmla="*/ 552463 h 866788"/>
              <a:gd name="connsiteX6-325" fmla="*/ 76200 w 1424516"/>
              <a:gd name="connsiteY6-326" fmla="*/ 866788 h 866788"/>
              <a:gd name="connsiteX7-327" fmla="*/ 0 w 1424516"/>
              <a:gd name="connsiteY7-328" fmla="*/ 814400 h 866788"/>
              <a:gd name="connsiteX8-329" fmla="*/ 114300 w 1424516"/>
              <a:gd name="connsiteY8-330" fmla="*/ 728675 h 866788"/>
              <a:gd name="connsiteX9-331" fmla="*/ 90487 w 1424516"/>
              <a:gd name="connsiteY9-332" fmla="*/ 671525 h 866788"/>
              <a:gd name="connsiteX10-333" fmla="*/ 28575 w 1424516"/>
              <a:gd name="connsiteY10-334" fmla="*/ 685813 h 866788"/>
              <a:gd name="connsiteX11-335" fmla="*/ 42862 w 1424516"/>
              <a:gd name="connsiteY11-336" fmla="*/ 619138 h 866788"/>
              <a:gd name="connsiteX12-337" fmla="*/ 214312 w 1424516"/>
              <a:gd name="connsiteY12-338" fmla="*/ 500075 h 866788"/>
              <a:gd name="connsiteX0-339" fmla="*/ 214312 w 1424516"/>
              <a:gd name="connsiteY0-340" fmla="*/ 500075 h 866788"/>
              <a:gd name="connsiteX1-341" fmla="*/ 585787 w 1424516"/>
              <a:gd name="connsiteY1-342" fmla="*/ 314338 h 866788"/>
              <a:gd name="connsiteX2-343" fmla="*/ 1233487 w 1424516"/>
              <a:gd name="connsiteY2-344" fmla="*/ 4775 h 866788"/>
              <a:gd name="connsiteX3-345" fmla="*/ 1414462 w 1424516"/>
              <a:gd name="connsiteY3-346" fmla="*/ 66688 h 866788"/>
              <a:gd name="connsiteX4-347" fmla="*/ 1381125 w 1424516"/>
              <a:gd name="connsiteY4-348" fmla="*/ 228613 h 866788"/>
              <a:gd name="connsiteX5-349" fmla="*/ 752475 w 1424516"/>
              <a:gd name="connsiteY5-350" fmla="*/ 552463 h 866788"/>
              <a:gd name="connsiteX6-351" fmla="*/ 76200 w 1424516"/>
              <a:gd name="connsiteY6-352" fmla="*/ 866788 h 866788"/>
              <a:gd name="connsiteX7-353" fmla="*/ 0 w 1424516"/>
              <a:gd name="connsiteY7-354" fmla="*/ 814400 h 866788"/>
              <a:gd name="connsiteX8-355" fmla="*/ 114300 w 1424516"/>
              <a:gd name="connsiteY8-356" fmla="*/ 728675 h 866788"/>
              <a:gd name="connsiteX9-357" fmla="*/ 90487 w 1424516"/>
              <a:gd name="connsiteY9-358" fmla="*/ 671525 h 866788"/>
              <a:gd name="connsiteX10-359" fmla="*/ 28575 w 1424516"/>
              <a:gd name="connsiteY10-360" fmla="*/ 685813 h 866788"/>
              <a:gd name="connsiteX11-361" fmla="*/ 42862 w 1424516"/>
              <a:gd name="connsiteY11-362" fmla="*/ 619138 h 866788"/>
              <a:gd name="connsiteX12-363" fmla="*/ 214312 w 1424516"/>
              <a:gd name="connsiteY12-364" fmla="*/ 500075 h 866788"/>
              <a:gd name="connsiteX0-365" fmla="*/ 214312 w 1424516"/>
              <a:gd name="connsiteY0-366" fmla="*/ 500075 h 866788"/>
              <a:gd name="connsiteX1-367" fmla="*/ 585787 w 1424516"/>
              <a:gd name="connsiteY1-368" fmla="*/ 314338 h 866788"/>
              <a:gd name="connsiteX2-369" fmla="*/ 1233487 w 1424516"/>
              <a:gd name="connsiteY2-370" fmla="*/ 4775 h 866788"/>
              <a:gd name="connsiteX3-371" fmla="*/ 1414462 w 1424516"/>
              <a:gd name="connsiteY3-372" fmla="*/ 66688 h 866788"/>
              <a:gd name="connsiteX4-373" fmla="*/ 1381125 w 1424516"/>
              <a:gd name="connsiteY4-374" fmla="*/ 228613 h 866788"/>
              <a:gd name="connsiteX5-375" fmla="*/ 752475 w 1424516"/>
              <a:gd name="connsiteY5-376" fmla="*/ 552463 h 866788"/>
              <a:gd name="connsiteX6-377" fmla="*/ 76200 w 1424516"/>
              <a:gd name="connsiteY6-378" fmla="*/ 866788 h 866788"/>
              <a:gd name="connsiteX7-379" fmla="*/ 0 w 1424516"/>
              <a:gd name="connsiteY7-380" fmla="*/ 814400 h 866788"/>
              <a:gd name="connsiteX8-381" fmla="*/ 114300 w 1424516"/>
              <a:gd name="connsiteY8-382" fmla="*/ 728675 h 866788"/>
              <a:gd name="connsiteX9-383" fmla="*/ 90487 w 1424516"/>
              <a:gd name="connsiteY9-384" fmla="*/ 671525 h 866788"/>
              <a:gd name="connsiteX10-385" fmla="*/ 28575 w 1424516"/>
              <a:gd name="connsiteY10-386" fmla="*/ 685813 h 866788"/>
              <a:gd name="connsiteX11-387" fmla="*/ 42862 w 1424516"/>
              <a:gd name="connsiteY11-388" fmla="*/ 619138 h 866788"/>
              <a:gd name="connsiteX12-389" fmla="*/ 214312 w 1424516"/>
              <a:gd name="connsiteY12-390" fmla="*/ 500075 h 866788"/>
              <a:gd name="connsiteX0-391" fmla="*/ 214312 w 1424516"/>
              <a:gd name="connsiteY0-392" fmla="*/ 500075 h 866788"/>
              <a:gd name="connsiteX1-393" fmla="*/ 585787 w 1424516"/>
              <a:gd name="connsiteY1-394" fmla="*/ 314338 h 866788"/>
              <a:gd name="connsiteX2-395" fmla="*/ 1233487 w 1424516"/>
              <a:gd name="connsiteY2-396" fmla="*/ 4775 h 866788"/>
              <a:gd name="connsiteX3-397" fmla="*/ 1414462 w 1424516"/>
              <a:gd name="connsiteY3-398" fmla="*/ 66688 h 866788"/>
              <a:gd name="connsiteX4-399" fmla="*/ 1381125 w 1424516"/>
              <a:gd name="connsiteY4-400" fmla="*/ 228613 h 866788"/>
              <a:gd name="connsiteX5-401" fmla="*/ 752475 w 1424516"/>
              <a:gd name="connsiteY5-402" fmla="*/ 552463 h 866788"/>
              <a:gd name="connsiteX6-403" fmla="*/ 76200 w 1424516"/>
              <a:gd name="connsiteY6-404" fmla="*/ 866788 h 866788"/>
              <a:gd name="connsiteX7-405" fmla="*/ 0 w 1424516"/>
              <a:gd name="connsiteY7-406" fmla="*/ 814400 h 866788"/>
              <a:gd name="connsiteX8-407" fmla="*/ 114300 w 1424516"/>
              <a:gd name="connsiteY8-408" fmla="*/ 728675 h 866788"/>
              <a:gd name="connsiteX9-409" fmla="*/ 90487 w 1424516"/>
              <a:gd name="connsiteY9-410" fmla="*/ 671525 h 866788"/>
              <a:gd name="connsiteX10-411" fmla="*/ 28575 w 1424516"/>
              <a:gd name="connsiteY10-412" fmla="*/ 685813 h 866788"/>
              <a:gd name="connsiteX11-413" fmla="*/ 42862 w 1424516"/>
              <a:gd name="connsiteY11-414" fmla="*/ 619138 h 866788"/>
              <a:gd name="connsiteX12-415" fmla="*/ 214312 w 1424516"/>
              <a:gd name="connsiteY12-416" fmla="*/ 500075 h 866788"/>
              <a:gd name="connsiteX0-417" fmla="*/ 214312 w 1424516"/>
              <a:gd name="connsiteY0-418" fmla="*/ 500075 h 866788"/>
              <a:gd name="connsiteX1-419" fmla="*/ 585787 w 1424516"/>
              <a:gd name="connsiteY1-420" fmla="*/ 314338 h 866788"/>
              <a:gd name="connsiteX2-421" fmla="*/ 1233487 w 1424516"/>
              <a:gd name="connsiteY2-422" fmla="*/ 4775 h 866788"/>
              <a:gd name="connsiteX3-423" fmla="*/ 1414462 w 1424516"/>
              <a:gd name="connsiteY3-424" fmla="*/ 66688 h 866788"/>
              <a:gd name="connsiteX4-425" fmla="*/ 1381125 w 1424516"/>
              <a:gd name="connsiteY4-426" fmla="*/ 228613 h 866788"/>
              <a:gd name="connsiteX5-427" fmla="*/ 752475 w 1424516"/>
              <a:gd name="connsiteY5-428" fmla="*/ 552463 h 866788"/>
              <a:gd name="connsiteX6-429" fmla="*/ 76200 w 1424516"/>
              <a:gd name="connsiteY6-430" fmla="*/ 866788 h 866788"/>
              <a:gd name="connsiteX7-431" fmla="*/ 0 w 1424516"/>
              <a:gd name="connsiteY7-432" fmla="*/ 814400 h 866788"/>
              <a:gd name="connsiteX8-433" fmla="*/ 114300 w 1424516"/>
              <a:gd name="connsiteY8-434" fmla="*/ 728675 h 866788"/>
              <a:gd name="connsiteX9-435" fmla="*/ 88106 w 1424516"/>
              <a:gd name="connsiteY9-436" fmla="*/ 683431 h 866788"/>
              <a:gd name="connsiteX10-437" fmla="*/ 28575 w 1424516"/>
              <a:gd name="connsiteY10-438" fmla="*/ 685813 h 866788"/>
              <a:gd name="connsiteX11-439" fmla="*/ 42862 w 1424516"/>
              <a:gd name="connsiteY11-440" fmla="*/ 619138 h 866788"/>
              <a:gd name="connsiteX12-441" fmla="*/ 214312 w 1424516"/>
              <a:gd name="connsiteY12-442" fmla="*/ 500075 h 866788"/>
              <a:gd name="connsiteX0-443" fmla="*/ 214312 w 1424516"/>
              <a:gd name="connsiteY0-444" fmla="*/ 500075 h 866788"/>
              <a:gd name="connsiteX1-445" fmla="*/ 585787 w 1424516"/>
              <a:gd name="connsiteY1-446" fmla="*/ 314338 h 866788"/>
              <a:gd name="connsiteX2-447" fmla="*/ 1233487 w 1424516"/>
              <a:gd name="connsiteY2-448" fmla="*/ 4775 h 866788"/>
              <a:gd name="connsiteX3-449" fmla="*/ 1414462 w 1424516"/>
              <a:gd name="connsiteY3-450" fmla="*/ 66688 h 866788"/>
              <a:gd name="connsiteX4-451" fmla="*/ 1381125 w 1424516"/>
              <a:gd name="connsiteY4-452" fmla="*/ 228613 h 866788"/>
              <a:gd name="connsiteX5-453" fmla="*/ 752475 w 1424516"/>
              <a:gd name="connsiteY5-454" fmla="*/ 552463 h 866788"/>
              <a:gd name="connsiteX6-455" fmla="*/ 76200 w 1424516"/>
              <a:gd name="connsiteY6-456" fmla="*/ 866788 h 866788"/>
              <a:gd name="connsiteX7-457" fmla="*/ 0 w 1424516"/>
              <a:gd name="connsiteY7-458" fmla="*/ 814400 h 866788"/>
              <a:gd name="connsiteX8-459" fmla="*/ 114300 w 1424516"/>
              <a:gd name="connsiteY8-460" fmla="*/ 728675 h 866788"/>
              <a:gd name="connsiteX9-461" fmla="*/ 88106 w 1424516"/>
              <a:gd name="connsiteY9-462" fmla="*/ 683431 h 866788"/>
              <a:gd name="connsiteX10-463" fmla="*/ 28575 w 1424516"/>
              <a:gd name="connsiteY10-464" fmla="*/ 685813 h 866788"/>
              <a:gd name="connsiteX11-465" fmla="*/ 42862 w 1424516"/>
              <a:gd name="connsiteY11-466" fmla="*/ 619138 h 866788"/>
              <a:gd name="connsiteX12-467" fmla="*/ 214312 w 1424516"/>
              <a:gd name="connsiteY12-468" fmla="*/ 500075 h 866788"/>
              <a:gd name="connsiteX0-469" fmla="*/ 214312 w 1424516"/>
              <a:gd name="connsiteY0-470" fmla="*/ 500075 h 847738"/>
              <a:gd name="connsiteX1-471" fmla="*/ 585787 w 1424516"/>
              <a:gd name="connsiteY1-472" fmla="*/ 314338 h 847738"/>
              <a:gd name="connsiteX2-473" fmla="*/ 1233487 w 1424516"/>
              <a:gd name="connsiteY2-474" fmla="*/ 4775 h 847738"/>
              <a:gd name="connsiteX3-475" fmla="*/ 1414462 w 1424516"/>
              <a:gd name="connsiteY3-476" fmla="*/ 66688 h 847738"/>
              <a:gd name="connsiteX4-477" fmla="*/ 1381125 w 1424516"/>
              <a:gd name="connsiteY4-478" fmla="*/ 228613 h 847738"/>
              <a:gd name="connsiteX5-479" fmla="*/ 752475 w 1424516"/>
              <a:gd name="connsiteY5-480" fmla="*/ 552463 h 847738"/>
              <a:gd name="connsiteX6-481" fmla="*/ 100013 w 1424516"/>
              <a:gd name="connsiteY6-482" fmla="*/ 847738 h 847738"/>
              <a:gd name="connsiteX7-483" fmla="*/ 0 w 1424516"/>
              <a:gd name="connsiteY7-484" fmla="*/ 814400 h 847738"/>
              <a:gd name="connsiteX8-485" fmla="*/ 114300 w 1424516"/>
              <a:gd name="connsiteY8-486" fmla="*/ 728675 h 847738"/>
              <a:gd name="connsiteX9-487" fmla="*/ 88106 w 1424516"/>
              <a:gd name="connsiteY9-488" fmla="*/ 683431 h 847738"/>
              <a:gd name="connsiteX10-489" fmla="*/ 28575 w 1424516"/>
              <a:gd name="connsiteY10-490" fmla="*/ 685813 h 847738"/>
              <a:gd name="connsiteX11-491" fmla="*/ 42862 w 1424516"/>
              <a:gd name="connsiteY11-492" fmla="*/ 619138 h 847738"/>
              <a:gd name="connsiteX12-493" fmla="*/ 214312 w 1424516"/>
              <a:gd name="connsiteY12-494" fmla="*/ 500075 h 847738"/>
              <a:gd name="connsiteX0-495" fmla="*/ 214312 w 1424516"/>
              <a:gd name="connsiteY0-496" fmla="*/ 500075 h 847738"/>
              <a:gd name="connsiteX1-497" fmla="*/ 585787 w 1424516"/>
              <a:gd name="connsiteY1-498" fmla="*/ 314338 h 847738"/>
              <a:gd name="connsiteX2-499" fmla="*/ 1233487 w 1424516"/>
              <a:gd name="connsiteY2-500" fmla="*/ 4775 h 847738"/>
              <a:gd name="connsiteX3-501" fmla="*/ 1414462 w 1424516"/>
              <a:gd name="connsiteY3-502" fmla="*/ 66688 h 847738"/>
              <a:gd name="connsiteX4-503" fmla="*/ 1381125 w 1424516"/>
              <a:gd name="connsiteY4-504" fmla="*/ 228613 h 847738"/>
              <a:gd name="connsiteX5-505" fmla="*/ 752475 w 1424516"/>
              <a:gd name="connsiteY5-506" fmla="*/ 552463 h 847738"/>
              <a:gd name="connsiteX6-507" fmla="*/ 100013 w 1424516"/>
              <a:gd name="connsiteY6-508" fmla="*/ 847738 h 847738"/>
              <a:gd name="connsiteX7-509" fmla="*/ 0 w 1424516"/>
              <a:gd name="connsiteY7-510" fmla="*/ 814400 h 847738"/>
              <a:gd name="connsiteX8-511" fmla="*/ 114300 w 1424516"/>
              <a:gd name="connsiteY8-512" fmla="*/ 728675 h 847738"/>
              <a:gd name="connsiteX9-513" fmla="*/ 88106 w 1424516"/>
              <a:gd name="connsiteY9-514" fmla="*/ 683431 h 847738"/>
              <a:gd name="connsiteX10-515" fmla="*/ 28575 w 1424516"/>
              <a:gd name="connsiteY10-516" fmla="*/ 685813 h 847738"/>
              <a:gd name="connsiteX11-517" fmla="*/ 42862 w 1424516"/>
              <a:gd name="connsiteY11-518" fmla="*/ 619138 h 847738"/>
              <a:gd name="connsiteX12-519" fmla="*/ 214312 w 1424516"/>
              <a:gd name="connsiteY12-520" fmla="*/ 500075 h 847738"/>
              <a:gd name="connsiteX0-521" fmla="*/ 214312 w 1424516"/>
              <a:gd name="connsiteY0-522" fmla="*/ 500075 h 847738"/>
              <a:gd name="connsiteX1-523" fmla="*/ 585787 w 1424516"/>
              <a:gd name="connsiteY1-524" fmla="*/ 314338 h 847738"/>
              <a:gd name="connsiteX2-525" fmla="*/ 1233487 w 1424516"/>
              <a:gd name="connsiteY2-526" fmla="*/ 4775 h 847738"/>
              <a:gd name="connsiteX3-527" fmla="*/ 1414462 w 1424516"/>
              <a:gd name="connsiteY3-528" fmla="*/ 66688 h 847738"/>
              <a:gd name="connsiteX4-529" fmla="*/ 1381125 w 1424516"/>
              <a:gd name="connsiteY4-530" fmla="*/ 228613 h 847738"/>
              <a:gd name="connsiteX5-531" fmla="*/ 752475 w 1424516"/>
              <a:gd name="connsiteY5-532" fmla="*/ 552463 h 847738"/>
              <a:gd name="connsiteX6-533" fmla="*/ 100013 w 1424516"/>
              <a:gd name="connsiteY6-534" fmla="*/ 847738 h 847738"/>
              <a:gd name="connsiteX7-535" fmla="*/ 0 w 1424516"/>
              <a:gd name="connsiteY7-536" fmla="*/ 814400 h 847738"/>
              <a:gd name="connsiteX8-537" fmla="*/ 114300 w 1424516"/>
              <a:gd name="connsiteY8-538" fmla="*/ 728675 h 847738"/>
              <a:gd name="connsiteX9-539" fmla="*/ 88106 w 1424516"/>
              <a:gd name="connsiteY9-540" fmla="*/ 683431 h 847738"/>
              <a:gd name="connsiteX10-541" fmla="*/ 28575 w 1424516"/>
              <a:gd name="connsiteY10-542" fmla="*/ 685813 h 847738"/>
              <a:gd name="connsiteX11-543" fmla="*/ 42862 w 1424516"/>
              <a:gd name="connsiteY11-544" fmla="*/ 619138 h 847738"/>
              <a:gd name="connsiteX12-545" fmla="*/ 214312 w 1424516"/>
              <a:gd name="connsiteY12-546" fmla="*/ 500075 h 847738"/>
              <a:gd name="connsiteX0-547" fmla="*/ 214312 w 1424516"/>
              <a:gd name="connsiteY0-548" fmla="*/ 500075 h 842975"/>
              <a:gd name="connsiteX1-549" fmla="*/ 585787 w 1424516"/>
              <a:gd name="connsiteY1-550" fmla="*/ 314338 h 842975"/>
              <a:gd name="connsiteX2-551" fmla="*/ 1233487 w 1424516"/>
              <a:gd name="connsiteY2-552" fmla="*/ 4775 h 842975"/>
              <a:gd name="connsiteX3-553" fmla="*/ 1414462 w 1424516"/>
              <a:gd name="connsiteY3-554" fmla="*/ 66688 h 842975"/>
              <a:gd name="connsiteX4-555" fmla="*/ 1381125 w 1424516"/>
              <a:gd name="connsiteY4-556" fmla="*/ 228613 h 842975"/>
              <a:gd name="connsiteX5-557" fmla="*/ 752475 w 1424516"/>
              <a:gd name="connsiteY5-558" fmla="*/ 552463 h 842975"/>
              <a:gd name="connsiteX6-559" fmla="*/ 107156 w 1424516"/>
              <a:gd name="connsiteY6-560" fmla="*/ 842975 h 842975"/>
              <a:gd name="connsiteX7-561" fmla="*/ 0 w 1424516"/>
              <a:gd name="connsiteY7-562" fmla="*/ 814400 h 842975"/>
              <a:gd name="connsiteX8-563" fmla="*/ 114300 w 1424516"/>
              <a:gd name="connsiteY8-564" fmla="*/ 728675 h 842975"/>
              <a:gd name="connsiteX9-565" fmla="*/ 88106 w 1424516"/>
              <a:gd name="connsiteY9-566" fmla="*/ 683431 h 842975"/>
              <a:gd name="connsiteX10-567" fmla="*/ 28575 w 1424516"/>
              <a:gd name="connsiteY10-568" fmla="*/ 685813 h 842975"/>
              <a:gd name="connsiteX11-569" fmla="*/ 42862 w 1424516"/>
              <a:gd name="connsiteY11-570" fmla="*/ 619138 h 842975"/>
              <a:gd name="connsiteX12-571" fmla="*/ 214312 w 1424516"/>
              <a:gd name="connsiteY12-572" fmla="*/ 500075 h 842975"/>
              <a:gd name="connsiteX0-573" fmla="*/ 214312 w 1424516"/>
              <a:gd name="connsiteY0-574" fmla="*/ 500075 h 842975"/>
              <a:gd name="connsiteX1-575" fmla="*/ 585787 w 1424516"/>
              <a:gd name="connsiteY1-576" fmla="*/ 314338 h 842975"/>
              <a:gd name="connsiteX2-577" fmla="*/ 1233487 w 1424516"/>
              <a:gd name="connsiteY2-578" fmla="*/ 4775 h 842975"/>
              <a:gd name="connsiteX3-579" fmla="*/ 1414462 w 1424516"/>
              <a:gd name="connsiteY3-580" fmla="*/ 66688 h 842975"/>
              <a:gd name="connsiteX4-581" fmla="*/ 1381125 w 1424516"/>
              <a:gd name="connsiteY4-582" fmla="*/ 228613 h 842975"/>
              <a:gd name="connsiteX5-583" fmla="*/ 752475 w 1424516"/>
              <a:gd name="connsiteY5-584" fmla="*/ 552463 h 842975"/>
              <a:gd name="connsiteX6-585" fmla="*/ 107156 w 1424516"/>
              <a:gd name="connsiteY6-586" fmla="*/ 842975 h 842975"/>
              <a:gd name="connsiteX7-587" fmla="*/ 0 w 1424516"/>
              <a:gd name="connsiteY7-588" fmla="*/ 814400 h 842975"/>
              <a:gd name="connsiteX8-589" fmla="*/ 114300 w 1424516"/>
              <a:gd name="connsiteY8-590" fmla="*/ 728675 h 842975"/>
              <a:gd name="connsiteX9-591" fmla="*/ 88106 w 1424516"/>
              <a:gd name="connsiteY9-592" fmla="*/ 683431 h 842975"/>
              <a:gd name="connsiteX10-593" fmla="*/ 28575 w 1424516"/>
              <a:gd name="connsiteY10-594" fmla="*/ 685813 h 842975"/>
              <a:gd name="connsiteX11-595" fmla="*/ 42862 w 1424516"/>
              <a:gd name="connsiteY11-596" fmla="*/ 619138 h 842975"/>
              <a:gd name="connsiteX12-597" fmla="*/ 214312 w 1424516"/>
              <a:gd name="connsiteY12-598" fmla="*/ 500075 h 842975"/>
              <a:gd name="connsiteX0-599" fmla="*/ 214312 w 1424516"/>
              <a:gd name="connsiteY0-600" fmla="*/ 500075 h 842975"/>
              <a:gd name="connsiteX1-601" fmla="*/ 585787 w 1424516"/>
              <a:gd name="connsiteY1-602" fmla="*/ 314338 h 842975"/>
              <a:gd name="connsiteX2-603" fmla="*/ 1233487 w 1424516"/>
              <a:gd name="connsiteY2-604" fmla="*/ 4775 h 842975"/>
              <a:gd name="connsiteX3-605" fmla="*/ 1414462 w 1424516"/>
              <a:gd name="connsiteY3-606" fmla="*/ 66688 h 842975"/>
              <a:gd name="connsiteX4-607" fmla="*/ 1381125 w 1424516"/>
              <a:gd name="connsiteY4-608" fmla="*/ 228613 h 842975"/>
              <a:gd name="connsiteX5-609" fmla="*/ 752475 w 1424516"/>
              <a:gd name="connsiteY5-610" fmla="*/ 552463 h 842975"/>
              <a:gd name="connsiteX6-611" fmla="*/ 107156 w 1424516"/>
              <a:gd name="connsiteY6-612" fmla="*/ 842975 h 842975"/>
              <a:gd name="connsiteX7-613" fmla="*/ 0 w 1424516"/>
              <a:gd name="connsiteY7-614" fmla="*/ 814400 h 842975"/>
              <a:gd name="connsiteX8-615" fmla="*/ 114300 w 1424516"/>
              <a:gd name="connsiteY8-616" fmla="*/ 728675 h 842975"/>
              <a:gd name="connsiteX9-617" fmla="*/ 88106 w 1424516"/>
              <a:gd name="connsiteY9-618" fmla="*/ 683431 h 842975"/>
              <a:gd name="connsiteX10-619" fmla="*/ 28575 w 1424516"/>
              <a:gd name="connsiteY10-620" fmla="*/ 685813 h 842975"/>
              <a:gd name="connsiteX11-621" fmla="*/ 42862 w 1424516"/>
              <a:gd name="connsiteY11-622" fmla="*/ 619138 h 842975"/>
              <a:gd name="connsiteX12-623" fmla="*/ 214312 w 1424516"/>
              <a:gd name="connsiteY12-624" fmla="*/ 500075 h 842975"/>
              <a:gd name="connsiteX0-625" fmla="*/ 214312 w 1424516"/>
              <a:gd name="connsiteY0-626" fmla="*/ 500075 h 842975"/>
              <a:gd name="connsiteX1-627" fmla="*/ 585787 w 1424516"/>
              <a:gd name="connsiteY1-628" fmla="*/ 314338 h 842975"/>
              <a:gd name="connsiteX2-629" fmla="*/ 1233487 w 1424516"/>
              <a:gd name="connsiteY2-630" fmla="*/ 4775 h 842975"/>
              <a:gd name="connsiteX3-631" fmla="*/ 1414462 w 1424516"/>
              <a:gd name="connsiteY3-632" fmla="*/ 66688 h 842975"/>
              <a:gd name="connsiteX4-633" fmla="*/ 1381125 w 1424516"/>
              <a:gd name="connsiteY4-634" fmla="*/ 228613 h 842975"/>
              <a:gd name="connsiteX5-635" fmla="*/ 752475 w 1424516"/>
              <a:gd name="connsiteY5-636" fmla="*/ 552463 h 842975"/>
              <a:gd name="connsiteX6-637" fmla="*/ 107156 w 1424516"/>
              <a:gd name="connsiteY6-638" fmla="*/ 842975 h 842975"/>
              <a:gd name="connsiteX7-639" fmla="*/ 0 w 1424516"/>
              <a:gd name="connsiteY7-640" fmla="*/ 814400 h 842975"/>
              <a:gd name="connsiteX8-641" fmla="*/ 114300 w 1424516"/>
              <a:gd name="connsiteY8-642" fmla="*/ 728675 h 842975"/>
              <a:gd name="connsiteX9-643" fmla="*/ 88106 w 1424516"/>
              <a:gd name="connsiteY9-644" fmla="*/ 683431 h 842975"/>
              <a:gd name="connsiteX10-645" fmla="*/ 28575 w 1424516"/>
              <a:gd name="connsiteY10-646" fmla="*/ 685813 h 842975"/>
              <a:gd name="connsiteX11-647" fmla="*/ 42862 w 1424516"/>
              <a:gd name="connsiteY11-648" fmla="*/ 619138 h 842975"/>
              <a:gd name="connsiteX12-649" fmla="*/ 214312 w 1424516"/>
              <a:gd name="connsiteY12-650" fmla="*/ 500075 h 842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424516" h="842975">
                <a:moveTo>
                  <a:pt x="214312" y="500075"/>
                </a:moveTo>
                <a:lnTo>
                  <a:pt x="585787" y="314338"/>
                </a:lnTo>
                <a:cubicBezTo>
                  <a:pt x="801687" y="211150"/>
                  <a:pt x="1008062" y="105582"/>
                  <a:pt x="1233487" y="4775"/>
                </a:cubicBezTo>
                <a:cubicBezTo>
                  <a:pt x="1331912" y="-10306"/>
                  <a:pt x="1375569" y="10331"/>
                  <a:pt x="1414462" y="66688"/>
                </a:cubicBezTo>
                <a:cubicBezTo>
                  <a:pt x="1434307" y="149238"/>
                  <a:pt x="1425575" y="186543"/>
                  <a:pt x="1381125" y="228613"/>
                </a:cubicBezTo>
                <a:cubicBezTo>
                  <a:pt x="1176337" y="341326"/>
                  <a:pt x="962025" y="444513"/>
                  <a:pt x="752475" y="552463"/>
                </a:cubicBezTo>
                <a:cubicBezTo>
                  <a:pt x="539751" y="665969"/>
                  <a:pt x="329405" y="762807"/>
                  <a:pt x="107156" y="842975"/>
                </a:cubicBezTo>
                <a:cubicBezTo>
                  <a:pt x="73818" y="831862"/>
                  <a:pt x="28575" y="856469"/>
                  <a:pt x="0" y="814400"/>
                </a:cubicBezTo>
                <a:lnTo>
                  <a:pt x="114300" y="728675"/>
                </a:lnTo>
                <a:cubicBezTo>
                  <a:pt x="119857" y="706450"/>
                  <a:pt x="115887" y="693750"/>
                  <a:pt x="88106" y="683431"/>
                </a:cubicBezTo>
                <a:lnTo>
                  <a:pt x="28575" y="685813"/>
                </a:lnTo>
                <a:cubicBezTo>
                  <a:pt x="16669" y="668350"/>
                  <a:pt x="19050" y="643744"/>
                  <a:pt x="42862" y="619138"/>
                </a:cubicBezTo>
                <a:cubicBezTo>
                  <a:pt x="95250" y="567544"/>
                  <a:pt x="150018" y="535000"/>
                  <a:pt x="214312" y="500075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387696" y="1188931"/>
            <a:ext cx="131472" cy="138590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359000" y="1301839"/>
            <a:ext cx="94432" cy="99545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67155" y="1189206"/>
            <a:ext cx="131472" cy="138590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928763" y="1417608"/>
            <a:ext cx="187555" cy="197709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727112" y="1565619"/>
            <a:ext cx="91142" cy="96076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158192" y="1330191"/>
            <a:ext cx="135071" cy="142384"/>
          </a:xfrm>
          <a:prstGeom prst="ellipse">
            <a:avLst/>
          </a:prstGeom>
          <a:solidFill>
            <a:srgbClr val="FFFFFF">
              <a:alpha val="9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718298">
            <a:off x="2079758" y="2730660"/>
            <a:ext cx="268027" cy="434030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718298">
            <a:off x="2082505" y="2729338"/>
            <a:ext cx="252673" cy="409165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718298">
            <a:off x="2158159" y="2902986"/>
            <a:ext cx="51240" cy="5124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718298">
            <a:off x="2168528" y="2971945"/>
            <a:ext cx="63862" cy="6386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718298">
            <a:off x="2108947" y="2978310"/>
            <a:ext cx="57551" cy="57551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3125109" y="1923926"/>
            <a:ext cx="127933" cy="20716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3125109" y="1923926"/>
            <a:ext cx="120604" cy="195300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160954" y="2009347"/>
            <a:ext cx="24457" cy="2445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173183" y="2039829"/>
            <a:ext cx="30482" cy="3048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145713" y="2049045"/>
            <a:ext cx="27470" cy="2747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3189076" y="2335133"/>
            <a:ext cx="246193" cy="398673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3189077" y="2335133"/>
            <a:ext cx="232090" cy="375834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258056" y="2499516"/>
            <a:ext cx="47065" cy="47065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281588" y="2558176"/>
            <a:ext cx="58659" cy="58659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228726" y="2575912"/>
            <a:ext cx="52862" cy="5286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 rot="824518">
            <a:off x="2110921" y="3223430"/>
            <a:ext cx="127933" cy="20716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4518">
            <a:off x="2112436" y="3222729"/>
            <a:ext cx="120604" cy="195300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824518">
            <a:off x="2148631" y="3305245"/>
            <a:ext cx="24457" cy="2445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824518">
            <a:off x="2152466" y="3338389"/>
            <a:ext cx="30482" cy="3048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824518">
            <a:off x="2123995" y="3340502"/>
            <a:ext cx="27470" cy="2747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3479720" y="2595715"/>
            <a:ext cx="202103" cy="327277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3479721" y="2595715"/>
            <a:ext cx="190525" cy="30852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536347" y="2730660"/>
            <a:ext cx="38637" cy="3863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555665" y="2778814"/>
            <a:ext cx="48154" cy="4815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3512269" y="2793374"/>
            <a:ext cx="43395" cy="43396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2591252" y="2022813"/>
            <a:ext cx="143945" cy="23309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2591253" y="2022813"/>
            <a:ext cx="135699" cy="219744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2631584" y="2118925"/>
            <a:ext cx="27518" cy="27518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645343" y="2153223"/>
            <a:ext cx="34297" cy="3429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2614435" y="2163593"/>
            <a:ext cx="30908" cy="30908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20267278">
            <a:off x="4739173" y="3086047"/>
            <a:ext cx="139503" cy="225905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20267278">
            <a:off x="4737024" y="3088038"/>
            <a:ext cx="131511" cy="212963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rot="20267278">
            <a:off x="4777100" y="3186225"/>
            <a:ext cx="26669" cy="26669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 rot="20267278">
            <a:off x="4803008" y="3210471"/>
            <a:ext cx="33239" cy="33239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 rot="20267278">
            <a:off x="4778577" y="3231842"/>
            <a:ext cx="29954" cy="2995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0" name="任意多边形 69"/>
          <p:cNvSpPr/>
          <p:nvPr/>
        </p:nvSpPr>
        <p:spPr>
          <a:xfrm>
            <a:off x="3651363" y="2121775"/>
            <a:ext cx="189763" cy="307294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1" name="任意多边形 70"/>
          <p:cNvSpPr/>
          <p:nvPr/>
        </p:nvSpPr>
        <p:spPr>
          <a:xfrm>
            <a:off x="3651364" y="2121775"/>
            <a:ext cx="178892" cy="289690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704532" y="2248480"/>
            <a:ext cx="36278" cy="36278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3722671" y="2293695"/>
            <a:ext cx="45214" cy="4521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3681925" y="2307366"/>
            <a:ext cx="40746" cy="40746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6" name="任意多边形 75"/>
          <p:cNvSpPr/>
          <p:nvPr/>
        </p:nvSpPr>
        <p:spPr>
          <a:xfrm rot="20217959">
            <a:off x="4747716" y="3430598"/>
            <a:ext cx="261921" cy="424142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7" name="任意多边形 76"/>
          <p:cNvSpPr/>
          <p:nvPr/>
        </p:nvSpPr>
        <p:spPr>
          <a:xfrm rot="20217959">
            <a:off x="4743561" y="3434502"/>
            <a:ext cx="246917" cy="399844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 rot="20217959">
            <a:off x="4818943" y="3619183"/>
            <a:ext cx="50072" cy="5007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 rot="20217959">
            <a:off x="4868322" y="3663913"/>
            <a:ext cx="62407" cy="6240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 rot="20217959">
            <a:off x="4822989" y="3704736"/>
            <a:ext cx="56240" cy="5624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82" name="任意多边形 81"/>
          <p:cNvSpPr/>
          <p:nvPr/>
        </p:nvSpPr>
        <p:spPr>
          <a:xfrm rot="503212">
            <a:off x="2180475" y="2316298"/>
            <a:ext cx="219607" cy="355621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 rot="503212">
            <a:off x="2182029" y="2315490"/>
            <a:ext cx="207027" cy="33524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 rot="503212">
            <a:off x="2243784" y="2459060"/>
            <a:ext cx="41983" cy="41983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 rot="503212">
            <a:off x="2256109" y="2514586"/>
            <a:ext cx="52325" cy="52325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 rot="503212">
            <a:off x="2207556" y="2523010"/>
            <a:ext cx="47154" cy="4715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 rot="20714118">
            <a:off x="4362659" y="3415422"/>
            <a:ext cx="205697" cy="333096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 rot="20714118">
            <a:off x="4360423" y="3417238"/>
            <a:ext cx="193913" cy="314014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90" name="椭圆 89"/>
          <p:cNvSpPr/>
          <p:nvPr/>
        </p:nvSpPr>
        <p:spPr>
          <a:xfrm rot="20714118">
            <a:off x="4418705" y="3559593"/>
            <a:ext cx="39324" cy="3932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 rot="20714118">
            <a:off x="4451282" y="3600581"/>
            <a:ext cx="49011" cy="49011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92" name="椭圆 91"/>
          <p:cNvSpPr/>
          <p:nvPr/>
        </p:nvSpPr>
        <p:spPr>
          <a:xfrm rot="20714118">
            <a:off x="4411812" y="3626863"/>
            <a:ext cx="44167" cy="4416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94" name="任意多边形 93"/>
          <p:cNvSpPr/>
          <p:nvPr/>
        </p:nvSpPr>
        <p:spPr>
          <a:xfrm rot="20710320">
            <a:off x="4099089" y="2872120"/>
            <a:ext cx="220219" cy="356611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/>
          <p:nvPr/>
        </p:nvSpPr>
        <p:spPr>
          <a:xfrm rot="20710320">
            <a:off x="4096686" y="2874074"/>
            <a:ext cx="207603" cy="336182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 rot="20710320">
            <a:off x="4159088" y="3026501"/>
            <a:ext cx="42100" cy="4210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 rot="20710320">
            <a:off x="4194019" y="3070338"/>
            <a:ext cx="52471" cy="52471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 rot="20710320">
            <a:off x="4151792" y="3098526"/>
            <a:ext cx="47285" cy="47285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任意多边形 99"/>
          <p:cNvSpPr/>
          <p:nvPr/>
        </p:nvSpPr>
        <p:spPr>
          <a:xfrm>
            <a:off x="3943036" y="2291431"/>
            <a:ext cx="282336" cy="457201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3943037" y="2291431"/>
            <a:ext cx="266162" cy="431009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4022143" y="2479947"/>
            <a:ext cx="53975" cy="53975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4049130" y="2547218"/>
            <a:ext cx="67271" cy="67271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988507" y="2567558"/>
            <a:ext cx="60623" cy="60623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4508815" y="2774391"/>
            <a:ext cx="202103" cy="327277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3" name="任意多边形 112"/>
          <p:cNvSpPr/>
          <p:nvPr/>
        </p:nvSpPr>
        <p:spPr>
          <a:xfrm>
            <a:off x="4508816" y="2774391"/>
            <a:ext cx="190525" cy="30852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4565442" y="2909336"/>
            <a:ext cx="38637" cy="3863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4584760" y="2957490"/>
            <a:ext cx="48154" cy="4815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4541364" y="2972050"/>
            <a:ext cx="43395" cy="43396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18" name="任意多边形 117"/>
          <p:cNvSpPr/>
          <p:nvPr/>
        </p:nvSpPr>
        <p:spPr>
          <a:xfrm>
            <a:off x="3812799" y="1881125"/>
            <a:ext cx="127933" cy="207168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任意多边形 118"/>
          <p:cNvSpPr/>
          <p:nvPr/>
        </p:nvSpPr>
        <p:spPr>
          <a:xfrm>
            <a:off x="3812799" y="1881125"/>
            <a:ext cx="120604" cy="195300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3848644" y="1966546"/>
            <a:ext cx="24457" cy="24457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3860873" y="1997028"/>
            <a:ext cx="30482" cy="30482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3833403" y="2006244"/>
            <a:ext cx="27470" cy="27470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任意多边形 129"/>
          <p:cNvSpPr/>
          <p:nvPr/>
        </p:nvSpPr>
        <p:spPr>
          <a:xfrm>
            <a:off x="2667742" y="2291431"/>
            <a:ext cx="282336" cy="457201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1" name="任意多边形 130"/>
          <p:cNvSpPr/>
          <p:nvPr/>
        </p:nvSpPr>
        <p:spPr>
          <a:xfrm>
            <a:off x="2667743" y="2291431"/>
            <a:ext cx="266162" cy="431009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2746849" y="2479947"/>
            <a:ext cx="53975" cy="53975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2773836" y="2547218"/>
            <a:ext cx="67271" cy="67271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4" name="椭圆 133"/>
          <p:cNvSpPr/>
          <p:nvPr/>
        </p:nvSpPr>
        <p:spPr>
          <a:xfrm>
            <a:off x="2713213" y="2567558"/>
            <a:ext cx="60623" cy="60623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6" name="任意多边形 135"/>
          <p:cNvSpPr/>
          <p:nvPr/>
        </p:nvSpPr>
        <p:spPr>
          <a:xfrm rot="21334829">
            <a:off x="3463168" y="1821440"/>
            <a:ext cx="139503" cy="225905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B3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7" name="任意多边形 136"/>
          <p:cNvSpPr/>
          <p:nvPr/>
        </p:nvSpPr>
        <p:spPr>
          <a:xfrm rot="21334829">
            <a:off x="3462682" y="1821767"/>
            <a:ext cx="131511" cy="212963"/>
          </a:xfrm>
          <a:custGeom>
            <a:avLst/>
            <a:gdLst>
              <a:gd name="connsiteX0" fmla="*/ 133350 w 300037"/>
              <a:gd name="connsiteY0" fmla="*/ 0 h 452438"/>
              <a:gd name="connsiteX1" fmla="*/ 54769 w 300037"/>
              <a:gd name="connsiteY1" fmla="*/ 121444 h 452438"/>
              <a:gd name="connsiteX2" fmla="*/ 0 w 300037"/>
              <a:gd name="connsiteY2" fmla="*/ 273844 h 452438"/>
              <a:gd name="connsiteX3" fmla="*/ 28575 w 300037"/>
              <a:gd name="connsiteY3" fmla="*/ 381000 h 452438"/>
              <a:gd name="connsiteX4" fmla="*/ 154781 w 300037"/>
              <a:gd name="connsiteY4" fmla="*/ 452438 h 452438"/>
              <a:gd name="connsiteX5" fmla="*/ 300037 w 300037"/>
              <a:gd name="connsiteY5" fmla="*/ 350044 h 452438"/>
              <a:gd name="connsiteX6" fmla="*/ 269081 w 300037"/>
              <a:gd name="connsiteY6" fmla="*/ 178594 h 452438"/>
              <a:gd name="connsiteX7" fmla="*/ 133350 w 300037"/>
              <a:gd name="connsiteY7" fmla="*/ 0 h 452438"/>
              <a:gd name="connsiteX0-1" fmla="*/ 133350 w 300037"/>
              <a:gd name="connsiteY0-2" fmla="*/ 0 h 452438"/>
              <a:gd name="connsiteX1-3" fmla="*/ 54769 w 300037"/>
              <a:gd name="connsiteY1-4" fmla="*/ 121444 h 452438"/>
              <a:gd name="connsiteX2-5" fmla="*/ 0 w 300037"/>
              <a:gd name="connsiteY2-6" fmla="*/ 273844 h 452438"/>
              <a:gd name="connsiteX3-7" fmla="*/ 28575 w 300037"/>
              <a:gd name="connsiteY3-8" fmla="*/ 381000 h 452438"/>
              <a:gd name="connsiteX4-9" fmla="*/ 154781 w 300037"/>
              <a:gd name="connsiteY4-10" fmla="*/ 452438 h 452438"/>
              <a:gd name="connsiteX5-11" fmla="*/ 300037 w 300037"/>
              <a:gd name="connsiteY5-12" fmla="*/ 350044 h 452438"/>
              <a:gd name="connsiteX6-13" fmla="*/ 269081 w 300037"/>
              <a:gd name="connsiteY6-14" fmla="*/ 178594 h 452438"/>
              <a:gd name="connsiteX7-15" fmla="*/ 133350 w 300037"/>
              <a:gd name="connsiteY7-16" fmla="*/ 0 h 452438"/>
              <a:gd name="connsiteX0-17" fmla="*/ 133350 w 300037"/>
              <a:gd name="connsiteY0-18" fmla="*/ 0 h 452438"/>
              <a:gd name="connsiteX1-19" fmla="*/ 54769 w 300037"/>
              <a:gd name="connsiteY1-20" fmla="*/ 121444 h 452438"/>
              <a:gd name="connsiteX2-21" fmla="*/ 0 w 300037"/>
              <a:gd name="connsiteY2-22" fmla="*/ 273844 h 452438"/>
              <a:gd name="connsiteX3-23" fmla="*/ 28575 w 300037"/>
              <a:gd name="connsiteY3-24" fmla="*/ 381000 h 452438"/>
              <a:gd name="connsiteX4-25" fmla="*/ 154781 w 300037"/>
              <a:gd name="connsiteY4-26" fmla="*/ 452438 h 452438"/>
              <a:gd name="connsiteX5-27" fmla="*/ 300037 w 300037"/>
              <a:gd name="connsiteY5-28" fmla="*/ 350044 h 452438"/>
              <a:gd name="connsiteX6-29" fmla="*/ 269081 w 300037"/>
              <a:gd name="connsiteY6-30" fmla="*/ 178594 h 452438"/>
              <a:gd name="connsiteX7-31" fmla="*/ 133350 w 300037"/>
              <a:gd name="connsiteY7-32" fmla="*/ 0 h 452438"/>
              <a:gd name="connsiteX0-33" fmla="*/ 133350 w 300037"/>
              <a:gd name="connsiteY0-34" fmla="*/ 0 h 452438"/>
              <a:gd name="connsiteX1-35" fmla="*/ 54769 w 300037"/>
              <a:gd name="connsiteY1-36" fmla="*/ 121444 h 452438"/>
              <a:gd name="connsiteX2-37" fmla="*/ 0 w 300037"/>
              <a:gd name="connsiteY2-38" fmla="*/ 273844 h 452438"/>
              <a:gd name="connsiteX3-39" fmla="*/ 28575 w 300037"/>
              <a:gd name="connsiteY3-40" fmla="*/ 381000 h 452438"/>
              <a:gd name="connsiteX4-41" fmla="*/ 154781 w 300037"/>
              <a:gd name="connsiteY4-42" fmla="*/ 452438 h 452438"/>
              <a:gd name="connsiteX5-43" fmla="*/ 300037 w 300037"/>
              <a:gd name="connsiteY5-44" fmla="*/ 350044 h 452438"/>
              <a:gd name="connsiteX6-45" fmla="*/ 269081 w 300037"/>
              <a:gd name="connsiteY6-46" fmla="*/ 178594 h 452438"/>
              <a:gd name="connsiteX7-47" fmla="*/ 133350 w 300037"/>
              <a:gd name="connsiteY7-48" fmla="*/ 0 h 452438"/>
              <a:gd name="connsiteX0-49" fmla="*/ 133350 w 300037"/>
              <a:gd name="connsiteY0-50" fmla="*/ 0 h 452438"/>
              <a:gd name="connsiteX1-51" fmla="*/ 54769 w 300037"/>
              <a:gd name="connsiteY1-52" fmla="*/ 121444 h 452438"/>
              <a:gd name="connsiteX2-53" fmla="*/ 0 w 300037"/>
              <a:gd name="connsiteY2-54" fmla="*/ 273844 h 452438"/>
              <a:gd name="connsiteX3-55" fmla="*/ 28575 w 300037"/>
              <a:gd name="connsiteY3-56" fmla="*/ 381000 h 452438"/>
              <a:gd name="connsiteX4-57" fmla="*/ 154781 w 300037"/>
              <a:gd name="connsiteY4-58" fmla="*/ 452438 h 452438"/>
              <a:gd name="connsiteX5-59" fmla="*/ 300037 w 300037"/>
              <a:gd name="connsiteY5-60" fmla="*/ 350044 h 452438"/>
              <a:gd name="connsiteX6-61" fmla="*/ 269081 w 300037"/>
              <a:gd name="connsiteY6-62" fmla="*/ 178594 h 452438"/>
              <a:gd name="connsiteX7-63" fmla="*/ 133350 w 300037"/>
              <a:gd name="connsiteY7-64" fmla="*/ 0 h 452438"/>
              <a:gd name="connsiteX0-65" fmla="*/ 133350 w 300037"/>
              <a:gd name="connsiteY0-66" fmla="*/ 0 h 452438"/>
              <a:gd name="connsiteX1-67" fmla="*/ 45244 w 300037"/>
              <a:gd name="connsiteY1-68" fmla="*/ 119062 h 452438"/>
              <a:gd name="connsiteX2-69" fmla="*/ 0 w 300037"/>
              <a:gd name="connsiteY2-70" fmla="*/ 273844 h 452438"/>
              <a:gd name="connsiteX3-71" fmla="*/ 28575 w 300037"/>
              <a:gd name="connsiteY3-72" fmla="*/ 381000 h 452438"/>
              <a:gd name="connsiteX4-73" fmla="*/ 154781 w 300037"/>
              <a:gd name="connsiteY4-74" fmla="*/ 452438 h 452438"/>
              <a:gd name="connsiteX5-75" fmla="*/ 300037 w 300037"/>
              <a:gd name="connsiteY5-76" fmla="*/ 350044 h 452438"/>
              <a:gd name="connsiteX6-77" fmla="*/ 269081 w 300037"/>
              <a:gd name="connsiteY6-78" fmla="*/ 178594 h 452438"/>
              <a:gd name="connsiteX7-79" fmla="*/ 133350 w 300037"/>
              <a:gd name="connsiteY7-80" fmla="*/ 0 h 452438"/>
              <a:gd name="connsiteX0-81" fmla="*/ 133350 w 300037"/>
              <a:gd name="connsiteY0-82" fmla="*/ 0 h 452438"/>
              <a:gd name="connsiteX1-83" fmla="*/ 45244 w 300037"/>
              <a:gd name="connsiteY1-84" fmla="*/ 119062 h 452438"/>
              <a:gd name="connsiteX2-85" fmla="*/ 0 w 300037"/>
              <a:gd name="connsiteY2-86" fmla="*/ 273844 h 452438"/>
              <a:gd name="connsiteX3-87" fmla="*/ 28575 w 300037"/>
              <a:gd name="connsiteY3-88" fmla="*/ 381000 h 452438"/>
              <a:gd name="connsiteX4-89" fmla="*/ 154781 w 300037"/>
              <a:gd name="connsiteY4-90" fmla="*/ 452438 h 452438"/>
              <a:gd name="connsiteX5-91" fmla="*/ 300037 w 300037"/>
              <a:gd name="connsiteY5-92" fmla="*/ 350044 h 452438"/>
              <a:gd name="connsiteX6-93" fmla="*/ 269081 w 300037"/>
              <a:gd name="connsiteY6-94" fmla="*/ 178594 h 452438"/>
              <a:gd name="connsiteX7-95" fmla="*/ 133350 w 300037"/>
              <a:gd name="connsiteY7-96" fmla="*/ 0 h 452438"/>
              <a:gd name="connsiteX0-97" fmla="*/ 121443 w 288130"/>
              <a:gd name="connsiteY0-98" fmla="*/ 0 h 452438"/>
              <a:gd name="connsiteX1-99" fmla="*/ 33337 w 288130"/>
              <a:gd name="connsiteY1-100" fmla="*/ 119062 h 452438"/>
              <a:gd name="connsiteX2-101" fmla="*/ 0 w 288130"/>
              <a:gd name="connsiteY2-102" fmla="*/ 271463 h 452438"/>
              <a:gd name="connsiteX3-103" fmla="*/ 16668 w 288130"/>
              <a:gd name="connsiteY3-104" fmla="*/ 381000 h 452438"/>
              <a:gd name="connsiteX4-105" fmla="*/ 142874 w 288130"/>
              <a:gd name="connsiteY4-106" fmla="*/ 452438 h 452438"/>
              <a:gd name="connsiteX5-107" fmla="*/ 288130 w 288130"/>
              <a:gd name="connsiteY5-108" fmla="*/ 350044 h 452438"/>
              <a:gd name="connsiteX6-109" fmla="*/ 257174 w 288130"/>
              <a:gd name="connsiteY6-110" fmla="*/ 178594 h 452438"/>
              <a:gd name="connsiteX7-111" fmla="*/ 121443 w 288130"/>
              <a:gd name="connsiteY7-112" fmla="*/ 0 h 452438"/>
              <a:gd name="connsiteX0-113" fmla="*/ 121895 w 288582"/>
              <a:gd name="connsiteY0-114" fmla="*/ 0 h 452438"/>
              <a:gd name="connsiteX1-115" fmla="*/ 33789 w 288582"/>
              <a:gd name="connsiteY1-116" fmla="*/ 119062 h 452438"/>
              <a:gd name="connsiteX2-117" fmla="*/ 452 w 288582"/>
              <a:gd name="connsiteY2-118" fmla="*/ 271463 h 452438"/>
              <a:gd name="connsiteX3-119" fmla="*/ 17120 w 288582"/>
              <a:gd name="connsiteY3-120" fmla="*/ 381000 h 452438"/>
              <a:gd name="connsiteX4-121" fmla="*/ 143326 w 288582"/>
              <a:gd name="connsiteY4-122" fmla="*/ 452438 h 452438"/>
              <a:gd name="connsiteX5-123" fmla="*/ 288582 w 288582"/>
              <a:gd name="connsiteY5-124" fmla="*/ 350044 h 452438"/>
              <a:gd name="connsiteX6-125" fmla="*/ 257626 w 288582"/>
              <a:gd name="connsiteY6-126" fmla="*/ 178594 h 452438"/>
              <a:gd name="connsiteX7-127" fmla="*/ 121895 w 288582"/>
              <a:gd name="connsiteY7-128" fmla="*/ 0 h 452438"/>
              <a:gd name="connsiteX0-129" fmla="*/ 121895 w 288582"/>
              <a:gd name="connsiteY0-130" fmla="*/ 0 h 452438"/>
              <a:gd name="connsiteX1-131" fmla="*/ 33789 w 288582"/>
              <a:gd name="connsiteY1-132" fmla="*/ 119062 h 452438"/>
              <a:gd name="connsiteX2-133" fmla="*/ 452 w 288582"/>
              <a:gd name="connsiteY2-134" fmla="*/ 271463 h 452438"/>
              <a:gd name="connsiteX3-135" fmla="*/ 17120 w 288582"/>
              <a:gd name="connsiteY3-136" fmla="*/ 381000 h 452438"/>
              <a:gd name="connsiteX4-137" fmla="*/ 143326 w 288582"/>
              <a:gd name="connsiteY4-138" fmla="*/ 452438 h 452438"/>
              <a:gd name="connsiteX5-139" fmla="*/ 288582 w 288582"/>
              <a:gd name="connsiteY5-140" fmla="*/ 350044 h 452438"/>
              <a:gd name="connsiteX6-141" fmla="*/ 257626 w 288582"/>
              <a:gd name="connsiteY6-142" fmla="*/ 178594 h 452438"/>
              <a:gd name="connsiteX7-143" fmla="*/ 121895 w 288582"/>
              <a:gd name="connsiteY7-144" fmla="*/ 0 h 452438"/>
              <a:gd name="connsiteX0-145" fmla="*/ 121895 w 288582"/>
              <a:gd name="connsiteY0-146" fmla="*/ 0 h 452438"/>
              <a:gd name="connsiteX1-147" fmla="*/ 33789 w 288582"/>
              <a:gd name="connsiteY1-148" fmla="*/ 119062 h 452438"/>
              <a:gd name="connsiteX2-149" fmla="*/ 452 w 288582"/>
              <a:gd name="connsiteY2-150" fmla="*/ 271463 h 452438"/>
              <a:gd name="connsiteX3-151" fmla="*/ 17120 w 288582"/>
              <a:gd name="connsiteY3-152" fmla="*/ 381000 h 452438"/>
              <a:gd name="connsiteX4-153" fmla="*/ 143326 w 288582"/>
              <a:gd name="connsiteY4-154" fmla="*/ 452438 h 452438"/>
              <a:gd name="connsiteX5-155" fmla="*/ 288582 w 288582"/>
              <a:gd name="connsiteY5-156" fmla="*/ 350044 h 452438"/>
              <a:gd name="connsiteX6-157" fmla="*/ 257626 w 288582"/>
              <a:gd name="connsiteY6-158" fmla="*/ 178594 h 452438"/>
              <a:gd name="connsiteX7-159" fmla="*/ 121895 w 288582"/>
              <a:gd name="connsiteY7-160" fmla="*/ 0 h 452438"/>
              <a:gd name="connsiteX0-161" fmla="*/ 127097 w 293784"/>
              <a:gd name="connsiteY0-162" fmla="*/ 0 h 452438"/>
              <a:gd name="connsiteX1-163" fmla="*/ 38991 w 293784"/>
              <a:gd name="connsiteY1-164" fmla="*/ 119062 h 452438"/>
              <a:gd name="connsiteX2-165" fmla="*/ 5654 w 293784"/>
              <a:gd name="connsiteY2-166" fmla="*/ 271463 h 452438"/>
              <a:gd name="connsiteX3-167" fmla="*/ 22322 w 293784"/>
              <a:gd name="connsiteY3-168" fmla="*/ 381000 h 452438"/>
              <a:gd name="connsiteX4-169" fmla="*/ 148528 w 293784"/>
              <a:gd name="connsiteY4-170" fmla="*/ 452438 h 452438"/>
              <a:gd name="connsiteX5-171" fmla="*/ 293784 w 293784"/>
              <a:gd name="connsiteY5-172" fmla="*/ 350044 h 452438"/>
              <a:gd name="connsiteX6-173" fmla="*/ 262828 w 293784"/>
              <a:gd name="connsiteY6-174" fmla="*/ 178594 h 452438"/>
              <a:gd name="connsiteX7-175" fmla="*/ 127097 w 293784"/>
              <a:gd name="connsiteY7-176" fmla="*/ 0 h 452438"/>
              <a:gd name="connsiteX0-177" fmla="*/ 127097 w 293784"/>
              <a:gd name="connsiteY0-178" fmla="*/ 0 h 452438"/>
              <a:gd name="connsiteX1-179" fmla="*/ 38991 w 293784"/>
              <a:gd name="connsiteY1-180" fmla="*/ 119062 h 452438"/>
              <a:gd name="connsiteX2-181" fmla="*/ 5654 w 293784"/>
              <a:gd name="connsiteY2-182" fmla="*/ 271463 h 452438"/>
              <a:gd name="connsiteX3-183" fmla="*/ 22322 w 293784"/>
              <a:gd name="connsiteY3-184" fmla="*/ 381000 h 452438"/>
              <a:gd name="connsiteX4-185" fmla="*/ 148528 w 293784"/>
              <a:gd name="connsiteY4-186" fmla="*/ 452438 h 452438"/>
              <a:gd name="connsiteX5-187" fmla="*/ 293784 w 293784"/>
              <a:gd name="connsiteY5-188" fmla="*/ 350044 h 452438"/>
              <a:gd name="connsiteX6-189" fmla="*/ 262828 w 293784"/>
              <a:gd name="connsiteY6-190" fmla="*/ 178594 h 452438"/>
              <a:gd name="connsiteX7-191" fmla="*/ 127097 w 293784"/>
              <a:gd name="connsiteY7-192" fmla="*/ 0 h 452438"/>
              <a:gd name="connsiteX0-193" fmla="*/ 127097 w 293784"/>
              <a:gd name="connsiteY0-194" fmla="*/ 0 h 452438"/>
              <a:gd name="connsiteX1-195" fmla="*/ 38991 w 293784"/>
              <a:gd name="connsiteY1-196" fmla="*/ 119062 h 452438"/>
              <a:gd name="connsiteX2-197" fmla="*/ 5654 w 293784"/>
              <a:gd name="connsiteY2-198" fmla="*/ 271463 h 452438"/>
              <a:gd name="connsiteX3-199" fmla="*/ 22322 w 293784"/>
              <a:gd name="connsiteY3-200" fmla="*/ 381000 h 452438"/>
              <a:gd name="connsiteX4-201" fmla="*/ 148528 w 293784"/>
              <a:gd name="connsiteY4-202" fmla="*/ 452438 h 452438"/>
              <a:gd name="connsiteX5-203" fmla="*/ 293784 w 293784"/>
              <a:gd name="connsiteY5-204" fmla="*/ 350044 h 452438"/>
              <a:gd name="connsiteX6-205" fmla="*/ 262828 w 293784"/>
              <a:gd name="connsiteY6-206" fmla="*/ 178594 h 452438"/>
              <a:gd name="connsiteX7-207" fmla="*/ 127097 w 293784"/>
              <a:gd name="connsiteY7-208" fmla="*/ 0 h 452438"/>
              <a:gd name="connsiteX0-209" fmla="*/ 127097 w 293784"/>
              <a:gd name="connsiteY0-210" fmla="*/ 0 h 452438"/>
              <a:gd name="connsiteX1-211" fmla="*/ 38991 w 293784"/>
              <a:gd name="connsiteY1-212" fmla="*/ 119062 h 452438"/>
              <a:gd name="connsiteX2-213" fmla="*/ 5654 w 293784"/>
              <a:gd name="connsiteY2-214" fmla="*/ 271463 h 452438"/>
              <a:gd name="connsiteX3-215" fmla="*/ 22322 w 293784"/>
              <a:gd name="connsiteY3-216" fmla="*/ 381000 h 452438"/>
              <a:gd name="connsiteX4-217" fmla="*/ 148528 w 293784"/>
              <a:gd name="connsiteY4-218" fmla="*/ 452438 h 452438"/>
              <a:gd name="connsiteX5-219" fmla="*/ 293784 w 293784"/>
              <a:gd name="connsiteY5-220" fmla="*/ 350044 h 452438"/>
              <a:gd name="connsiteX6-221" fmla="*/ 262828 w 293784"/>
              <a:gd name="connsiteY6-222" fmla="*/ 178594 h 452438"/>
              <a:gd name="connsiteX7-223" fmla="*/ 127097 w 293784"/>
              <a:gd name="connsiteY7-224" fmla="*/ 0 h 452438"/>
              <a:gd name="connsiteX0-225" fmla="*/ 127097 w 293784"/>
              <a:gd name="connsiteY0-226" fmla="*/ 0 h 452438"/>
              <a:gd name="connsiteX1-227" fmla="*/ 38991 w 293784"/>
              <a:gd name="connsiteY1-228" fmla="*/ 119062 h 452438"/>
              <a:gd name="connsiteX2-229" fmla="*/ 5654 w 293784"/>
              <a:gd name="connsiteY2-230" fmla="*/ 271463 h 452438"/>
              <a:gd name="connsiteX3-231" fmla="*/ 22322 w 293784"/>
              <a:gd name="connsiteY3-232" fmla="*/ 381000 h 452438"/>
              <a:gd name="connsiteX4-233" fmla="*/ 148528 w 293784"/>
              <a:gd name="connsiteY4-234" fmla="*/ 452438 h 452438"/>
              <a:gd name="connsiteX5-235" fmla="*/ 293784 w 293784"/>
              <a:gd name="connsiteY5-236" fmla="*/ 350044 h 452438"/>
              <a:gd name="connsiteX6-237" fmla="*/ 262828 w 293784"/>
              <a:gd name="connsiteY6-238" fmla="*/ 178594 h 452438"/>
              <a:gd name="connsiteX7-239" fmla="*/ 127097 w 293784"/>
              <a:gd name="connsiteY7-240" fmla="*/ 0 h 452438"/>
              <a:gd name="connsiteX0-241" fmla="*/ 127097 w 286641"/>
              <a:gd name="connsiteY0-242" fmla="*/ 0 h 452438"/>
              <a:gd name="connsiteX1-243" fmla="*/ 38991 w 286641"/>
              <a:gd name="connsiteY1-244" fmla="*/ 119062 h 452438"/>
              <a:gd name="connsiteX2-245" fmla="*/ 5654 w 286641"/>
              <a:gd name="connsiteY2-246" fmla="*/ 271463 h 452438"/>
              <a:gd name="connsiteX3-247" fmla="*/ 22322 w 286641"/>
              <a:gd name="connsiteY3-248" fmla="*/ 381000 h 452438"/>
              <a:gd name="connsiteX4-249" fmla="*/ 148528 w 286641"/>
              <a:gd name="connsiteY4-250" fmla="*/ 452438 h 452438"/>
              <a:gd name="connsiteX5-251" fmla="*/ 286641 w 286641"/>
              <a:gd name="connsiteY5-252" fmla="*/ 350044 h 452438"/>
              <a:gd name="connsiteX6-253" fmla="*/ 262828 w 286641"/>
              <a:gd name="connsiteY6-254" fmla="*/ 178594 h 452438"/>
              <a:gd name="connsiteX7-255" fmla="*/ 127097 w 286641"/>
              <a:gd name="connsiteY7-256" fmla="*/ 0 h 452438"/>
              <a:gd name="connsiteX0-257" fmla="*/ 127097 w 287159"/>
              <a:gd name="connsiteY0-258" fmla="*/ 0 h 452438"/>
              <a:gd name="connsiteX1-259" fmla="*/ 38991 w 287159"/>
              <a:gd name="connsiteY1-260" fmla="*/ 119062 h 452438"/>
              <a:gd name="connsiteX2-261" fmla="*/ 5654 w 287159"/>
              <a:gd name="connsiteY2-262" fmla="*/ 271463 h 452438"/>
              <a:gd name="connsiteX3-263" fmla="*/ 22322 w 287159"/>
              <a:gd name="connsiteY3-264" fmla="*/ 381000 h 452438"/>
              <a:gd name="connsiteX4-265" fmla="*/ 148528 w 287159"/>
              <a:gd name="connsiteY4-266" fmla="*/ 452438 h 452438"/>
              <a:gd name="connsiteX5-267" fmla="*/ 286641 w 287159"/>
              <a:gd name="connsiteY5-268" fmla="*/ 350044 h 452438"/>
              <a:gd name="connsiteX6-269" fmla="*/ 262828 w 287159"/>
              <a:gd name="connsiteY6-270" fmla="*/ 178594 h 452438"/>
              <a:gd name="connsiteX7-271" fmla="*/ 127097 w 287159"/>
              <a:gd name="connsiteY7-272" fmla="*/ 0 h 452438"/>
              <a:gd name="connsiteX0-273" fmla="*/ 127097 w 288071"/>
              <a:gd name="connsiteY0-274" fmla="*/ 0 h 452438"/>
              <a:gd name="connsiteX1-275" fmla="*/ 38991 w 288071"/>
              <a:gd name="connsiteY1-276" fmla="*/ 119062 h 452438"/>
              <a:gd name="connsiteX2-277" fmla="*/ 5654 w 288071"/>
              <a:gd name="connsiteY2-278" fmla="*/ 271463 h 452438"/>
              <a:gd name="connsiteX3-279" fmla="*/ 22322 w 288071"/>
              <a:gd name="connsiteY3-280" fmla="*/ 381000 h 452438"/>
              <a:gd name="connsiteX4-281" fmla="*/ 148528 w 288071"/>
              <a:gd name="connsiteY4-282" fmla="*/ 452438 h 452438"/>
              <a:gd name="connsiteX5-283" fmla="*/ 286641 w 288071"/>
              <a:gd name="connsiteY5-284" fmla="*/ 350044 h 452438"/>
              <a:gd name="connsiteX6-285" fmla="*/ 262828 w 288071"/>
              <a:gd name="connsiteY6-286" fmla="*/ 178594 h 452438"/>
              <a:gd name="connsiteX7-287" fmla="*/ 127097 w 288071"/>
              <a:gd name="connsiteY7-288" fmla="*/ 0 h 452438"/>
              <a:gd name="connsiteX0-289" fmla="*/ 127097 w 279531"/>
              <a:gd name="connsiteY0-290" fmla="*/ 0 h 452438"/>
              <a:gd name="connsiteX1-291" fmla="*/ 38991 w 279531"/>
              <a:gd name="connsiteY1-292" fmla="*/ 119062 h 452438"/>
              <a:gd name="connsiteX2-293" fmla="*/ 5654 w 279531"/>
              <a:gd name="connsiteY2-294" fmla="*/ 271463 h 452438"/>
              <a:gd name="connsiteX3-295" fmla="*/ 22322 w 279531"/>
              <a:gd name="connsiteY3-296" fmla="*/ 381000 h 452438"/>
              <a:gd name="connsiteX4-297" fmla="*/ 148528 w 279531"/>
              <a:gd name="connsiteY4-298" fmla="*/ 452438 h 452438"/>
              <a:gd name="connsiteX5-299" fmla="*/ 274735 w 279531"/>
              <a:gd name="connsiteY5-300" fmla="*/ 350044 h 452438"/>
              <a:gd name="connsiteX6-301" fmla="*/ 262828 w 279531"/>
              <a:gd name="connsiteY6-302" fmla="*/ 178594 h 452438"/>
              <a:gd name="connsiteX7-303" fmla="*/ 127097 w 279531"/>
              <a:gd name="connsiteY7-304" fmla="*/ 0 h 452438"/>
              <a:gd name="connsiteX0-305" fmla="*/ 127097 w 283471"/>
              <a:gd name="connsiteY0-306" fmla="*/ 0 h 452438"/>
              <a:gd name="connsiteX1-307" fmla="*/ 38991 w 283471"/>
              <a:gd name="connsiteY1-308" fmla="*/ 119062 h 452438"/>
              <a:gd name="connsiteX2-309" fmla="*/ 5654 w 283471"/>
              <a:gd name="connsiteY2-310" fmla="*/ 271463 h 452438"/>
              <a:gd name="connsiteX3-311" fmla="*/ 22322 w 283471"/>
              <a:gd name="connsiteY3-312" fmla="*/ 381000 h 452438"/>
              <a:gd name="connsiteX4-313" fmla="*/ 148528 w 283471"/>
              <a:gd name="connsiteY4-314" fmla="*/ 452438 h 452438"/>
              <a:gd name="connsiteX5-315" fmla="*/ 274735 w 283471"/>
              <a:gd name="connsiteY5-316" fmla="*/ 350044 h 452438"/>
              <a:gd name="connsiteX6-317" fmla="*/ 262828 w 283471"/>
              <a:gd name="connsiteY6-318" fmla="*/ 178594 h 452438"/>
              <a:gd name="connsiteX7-319" fmla="*/ 127097 w 283471"/>
              <a:gd name="connsiteY7-320" fmla="*/ 0 h 452438"/>
              <a:gd name="connsiteX0-321" fmla="*/ 127097 w 280712"/>
              <a:gd name="connsiteY0-322" fmla="*/ 0 h 452438"/>
              <a:gd name="connsiteX1-323" fmla="*/ 38991 w 280712"/>
              <a:gd name="connsiteY1-324" fmla="*/ 119062 h 452438"/>
              <a:gd name="connsiteX2-325" fmla="*/ 5654 w 280712"/>
              <a:gd name="connsiteY2-326" fmla="*/ 271463 h 452438"/>
              <a:gd name="connsiteX3-327" fmla="*/ 22322 w 280712"/>
              <a:gd name="connsiteY3-328" fmla="*/ 381000 h 452438"/>
              <a:gd name="connsiteX4-329" fmla="*/ 148528 w 280712"/>
              <a:gd name="connsiteY4-330" fmla="*/ 452438 h 452438"/>
              <a:gd name="connsiteX5-331" fmla="*/ 269973 w 280712"/>
              <a:gd name="connsiteY5-332" fmla="*/ 350044 h 452438"/>
              <a:gd name="connsiteX6-333" fmla="*/ 262828 w 280712"/>
              <a:gd name="connsiteY6-334" fmla="*/ 178594 h 452438"/>
              <a:gd name="connsiteX7-335" fmla="*/ 127097 w 280712"/>
              <a:gd name="connsiteY7-336" fmla="*/ 0 h 452438"/>
              <a:gd name="connsiteX0-337" fmla="*/ 127097 w 280712"/>
              <a:gd name="connsiteY0-338" fmla="*/ 0 h 452438"/>
              <a:gd name="connsiteX1-339" fmla="*/ 38991 w 280712"/>
              <a:gd name="connsiteY1-340" fmla="*/ 119062 h 452438"/>
              <a:gd name="connsiteX2-341" fmla="*/ 5654 w 280712"/>
              <a:gd name="connsiteY2-342" fmla="*/ 271463 h 452438"/>
              <a:gd name="connsiteX3-343" fmla="*/ 22322 w 280712"/>
              <a:gd name="connsiteY3-344" fmla="*/ 381000 h 452438"/>
              <a:gd name="connsiteX4-345" fmla="*/ 148528 w 280712"/>
              <a:gd name="connsiteY4-346" fmla="*/ 452438 h 452438"/>
              <a:gd name="connsiteX5-347" fmla="*/ 269973 w 280712"/>
              <a:gd name="connsiteY5-348" fmla="*/ 350044 h 452438"/>
              <a:gd name="connsiteX6-349" fmla="*/ 262828 w 280712"/>
              <a:gd name="connsiteY6-350" fmla="*/ 178594 h 452438"/>
              <a:gd name="connsiteX7-351" fmla="*/ 127097 w 280712"/>
              <a:gd name="connsiteY7-352" fmla="*/ 0 h 452438"/>
              <a:gd name="connsiteX0-353" fmla="*/ 129020 w 282635"/>
              <a:gd name="connsiteY0-354" fmla="*/ 0 h 452438"/>
              <a:gd name="connsiteX1-355" fmla="*/ 40914 w 282635"/>
              <a:gd name="connsiteY1-356" fmla="*/ 119062 h 452438"/>
              <a:gd name="connsiteX2-357" fmla="*/ 5196 w 282635"/>
              <a:gd name="connsiteY2-358" fmla="*/ 271463 h 452438"/>
              <a:gd name="connsiteX3-359" fmla="*/ 24245 w 282635"/>
              <a:gd name="connsiteY3-360" fmla="*/ 381000 h 452438"/>
              <a:gd name="connsiteX4-361" fmla="*/ 150451 w 282635"/>
              <a:gd name="connsiteY4-362" fmla="*/ 452438 h 452438"/>
              <a:gd name="connsiteX5-363" fmla="*/ 271896 w 282635"/>
              <a:gd name="connsiteY5-364" fmla="*/ 350044 h 452438"/>
              <a:gd name="connsiteX6-365" fmla="*/ 264751 w 282635"/>
              <a:gd name="connsiteY6-366" fmla="*/ 178594 h 452438"/>
              <a:gd name="connsiteX7-367" fmla="*/ 129020 w 282635"/>
              <a:gd name="connsiteY7-368" fmla="*/ 0 h 452438"/>
              <a:gd name="connsiteX0-369" fmla="*/ 124186 w 277801"/>
              <a:gd name="connsiteY0-370" fmla="*/ 0 h 452438"/>
              <a:gd name="connsiteX1-371" fmla="*/ 36080 w 277801"/>
              <a:gd name="connsiteY1-372" fmla="*/ 119062 h 452438"/>
              <a:gd name="connsiteX2-373" fmla="*/ 362 w 277801"/>
              <a:gd name="connsiteY2-374" fmla="*/ 271463 h 452438"/>
              <a:gd name="connsiteX3-375" fmla="*/ 19411 w 277801"/>
              <a:gd name="connsiteY3-376" fmla="*/ 381000 h 452438"/>
              <a:gd name="connsiteX4-377" fmla="*/ 145617 w 277801"/>
              <a:gd name="connsiteY4-378" fmla="*/ 452438 h 452438"/>
              <a:gd name="connsiteX5-379" fmla="*/ 267062 w 277801"/>
              <a:gd name="connsiteY5-380" fmla="*/ 350044 h 452438"/>
              <a:gd name="connsiteX6-381" fmla="*/ 259917 w 277801"/>
              <a:gd name="connsiteY6-382" fmla="*/ 178594 h 452438"/>
              <a:gd name="connsiteX7-383" fmla="*/ 124186 w 277801"/>
              <a:gd name="connsiteY7-384" fmla="*/ 0 h 452438"/>
              <a:gd name="connsiteX0-385" fmla="*/ 128784 w 282399"/>
              <a:gd name="connsiteY0-386" fmla="*/ 0 h 452438"/>
              <a:gd name="connsiteX1-387" fmla="*/ 40678 w 282399"/>
              <a:gd name="connsiteY1-388" fmla="*/ 119062 h 452438"/>
              <a:gd name="connsiteX2-389" fmla="*/ 198 w 282399"/>
              <a:gd name="connsiteY2-390" fmla="*/ 276225 h 452438"/>
              <a:gd name="connsiteX3-391" fmla="*/ 24009 w 282399"/>
              <a:gd name="connsiteY3-392" fmla="*/ 381000 h 452438"/>
              <a:gd name="connsiteX4-393" fmla="*/ 150215 w 282399"/>
              <a:gd name="connsiteY4-394" fmla="*/ 452438 h 452438"/>
              <a:gd name="connsiteX5-395" fmla="*/ 271660 w 282399"/>
              <a:gd name="connsiteY5-396" fmla="*/ 350044 h 452438"/>
              <a:gd name="connsiteX6-397" fmla="*/ 264515 w 282399"/>
              <a:gd name="connsiteY6-398" fmla="*/ 178594 h 452438"/>
              <a:gd name="connsiteX7-399" fmla="*/ 128784 w 282399"/>
              <a:gd name="connsiteY7-400" fmla="*/ 0 h 452438"/>
              <a:gd name="connsiteX0-401" fmla="*/ 128784 w 282399"/>
              <a:gd name="connsiteY0-402" fmla="*/ 0 h 452438"/>
              <a:gd name="connsiteX1-403" fmla="*/ 40678 w 282399"/>
              <a:gd name="connsiteY1-404" fmla="*/ 119062 h 452438"/>
              <a:gd name="connsiteX2-405" fmla="*/ 198 w 282399"/>
              <a:gd name="connsiteY2-406" fmla="*/ 276225 h 452438"/>
              <a:gd name="connsiteX3-407" fmla="*/ 24009 w 282399"/>
              <a:gd name="connsiteY3-408" fmla="*/ 381000 h 452438"/>
              <a:gd name="connsiteX4-409" fmla="*/ 150215 w 282399"/>
              <a:gd name="connsiteY4-410" fmla="*/ 452438 h 452438"/>
              <a:gd name="connsiteX5-411" fmla="*/ 271660 w 282399"/>
              <a:gd name="connsiteY5-412" fmla="*/ 350044 h 452438"/>
              <a:gd name="connsiteX6-413" fmla="*/ 264515 w 282399"/>
              <a:gd name="connsiteY6-414" fmla="*/ 178594 h 452438"/>
              <a:gd name="connsiteX7-415" fmla="*/ 128784 w 282399"/>
              <a:gd name="connsiteY7-416" fmla="*/ 0 h 452438"/>
              <a:gd name="connsiteX0-417" fmla="*/ 128784 w 282399"/>
              <a:gd name="connsiteY0-418" fmla="*/ 0 h 452438"/>
              <a:gd name="connsiteX1-419" fmla="*/ 40678 w 282399"/>
              <a:gd name="connsiteY1-420" fmla="*/ 119062 h 452438"/>
              <a:gd name="connsiteX2-421" fmla="*/ 198 w 282399"/>
              <a:gd name="connsiteY2-422" fmla="*/ 276225 h 452438"/>
              <a:gd name="connsiteX3-423" fmla="*/ 24009 w 282399"/>
              <a:gd name="connsiteY3-424" fmla="*/ 381000 h 452438"/>
              <a:gd name="connsiteX4-425" fmla="*/ 150215 w 282399"/>
              <a:gd name="connsiteY4-426" fmla="*/ 452438 h 452438"/>
              <a:gd name="connsiteX5-427" fmla="*/ 271660 w 282399"/>
              <a:gd name="connsiteY5-428" fmla="*/ 350044 h 452438"/>
              <a:gd name="connsiteX6-429" fmla="*/ 264515 w 282399"/>
              <a:gd name="connsiteY6-430" fmla="*/ 178594 h 452438"/>
              <a:gd name="connsiteX7-431" fmla="*/ 128784 w 282399"/>
              <a:gd name="connsiteY7-432" fmla="*/ 0 h 452438"/>
              <a:gd name="connsiteX0-433" fmla="*/ 128721 w 282336"/>
              <a:gd name="connsiteY0-434" fmla="*/ 0 h 452438"/>
              <a:gd name="connsiteX1-435" fmla="*/ 40615 w 282336"/>
              <a:gd name="connsiteY1-436" fmla="*/ 119062 h 452438"/>
              <a:gd name="connsiteX2-437" fmla="*/ 135 w 282336"/>
              <a:gd name="connsiteY2-438" fmla="*/ 276225 h 452438"/>
              <a:gd name="connsiteX3-439" fmla="*/ 23946 w 282336"/>
              <a:gd name="connsiteY3-440" fmla="*/ 381000 h 452438"/>
              <a:gd name="connsiteX4-441" fmla="*/ 150152 w 282336"/>
              <a:gd name="connsiteY4-442" fmla="*/ 452438 h 452438"/>
              <a:gd name="connsiteX5-443" fmla="*/ 271597 w 282336"/>
              <a:gd name="connsiteY5-444" fmla="*/ 350044 h 452438"/>
              <a:gd name="connsiteX6-445" fmla="*/ 264452 w 282336"/>
              <a:gd name="connsiteY6-446" fmla="*/ 178594 h 452438"/>
              <a:gd name="connsiteX7-447" fmla="*/ 128721 w 282336"/>
              <a:gd name="connsiteY7-448" fmla="*/ 0 h 452438"/>
              <a:gd name="connsiteX0-449" fmla="*/ 128721 w 282336"/>
              <a:gd name="connsiteY0-450" fmla="*/ 0 h 457201"/>
              <a:gd name="connsiteX1-451" fmla="*/ 40615 w 282336"/>
              <a:gd name="connsiteY1-452" fmla="*/ 123825 h 457201"/>
              <a:gd name="connsiteX2-453" fmla="*/ 135 w 282336"/>
              <a:gd name="connsiteY2-454" fmla="*/ 280988 h 457201"/>
              <a:gd name="connsiteX3-455" fmla="*/ 23946 w 282336"/>
              <a:gd name="connsiteY3-456" fmla="*/ 385763 h 457201"/>
              <a:gd name="connsiteX4-457" fmla="*/ 150152 w 282336"/>
              <a:gd name="connsiteY4-458" fmla="*/ 457201 h 457201"/>
              <a:gd name="connsiteX5-459" fmla="*/ 271597 w 282336"/>
              <a:gd name="connsiteY5-460" fmla="*/ 354807 h 457201"/>
              <a:gd name="connsiteX6-461" fmla="*/ 264452 w 282336"/>
              <a:gd name="connsiteY6-462" fmla="*/ 183357 h 457201"/>
              <a:gd name="connsiteX7-463" fmla="*/ 128721 w 282336"/>
              <a:gd name="connsiteY7-464" fmla="*/ 0 h 457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82336" h="457201">
                <a:moveTo>
                  <a:pt x="128721" y="0"/>
                </a:moveTo>
                <a:cubicBezTo>
                  <a:pt x="85858" y="33337"/>
                  <a:pt x="57284" y="88106"/>
                  <a:pt x="40615" y="123825"/>
                </a:cubicBezTo>
                <a:cubicBezTo>
                  <a:pt x="6484" y="182562"/>
                  <a:pt x="5692" y="229394"/>
                  <a:pt x="135" y="280988"/>
                </a:cubicBezTo>
                <a:cubicBezTo>
                  <a:pt x="-1453" y="327025"/>
                  <a:pt x="11246" y="349251"/>
                  <a:pt x="23946" y="385763"/>
                </a:cubicBezTo>
                <a:cubicBezTo>
                  <a:pt x="44583" y="419101"/>
                  <a:pt x="84271" y="452438"/>
                  <a:pt x="150152" y="457201"/>
                </a:cubicBezTo>
                <a:cubicBezTo>
                  <a:pt x="205715" y="451645"/>
                  <a:pt x="242228" y="422275"/>
                  <a:pt x="271597" y="354807"/>
                </a:cubicBezTo>
                <a:cubicBezTo>
                  <a:pt x="285090" y="283369"/>
                  <a:pt x="289059" y="242889"/>
                  <a:pt x="264452" y="183357"/>
                </a:cubicBezTo>
                <a:cubicBezTo>
                  <a:pt x="240639" y="116682"/>
                  <a:pt x="195396" y="52387"/>
                  <a:pt x="128721" y="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8" name="椭圆 137"/>
          <p:cNvSpPr/>
          <p:nvPr/>
        </p:nvSpPr>
        <p:spPr>
          <a:xfrm rot="21334829">
            <a:off x="3501808" y="1915941"/>
            <a:ext cx="26669" cy="26669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39" name="椭圆 138"/>
          <p:cNvSpPr/>
          <p:nvPr/>
        </p:nvSpPr>
        <p:spPr>
          <a:xfrm rot="21334829">
            <a:off x="3517907" y="1947791"/>
            <a:ext cx="33239" cy="33239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sp>
        <p:nvSpPr>
          <p:cNvPr id="140" name="椭圆 139"/>
          <p:cNvSpPr/>
          <p:nvPr/>
        </p:nvSpPr>
        <p:spPr>
          <a:xfrm rot="21334829">
            <a:off x="3488695" y="1960251"/>
            <a:ext cx="29954" cy="29954"/>
          </a:xfrm>
          <a:prstGeom prst="ellipse">
            <a:avLst/>
          </a:prstGeom>
          <a:solidFill>
            <a:srgbClr val="FFFFFF">
              <a:alpha val="87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8700"/>
              </a:solidFill>
            </a:endParaRPr>
          </a:p>
        </p:txBody>
      </p:sp>
      <p:cxnSp>
        <p:nvCxnSpPr>
          <p:cNvPr id="153" name="直接连接符 152"/>
          <p:cNvCxnSpPr/>
          <p:nvPr/>
        </p:nvCxnSpPr>
        <p:spPr>
          <a:xfrm>
            <a:off x="1427265" y="6160646"/>
            <a:ext cx="37984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 flipV="1">
            <a:off x="6452116" y="1505327"/>
            <a:ext cx="0" cy="4595027"/>
          </a:xfrm>
          <a:prstGeom prst="line">
            <a:avLst/>
          </a:prstGeom>
          <a:ln w="38100">
            <a:solidFill>
              <a:srgbClr val="00663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矩形 140"/>
          <p:cNvSpPr/>
          <p:nvPr/>
        </p:nvSpPr>
        <p:spPr>
          <a:xfrm>
            <a:off x="6953175" y="2073971"/>
            <a:ext cx="4281714" cy="464457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6946663" y="2136047"/>
            <a:ext cx="438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TextBox 51"/>
          <p:cNvSpPr txBox="1"/>
          <p:nvPr/>
        </p:nvSpPr>
        <p:spPr>
          <a:xfrm>
            <a:off x="6872383" y="2925051"/>
            <a:ext cx="4208464" cy="303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30611" y="3367482"/>
            <a:ext cx="5387788" cy="769441"/>
            <a:chOff x="6686595" y="2975596"/>
            <a:chExt cx="5387788" cy="769441"/>
          </a:xfrm>
        </p:grpSpPr>
        <p:sp>
          <p:nvSpPr>
            <p:cNvPr id="21" name="圆角矩形 20"/>
            <p:cNvSpPr/>
            <p:nvPr/>
          </p:nvSpPr>
          <p:spPr>
            <a:xfrm>
              <a:off x="6861224" y="3007005"/>
              <a:ext cx="5038530" cy="707739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6595" y="2975596"/>
              <a:ext cx="53877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846324" y="2491274"/>
            <a:ext cx="295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6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39658" y="4254833"/>
            <a:ext cx="476969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1230958" y="1661811"/>
          <a:ext cx="1791643" cy="16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47" name="Straight Connector 46"/>
          <p:cNvCxnSpPr/>
          <p:nvPr/>
        </p:nvCxnSpPr>
        <p:spPr>
          <a:xfrm>
            <a:off x="3454400" y="1691641"/>
            <a:ext cx="0" cy="2413615"/>
          </a:xfrm>
          <a:prstGeom prst="line">
            <a:avLst/>
          </a:prstGeom>
          <a:ln w="9525">
            <a:solidFill>
              <a:srgbClr val="00663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Chart 49"/>
          <p:cNvGraphicFramePr/>
          <p:nvPr/>
        </p:nvGraphicFramePr>
        <p:xfrm>
          <a:off x="3877105" y="1661811"/>
          <a:ext cx="1791643" cy="16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1" name="Chart 50"/>
          <p:cNvGraphicFramePr/>
          <p:nvPr/>
        </p:nvGraphicFramePr>
        <p:xfrm>
          <a:off x="6523253" y="1661811"/>
          <a:ext cx="1791643" cy="16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Chart 51"/>
          <p:cNvGraphicFramePr/>
          <p:nvPr/>
        </p:nvGraphicFramePr>
        <p:xfrm>
          <a:off x="9169399" y="1661811"/>
          <a:ext cx="1791643" cy="16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7" name="Straight Connector 56"/>
          <p:cNvCxnSpPr/>
          <p:nvPr/>
        </p:nvCxnSpPr>
        <p:spPr>
          <a:xfrm>
            <a:off x="6121401" y="1691641"/>
            <a:ext cx="0" cy="2413615"/>
          </a:xfrm>
          <a:prstGeom prst="line">
            <a:avLst/>
          </a:prstGeom>
          <a:ln w="9525">
            <a:solidFill>
              <a:srgbClr val="00663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8788400" y="1691641"/>
            <a:ext cx="0" cy="2413615"/>
          </a:xfrm>
          <a:prstGeom prst="line">
            <a:avLst/>
          </a:prstGeom>
          <a:ln w="9525">
            <a:solidFill>
              <a:srgbClr val="00663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563506" y="2279941"/>
            <a:ext cx="1096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6631"/>
                </a:solidFill>
                <a:latin typeface="微软雅黑" panose="020B0503020204020204" pitchFamily="34" charset="-122"/>
              </a:rPr>
              <a:t>86%</a:t>
            </a:r>
            <a:endParaRPr lang="en-US" altLang="zh-CN" sz="2000" dirty="0">
              <a:solidFill>
                <a:srgbClr val="00663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76153" y="2274843"/>
            <a:ext cx="1096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6631"/>
                </a:solidFill>
                <a:latin typeface="微软雅黑" panose="020B0503020204020204" pitchFamily="34" charset="-122"/>
              </a:rPr>
              <a:t>91%</a:t>
            </a:r>
            <a:endParaRPr lang="en-US" altLang="zh-CN" sz="2000" dirty="0">
              <a:solidFill>
                <a:srgbClr val="00663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929704" y="2285498"/>
            <a:ext cx="1096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6631"/>
                </a:solidFill>
                <a:latin typeface="微软雅黑" panose="020B0503020204020204" pitchFamily="34" charset="-122"/>
              </a:rPr>
              <a:t>55%</a:t>
            </a:r>
            <a:endParaRPr lang="en-US" altLang="zh-CN" sz="2000" dirty="0">
              <a:solidFill>
                <a:srgbClr val="00663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517112" y="2297150"/>
            <a:ext cx="1096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6631"/>
                </a:solidFill>
                <a:latin typeface="微软雅黑" panose="020B0503020204020204" pitchFamily="34" charset="-122"/>
              </a:rPr>
              <a:t>93%</a:t>
            </a:r>
            <a:endParaRPr lang="en-US" altLang="zh-CN" sz="2000" dirty="0">
              <a:solidFill>
                <a:srgbClr val="00663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TextBox 101"/>
          <p:cNvSpPr txBox="1"/>
          <p:nvPr/>
        </p:nvSpPr>
        <p:spPr>
          <a:xfrm>
            <a:off x="1366766" y="350698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Rectangle 102"/>
          <p:cNvSpPr/>
          <p:nvPr/>
        </p:nvSpPr>
        <p:spPr>
          <a:xfrm>
            <a:off x="817778" y="3788625"/>
            <a:ext cx="2512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9" name="TextBox 101"/>
          <p:cNvSpPr txBox="1"/>
          <p:nvPr/>
        </p:nvSpPr>
        <p:spPr>
          <a:xfrm>
            <a:off x="4080682" y="35069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Rectangle 102"/>
          <p:cNvSpPr/>
          <p:nvPr/>
        </p:nvSpPr>
        <p:spPr>
          <a:xfrm>
            <a:off x="3531694" y="3788627"/>
            <a:ext cx="2512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4" name="TextBox 101"/>
          <p:cNvSpPr txBox="1"/>
          <p:nvPr/>
        </p:nvSpPr>
        <p:spPr>
          <a:xfrm>
            <a:off x="6746349" y="35069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Rectangle 102"/>
          <p:cNvSpPr/>
          <p:nvPr/>
        </p:nvSpPr>
        <p:spPr>
          <a:xfrm>
            <a:off x="6197361" y="3788627"/>
            <a:ext cx="2512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6" name="TextBox 101"/>
          <p:cNvSpPr txBox="1"/>
          <p:nvPr/>
        </p:nvSpPr>
        <p:spPr>
          <a:xfrm>
            <a:off x="9263157" y="350698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102"/>
          <p:cNvSpPr/>
          <p:nvPr/>
        </p:nvSpPr>
        <p:spPr>
          <a:xfrm>
            <a:off x="8714169" y="3788625"/>
            <a:ext cx="25124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50265" y="4681826"/>
            <a:ext cx="9929528" cy="1272209"/>
            <a:chOff x="1150265" y="5047586"/>
            <a:chExt cx="9929528" cy="1272209"/>
          </a:xfrm>
        </p:grpSpPr>
        <p:sp>
          <p:nvSpPr>
            <p:cNvPr id="35" name="TextBox 34"/>
            <p:cNvSpPr txBox="1"/>
            <p:nvPr/>
          </p:nvSpPr>
          <p:spPr>
            <a:xfrm>
              <a:off x="1513070" y="5047586"/>
              <a:ext cx="1197089" cy="12722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265" dirty="0">
                  <a:solidFill>
                    <a:srgbClr val="006631"/>
                  </a:solidFill>
                  <a:latin typeface="微软雅黑" panose="020B0503020204020204" pitchFamily="34" charset="-122"/>
                </a:rPr>
                <a:t>47</a:t>
              </a:r>
              <a:endParaRPr lang="en-US" sz="4265" dirty="0">
                <a:solidFill>
                  <a:srgbClr val="006631"/>
                </a:solidFill>
                <a:latin typeface="微软雅黑" panose="020B0503020204020204" pitchFamily="34" charset="-122"/>
              </a:endParaRPr>
            </a:p>
            <a:p>
              <a:pPr algn="ctr"/>
              <a:r>
                <a:rPr lang="en-US" sz="4000" dirty="0">
                  <a:solidFill>
                    <a:srgbClr val="006631"/>
                  </a:solidFill>
                  <a:latin typeface="微软雅黑" panose="020B0503020204020204" pitchFamily="34" charset="-122"/>
                </a:rPr>
                <a:t>%</a:t>
              </a:r>
              <a:endParaRPr lang="en-US" sz="4265" dirty="0">
                <a:solidFill>
                  <a:srgbClr val="00663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Freeform 245"/>
            <p:cNvSpPr>
              <a:spLocks noEditPoints="1"/>
            </p:cNvSpPr>
            <p:nvPr/>
          </p:nvSpPr>
          <p:spPr bwMode="auto">
            <a:xfrm>
              <a:off x="1150265" y="5119399"/>
              <a:ext cx="216501" cy="183194"/>
            </a:xfrm>
            <a:custGeom>
              <a:avLst/>
              <a:gdLst>
                <a:gd name="T0" fmla="*/ 72 w 157"/>
                <a:gd name="T1" fmla="*/ 79 h 133"/>
                <a:gd name="T2" fmla="*/ 72 w 157"/>
                <a:gd name="T3" fmla="*/ 115 h 133"/>
                <a:gd name="T4" fmla="*/ 67 w 157"/>
                <a:gd name="T5" fmla="*/ 128 h 133"/>
                <a:gd name="T6" fmla="*/ 54 w 157"/>
                <a:gd name="T7" fmla="*/ 133 h 133"/>
                <a:gd name="T8" fmla="*/ 18 w 157"/>
                <a:gd name="T9" fmla="*/ 133 h 133"/>
                <a:gd name="T10" fmla="*/ 5 w 157"/>
                <a:gd name="T11" fmla="*/ 128 h 133"/>
                <a:gd name="T12" fmla="*/ 0 w 157"/>
                <a:gd name="T13" fmla="*/ 115 h 133"/>
                <a:gd name="T14" fmla="*/ 0 w 157"/>
                <a:gd name="T15" fmla="*/ 49 h 133"/>
                <a:gd name="T16" fmla="*/ 3 w 157"/>
                <a:gd name="T17" fmla="*/ 30 h 133"/>
                <a:gd name="T18" fmla="*/ 14 w 157"/>
                <a:gd name="T19" fmla="*/ 14 h 133"/>
                <a:gd name="T20" fmla="*/ 29 w 157"/>
                <a:gd name="T21" fmla="*/ 4 h 133"/>
                <a:gd name="T22" fmla="*/ 48 w 157"/>
                <a:gd name="T23" fmla="*/ 0 h 133"/>
                <a:gd name="T24" fmla="*/ 54 w 157"/>
                <a:gd name="T25" fmla="*/ 0 h 133"/>
                <a:gd name="T26" fmla="*/ 58 w 157"/>
                <a:gd name="T27" fmla="*/ 2 h 133"/>
                <a:gd name="T28" fmla="*/ 60 w 157"/>
                <a:gd name="T29" fmla="*/ 6 h 133"/>
                <a:gd name="T30" fmla="*/ 60 w 157"/>
                <a:gd name="T31" fmla="*/ 18 h 133"/>
                <a:gd name="T32" fmla="*/ 58 w 157"/>
                <a:gd name="T33" fmla="*/ 23 h 133"/>
                <a:gd name="T34" fmla="*/ 54 w 157"/>
                <a:gd name="T35" fmla="*/ 25 h 133"/>
                <a:gd name="T36" fmla="*/ 48 w 157"/>
                <a:gd name="T37" fmla="*/ 25 h 133"/>
                <a:gd name="T38" fmla="*/ 31 w 157"/>
                <a:gd name="T39" fmla="*/ 32 h 133"/>
                <a:gd name="T40" fmla="*/ 24 w 157"/>
                <a:gd name="T41" fmla="*/ 49 h 133"/>
                <a:gd name="T42" fmla="*/ 24 w 157"/>
                <a:gd name="T43" fmla="*/ 52 h 133"/>
                <a:gd name="T44" fmla="*/ 26 w 157"/>
                <a:gd name="T45" fmla="*/ 58 h 133"/>
                <a:gd name="T46" fmla="*/ 33 w 157"/>
                <a:gd name="T47" fmla="*/ 61 h 133"/>
                <a:gd name="T48" fmla="*/ 54 w 157"/>
                <a:gd name="T49" fmla="*/ 61 h 133"/>
                <a:gd name="T50" fmla="*/ 67 w 157"/>
                <a:gd name="T51" fmla="*/ 66 h 133"/>
                <a:gd name="T52" fmla="*/ 72 w 157"/>
                <a:gd name="T53" fmla="*/ 79 h 133"/>
                <a:gd name="T54" fmla="*/ 157 w 157"/>
                <a:gd name="T55" fmla="*/ 79 h 133"/>
                <a:gd name="T56" fmla="*/ 157 w 157"/>
                <a:gd name="T57" fmla="*/ 115 h 133"/>
                <a:gd name="T58" fmla="*/ 152 w 157"/>
                <a:gd name="T59" fmla="*/ 128 h 133"/>
                <a:gd name="T60" fmla="*/ 139 w 157"/>
                <a:gd name="T61" fmla="*/ 133 h 133"/>
                <a:gd name="T62" fmla="*/ 102 w 157"/>
                <a:gd name="T63" fmla="*/ 133 h 133"/>
                <a:gd name="T64" fmla="*/ 90 w 157"/>
                <a:gd name="T65" fmla="*/ 128 h 133"/>
                <a:gd name="T66" fmla="*/ 84 w 157"/>
                <a:gd name="T67" fmla="*/ 115 h 133"/>
                <a:gd name="T68" fmla="*/ 84 w 157"/>
                <a:gd name="T69" fmla="*/ 49 h 133"/>
                <a:gd name="T70" fmla="*/ 88 w 157"/>
                <a:gd name="T71" fmla="*/ 30 h 133"/>
                <a:gd name="T72" fmla="*/ 99 w 157"/>
                <a:gd name="T73" fmla="*/ 14 h 133"/>
                <a:gd name="T74" fmla="*/ 114 w 157"/>
                <a:gd name="T75" fmla="*/ 4 h 133"/>
                <a:gd name="T76" fmla="*/ 133 w 157"/>
                <a:gd name="T77" fmla="*/ 0 h 133"/>
                <a:gd name="T78" fmla="*/ 139 w 157"/>
                <a:gd name="T79" fmla="*/ 0 h 133"/>
                <a:gd name="T80" fmla="*/ 143 w 157"/>
                <a:gd name="T81" fmla="*/ 2 h 133"/>
                <a:gd name="T82" fmla="*/ 145 w 157"/>
                <a:gd name="T83" fmla="*/ 6 h 133"/>
                <a:gd name="T84" fmla="*/ 145 w 157"/>
                <a:gd name="T85" fmla="*/ 18 h 133"/>
                <a:gd name="T86" fmla="*/ 143 w 157"/>
                <a:gd name="T87" fmla="*/ 23 h 133"/>
                <a:gd name="T88" fmla="*/ 139 w 157"/>
                <a:gd name="T89" fmla="*/ 25 h 133"/>
                <a:gd name="T90" fmla="*/ 133 w 157"/>
                <a:gd name="T91" fmla="*/ 25 h 133"/>
                <a:gd name="T92" fmla="*/ 116 w 157"/>
                <a:gd name="T93" fmla="*/ 32 h 133"/>
                <a:gd name="T94" fmla="*/ 109 w 157"/>
                <a:gd name="T95" fmla="*/ 49 h 133"/>
                <a:gd name="T96" fmla="*/ 109 w 157"/>
                <a:gd name="T97" fmla="*/ 52 h 133"/>
                <a:gd name="T98" fmla="*/ 111 w 157"/>
                <a:gd name="T99" fmla="*/ 58 h 133"/>
                <a:gd name="T100" fmla="*/ 118 w 157"/>
                <a:gd name="T101" fmla="*/ 61 h 133"/>
                <a:gd name="T102" fmla="*/ 139 w 157"/>
                <a:gd name="T103" fmla="*/ 61 h 133"/>
                <a:gd name="T104" fmla="*/ 152 w 157"/>
                <a:gd name="T105" fmla="*/ 66 h 133"/>
                <a:gd name="T106" fmla="*/ 157 w 157"/>
                <a:gd name="T107" fmla="*/ 7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" h="133">
                  <a:moveTo>
                    <a:pt x="72" y="79"/>
                  </a:moveTo>
                  <a:cubicBezTo>
                    <a:pt x="72" y="115"/>
                    <a:pt x="72" y="115"/>
                    <a:pt x="72" y="115"/>
                  </a:cubicBezTo>
                  <a:cubicBezTo>
                    <a:pt x="72" y="120"/>
                    <a:pt x="70" y="125"/>
                    <a:pt x="67" y="128"/>
                  </a:cubicBezTo>
                  <a:cubicBezTo>
                    <a:pt x="63" y="132"/>
                    <a:pt x="59" y="133"/>
                    <a:pt x="54" y="133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13" y="133"/>
                    <a:pt x="8" y="132"/>
                    <a:pt x="5" y="128"/>
                  </a:cubicBezTo>
                  <a:cubicBezTo>
                    <a:pt x="1" y="125"/>
                    <a:pt x="0" y="120"/>
                    <a:pt x="0" y="11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2"/>
                    <a:pt x="1" y="36"/>
                    <a:pt x="3" y="30"/>
                  </a:cubicBezTo>
                  <a:cubicBezTo>
                    <a:pt x="6" y="24"/>
                    <a:pt x="9" y="19"/>
                    <a:pt x="14" y="14"/>
                  </a:cubicBezTo>
                  <a:cubicBezTo>
                    <a:pt x="18" y="10"/>
                    <a:pt x="23" y="7"/>
                    <a:pt x="29" y="4"/>
                  </a:cubicBezTo>
                  <a:cubicBezTo>
                    <a:pt x="35" y="2"/>
                    <a:pt x="41" y="0"/>
                    <a:pt x="48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60" y="3"/>
                    <a:pt x="60" y="5"/>
                    <a:pt x="60" y="6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20"/>
                    <a:pt x="60" y="22"/>
                    <a:pt x="58" y="23"/>
                  </a:cubicBezTo>
                  <a:cubicBezTo>
                    <a:pt x="57" y="24"/>
                    <a:pt x="56" y="25"/>
                    <a:pt x="54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1" y="25"/>
                    <a:pt x="36" y="27"/>
                    <a:pt x="31" y="32"/>
                  </a:cubicBezTo>
                  <a:cubicBezTo>
                    <a:pt x="26" y="36"/>
                    <a:pt x="24" y="42"/>
                    <a:pt x="24" y="4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4"/>
                    <a:pt x="25" y="56"/>
                    <a:pt x="26" y="58"/>
                  </a:cubicBezTo>
                  <a:cubicBezTo>
                    <a:pt x="28" y="60"/>
                    <a:pt x="30" y="61"/>
                    <a:pt x="33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9" y="61"/>
                    <a:pt x="63" y="63"/>
                    <a:pt x="67" y="66"/>
                  </a:cubicBezTo>
                  <a:cubicBezTo>
                    <a:pt x="70" y="70"/>
                    <a:pt x="72" y="74"/>
                    <a:pt x="72" y="79"/>
                  </a:cubicBezTo>
                  <a:close/>
                  <a:moveTo>
                    <a:pt x="157" y="79"/>
                  </a:moveTo>
                  <a:cubicBezTo>
                    <a:pt x="157" y="115"/>
                    <a:pt x="157" y="115"/>
                    <a:pt x="157" y="115"/>
                  </a:cubicBezTo>
                  <a:cubicBezTo>
                    <a:pt x="157" y="120"/>
                    <a:pt x="155" y="125"/>
                    <a:pt x="152" y="128"/>
                  </a:cubicBezTo>
                  <a:cubicBezTo>
                    <a:pt x="148" y="132"/>
                    <a:pt x="144" y="133"/>
                    <a:pt x="139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97" y="133"/>
                    <a:pt x="93" y="132"/>
                    <a:pt x="90" y="128"/>
                  </a:cubicBezTo>
                  <a:cubicBezTo>
                    <a:pt x="86" y="125"/>
                    <a:pt x="84" y="120"/>
                    <a:pt x="84" y="115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4" y="42"/>
                    <a:pt x="86" y="36"/>
                    <a:pt x="88" y="30"/>
                  </a:cubicBezTo>
                  <a:cubicBezTo>
                    <a:pt x="91" y="24"/>
                    <a:pt x="94" y="19"/>
                    <a:pt x="99" y="14"/>
                  </a:cubicBezTo>
                  <a:cubicBezTo>
                    <a:pt x="103" y="10"/>
                    <a:pt x="108" y="7"/>
                    <a:pt x="114" y="4"/>
                  </a:cubicBezTo>
                  <a:cubicBezTo>
                    <a:pt x="120" y="2"/>
                    <a:pt x="126" y="0"/>
                    <a:pt x="133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0" y="0"/>
                    <a:pt x="142" y="1"/>
                    <a:pt x="143" y="2"/>
                  </a:cubicBezTo>
                  <a:cubicBezTo>
                    <a:pt x="144" y="3"/>
                    <a:pt x="145" y="5"/>
                    <a:pt x="145" y="6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20"/>
                    <a:pt x="144" y="22"/>
                    <a:pt x="143" y="23"/>
                  </a:cubicBezTo>
                  <a:cubicBezTo>
                    <a:pt x="142" y="24"/>
                    <a:pt x="140" y="25"/>
                    <a:pt x="139" y="25"/>
                  </a:cubicBezTo>
                  <a:cubicBezTo>
                    <a:pt x="133" y="25"/>
                    <a:pt x="133" y="25"/>
                    <a:pt x="133" y="25"/>
                  </a:cubicBezTo>
                  <a:cubicBezTo>
                    <a:pt x="126" y="25"/>
                    <a:pt x="120" y="27"/>
                    <a:pt x="116" y="32"/>
                  </a:cubicBezTo>
                  <a:cubicBezTo>
                    <a:pt x="111" y="36"/>
                    <a:pt x="109" y="42"/>
                    <a:pt x="109" y="49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9" y="54"/>
                    <a:pt x="109" y="56"/>
                    <a:pt x="111" y="58"/>
                  </a:cubicBezTo>
                  <a:cubicBezTo>
                    <a:pt x="113" y="60"/>
                    <a:pt x="115" y="61"/>
                    <a:pt x="118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44" y="61"/>
                    <a:pt x="148" y="63"/>
                    <a:pt x="152" y="66"/>
                  </a:cubicBezTo>
                  <a:cubicBezTo>
                    <a:pt x="155" y="70"/>
                    <a:pt x="157" y="74"/>
                    <a:pt x="157" y="79"/>
                  </a:cubicBezTo>
                  <a:close/>
                </a:path>
              </a:pathLst>
            </a:custGeom>
            <a:solidFill>
              <a:srgbClr val="00663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38" name="Freeform 246"/>
            <p:cNvSpPr>
              <a:spLocks noEditPoints="1"/>
            </p:cNvSpPr>
            <p:nvPr/>
          </p:nvSpPr>
          <p:spPr bwMode="auto">
            <a:xfrm>
              <a:off x="10863292" y="5119399"/>
              <a:ext cx="216501" cy="183194"/>
            </a:xfrm>
            <a:custGeom>
              <a:avLst/>
              <a:gdLst>
                <a:gd name="T0" fmla="*/ 73 w 157"/>
                <a:gd name="T1" fmla="*/ 18 h 133"/>
                <a:gd name="T2" fmla="*/ 73 w 157"/>
                <a:gd name="T3" fmla="*/ 85 h 133"/>
                <a:gd name="T4" fmla="*/ 69 w 157"/>
                <a:gd name="T5" fmla="*/ 104 h 133"/>
                <a:gd name="T6" fmla="*/ 58 w 157"/>
                <a:gd name="T7" fmla="*/ 119 h 133"/>
                <a:gd name="T8" fmla="*/ 43 w 157"/>
                <a:gd name="T9" fmla="*/ 130 h 133"/>
                <a:gd name="T10" fmla="*/ 24 w 157"/>
                <a:gd name="T11" fmla="*/ 133 h 133"/>
                <a:gd name="T12" fmla="*/ 18 w 157"/>
                <a:gd name="T13" fmla="*/ 133 h 133"/>
                <a:gd name="T14" fmla="*/ 14 w 157"/>
                <a:gd name="T15" fmla="*/ 132 h 133"/>
                <a:gd name="T16" fmla="*/ 12 w 157"/>
                <a:gd name="T17" fmla="*/ 127 h 133"/>
                <a:gd name="T18" fmla="*/ 12 w 157"/>
                <a:gd name="T19" fmla="*/ 115 h 133"/>
                <a:gd name="T20" fmla="*/ 14 w 157"/>
                <a:gd name="T21" fmla="*/ 111 h 133"/>
                <a:gd name="T22" fmla="*/ 18 w 157"/>
                <a:gd name="T23" fmla="*/ 109 h 133"/>
                <a:gd name="T24" fmla="*/ 24 w 157"/>
                <a:gd name="T25" fmla="*/ 109 h 133"/>
                <a:gd name="T26" fmla="*/ 41 w 157"/>
                <a:gd name="T27" fmla="*/ 102 h 133"/>
                <a:gd name="T28" fmla="*/ 48 w 157"/>
                <a:gd name="T29" fmla="*/ 85 h 133"/>
                <a:gd name="T30" fmla="*/ 48 w 157"/>
                <a:gd name="T31" fmla="*/ 82 h 133"/>
                <a:gd name="T32" fmla="*/ 46 w 157"/>
                <a:gd name="T33" fmla="*/ 76 h 133"/>
                <a:gd name="T34" fmla="*/ 39 w 157"/>
                <a:gd name="T35" fmla="*/ 73 h 133"/>
                <a:gd name="T36" fmla="*/ 18 w 157"/>
                <a:gd name="T37" fmla="*/ 73 h 133"/>
                <a:gd name="T38" fmla="*/ 5 w 157"/>
                <a:gd name="T39" fmla="*/ 68 h 133"/>
                <a:gd name="T40" fmla="*/ 0 w 157"/>
                <a:gd name="T41" fmla="*/ 55 h 133"/>
                <a:gd name="T42" fmla="*/ 0 w 157"/>
                <a:gd name="T43" fmla="*/ 18 h 133"/>
                <a:gd name="T44" fmla="*/ 5 w 157"/>
                <a:gd name="T45" fmla="*/ 6 h 133"/>
                <a:gd name="T46" fmla="*/ 18 w 157"/>
                <a:gd name="T47" fmla="*/ 0 h 133"/>
                <a:gd name="T48" fmla="*/ 54 w 157"/>
                <a:gd name="T49" fmla="*/ 0 h 133"/>
                <a:gd name="T50" fmla="*/ 67 w 157"/>
                <a:gd name="T51" fmla="*/ 6 h 133"/>
                <a:gd name="T52" fmla="*/ 73 w 157"/>
                <a:gd name="T53" fmla="*/ 18 h 133"/>
                <a:gd name="T54" fmla="*/ 157 w 157"/>
                <a:gd name="T55" fmla="*/ 18 h 133"/>
                <a:gd name="T56" fmla="*/ 157 w 157"/>
                <a:gd name="T57" fmla="*/ 85 h 133"/>
                <a:gd name="T58" fmla="*/ 153 w 157"/>
                <a:gd name="T59" fmla="*/ 104 h 133"/>
                <a:gd name="T60" fmla="*/ 143 w 157"/>
                <a:gd name="T61" fmla="*/ 119 h 133"/>
                <a:gd name="T62" fmla="*/ 128 w 157"/>
                <a:gd name="T63" fmla="*/ 130 h 133"/>
                <a:gd name="T64" fmla="*/ 109 w 157"/>
                <a:gd name="T65" fmla="*/ 133 h 133"/>
                <a:gd name="T66" fmla="*/ 103 w 157"/>
                <a:gd name="T67" fmla="*/ 133 h 133"/>
                <a:gd name="T68" fmla="*/ 99 w 157"/>
                <a:gd name="T69" fmla="*/ 132 h 133"/>
                <a:gd name="T70" fmla="*/ 97 w 157"/>
                <a:gd name="T71" fmla="*/ 127 h 133"/>
                <a:gd name="T72" fmla="*/ 97 w 157"/>
                <a:gd name="T73" fmla="*/ 115 h 133"/>
                <a:gd name="T74" fmla="*/ 99 w 157"/>
                <a:gd name="T75" fmla="*/ 111 h 133"/>
                <a:gd name="T76" fmla="*/ 103 w 157"/>
                <a:gd name="T77" fmla="*/ 109 h 133"/>
                <a:gd name="T78" fmla="*/ 109 w 157"/>
                <a:gd name="T79" fmla="*/ 109 h 133"/>
                <a:gd name="T80" fmla="*/ 126 w 157"/>
                <a:gd name="T81" fmla="*/ 102 h 133"/>
                <a:gd name="T82" fmla="*/ 133 w 157"/>
                <a:gd name="T83" fmla="*/ 85 h 133"/>
                <a:gd name="T84" fmla="*/ 133 w 157"/>
                <a:gd name="T85" fmla="*/ 82 h 133"/>
                <a:gd name="T86" fmla="*/ 130 w 157"/>
                <a:gd name="T87" fmla="*/ 76 h 133"/>
                <a:gd name="T88" fmla="*/ 124 w 157"/>
                <a:gd name="T89" fmla="*/ 73 h 133"/>
                <a:gd name="T90" fmla="*/ 103 w 157"/>
                <a:gd name="T91" fmla="*/ 73 h 133"/>
                <a:gd name="T92" fmla="*/ 90 w 157"/>
                <a:gd name="T93" fmla="*/ 68 h 133"/>
                <a:gd name="T94" fmla="*/ 85 w 157"/>
                <a:gd name="T95" fmla="*/ 55 h 133"/>
                <a:gd name="T96" fmla="*/ 85 w 157"/>
                <a:gd name="T97" fmla="*/ 18 h 133"/>
                <a:gd name="T98" fmla="*/ 90 w 157"/>
                <a:gd name="T99" fmla="*/ 6 h 133"/>
                <a:gd name="T100" fmla="*/ 103 w 157"/>
                <a:gd name="T101" fmla="*/ 0 h 133"/>
                <a:gd name="T102" fmla="*/ 139 w 157"/>
                <a:gd name="T103" fmla="*/ 0 h 133"/>
                <a:gd name="T104" fmla="*/ 152 w 157"/>
                <a:gd name="T105" fmla="*/ 6 h 133"/>
                <a:gd name="T106" fmla="*/ 157 w 157"/>
                <a:gd name="T107" fmla="*/ 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" h="133">
                  <a:moveTo>
                    <a:pt x="73" y="18"/>
                  </a:moveTo>
                  <a:cubicBezTo>
                    <a:pt x="73" y="85"/>
                    <a:pt x="73" y="85"/>
                    <a:pt x="73" y="85"/>
                  </a:cubicBezTo>
                  <a:cubicBezTo>
                    <a:pt x="73" y="92"/>
                    <a:pt x="71" y="98"/>
                    <a:pt x="69" y="104"/>
                  </a:cubicBezTo>
                  <a:cubicBezTo>
                    <a:pt x="66" y="110"/>
                    <a:pt x="63" y="115"/>
                    <a:pt x="58" y="119"/>
                  </a:cubicBezTo>
                  <a:cubicBezTo>
                    <a:pt x="54" y="124"/>
                    <a:pt x="49" y="127"/>
                    <a:pt x="43" y="130"/>
                  </a:cubicBezTo>
                  <a:cubicBezTo>
                    <a:pt x="37" y="132"/>
                    <a:pt x="31" y="133"/>
                    <a:pt x="24" y="133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16" y="133"/>
                    <a:pt x="15" y="133"/>
                    <a:pt x="14" y="132"/>
                  </a:cubicBezTo>
                  <a:cubicBezTo>
                    <a:pt x="13" y="130"/>
                    <a:pt x="12" y="129"/>
                    <a:pt x="12" y="127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4"/>
                    <a:pt x="13" y="112"/>
                    <a:pt x="14" y="111"/>
                  </a:cubicBezTo>
                  <a:cubicBezTo>
                    <a:pt x="15" y="110"/>
                    <a:pt x="16" y="109"/>
                    <a:pt x="18" y="109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31" y="109"/>
                    <a:pt x="37" y="107"/>
                    <a:pt x="41" y="102"/>
                  </a:cubicBezTo>
                  <a:cubicBezTo>
                    <a:pt x="46" y="97"/>
                    <a:pt x="48" y="92"/>
                    <a:pt x="48" y="85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8" y="79"/>
                    <a:pt x="47" y="77"/>
                    <a:pt x="46" y="76"/>
                  </a:cubicBezTo>
                  <a:cubicBezTo>
                    <a:pt x="44" y="74"/>
                    <a:pt x="42" y="73"/>
                    <a:pt x="39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3" y="73"/>
                    <a:pt x="9" y="71"/>
                    <a:pt x="5" y="68"/>
                  </a:cubicBezTo>
                  <a:cubicBezTo>
                    <a:pt x="2" y="64"/>
                    <a:pt x="0" y="60"/>
                    <a:pt x="0" y="5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2" y="9"/>
                    <a:pt x="5" y="6"/>
                  </a:cubicBezTo>
                  <a:cubicBezTo>
                    <a:pt x="9" y="2"/>
                    <a:pt x="13" y="0"/>
                    <a:pt x="18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9" y="0"/>
                    <a:pt x="64" y="2"/>
                    <a:pt x="67" y="6"/>
                  </a:cubicBezTo>
                  <a:cubicBezTo>
                    <a:pt x="71" y="9"/>
                    <a:pt x="73" y="13"/>
                    <a:pt x="73" y="18"/>
                  </a:cubicBezTo>
                  <a:close/>
                  <a:moveTo>
                    <a:pt x="157" y="18"/>
                  </a:moveTo>
                  <a:cubicBezTo>
                    <a:pt x="157" y="85"/>
                    <a:pt x="157" y="85"/>
                    <a:pt x="157" y="85"/>
                  </a:cubicBezTo>
                  <a:cubicBezTo>
                    <a:pt x="157" y="92"/>
                    <a:pt x="156" y="98"/>
                    <a:pt x="153" y="104"/>
                  </a:cubicBezTo>
                  <a:cubicBezTo>
                    <a:pt x="151" y="110"/>
                    <a:pt x="147" y="115"/>
                    <a:pt x="143" y="119"/>
                  </a:cubicBezTo>
                  <a:cubicBezTo>
                    <a:pt x="139" y="124"/>
                    <a:pt x="134" y="127"/>
                    <a:pt x="128" y="130"/>
                  </a:cubicBezTo>
                  <a:cubicBezTo>
                    <a:pt x="122" y="132"/>
                    <a:pt x="115" y="133"/>
                    <a:pt x="109" y="133"/>
                  </a:cubicBezTo>
                  <a:cubicBezTo>
                    <a:pt x="103" y="133"/>
                    <a:pt x="103" y="133"/>
                    <a:pt x="103" y="133"/>
                  </a:cubicBezTo>
                  <a:cubicBezTo>
                    <a:pt x="101" y="133"/>
                    <a:pt x="100" y="133"/>
                    <a:pt x="99" y="132"/>
                  </a:cubicBezTo>
                  <a:cubicBezTo>
                    <a:pt x="97" y="130"/>
                    <a:pt x="97" y="129"/>
                    <a:pt x="97" y="127"/>
                  </a:cubicBezTo>
                  <a:cubicBezTo>
                    <a:pt x="97" y="115"/>
                    <a:pt x="97" y="115"/>
                    <a:pt x="97" y="115"/>
                  </a:cubicBezTo>
                  <a:cubicBezTo>
                    <a:pt x="97" y="114"/>
                    <a:pt x="97" y="112"/>
                    <a:pt x="99" y="111"/>
                  </a:cubicBezTo>
                  <a:cubicBezTo>
                    <a:pt x="100" y="110"/>
                    <a:pt x="101" y="109"/>
                    <a:pt x="103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116" y="109"/>
                    <a:pt x="121" y="107"/>
                    <a:pt x="126" y="102"/>
                  </a:cubicBezTo>
                  <a:cubicBezTo>
                    <a:pt x="131" y="97"/>
                    <a:pt x="133" y="92"/>
                    <a:pt x="133" y="85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33" y="79"/>
                    <a:pt x="132" y="77"/>
                    <a:pt x="130" y="76"/>
                  </a:cubicBezTo>
                  <a:cubicBezTo>
                    <a:pt x="129" y="74"/>
                    <a:pt x="126" y="73"/>
                    <a:pt x="124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98" y="73"/>
                    <a:pt x="93" y="71"/>
                    <a:pt x="90" y="68"/>
                  </a:cubicBezTo>
                  <a:cubicBezTo>
                    <a:pt x="86" y="64"/>
                    <a:pt x="85" y="60"/>
                    <a:pt x="85" y="55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13"/>
                    <a:pt x="86" y="9"/>
                    <a:pt x="90" y="6"/>
                  </a:cubicBezTo>
                  <a:cubicBezTo>
                    <a:pt x="93" y="2"/>
                    <a:pt x="98" y="0"/>
                    <a:pt x="103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4" y="0"/>
                    <a:pt x="148" y="2"/>
                    <a:pt x="152" y="6"/>
                  </a:cubicBezTo>
                  <a:cubicBezTo>
                    <a:pt x="155" y="9"/>
                    <a:pt x="157" y="13"/>
                    <a:pt x="157" y="18"/>
                  </a:cubicBezTo>
                  <a:close/>
                </a:path>
              </a:pathLst>
            </a:custGeom>
            <a:solidFill>
              <a:srgbClr val="00663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60" name="矩形 27"/>
            <p:cNvSpPr>
              <a:spLocks noChangeArrowheads="1"/>
            </p:cNvSpPr>
            <p:nvPr/>
          </p:nvSpPr>
          <p:spPr bwMode="auto">
            <a:xfrm>
              <a:off x="2652214" y="5137697"/>
              <a:ext cx="8154271" cy="102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2606" r="15229"/>
          <a:stretch>
            <a:fillRect/>
          </a:stretch>
        </p:blipFill>
        <p:spPr>
          <a:xfrm>
            <a:off x="1448134" y="1939812"/>
            <a:ext cx="3397873" cy="3028967"/>
          </a:xfrm>
          <a:custGeom>
            <a:avLst/>
            <a:gdLst>
              <a:gd name="connsiteX0" fmla="*/ 0 w 3397873"/>
              <a:gd name="connsiteY0" fmla="*/ 0 h 3028967"/>
              <a:gd name="connsiteX1" fmla="*/ 3397873 w 3397873"/>
              <a:gd name="connsiteY1" fmla="*/ 0 h 3028967"/>
              <a:gd name="connsiteX2" fmla="*/ 3397873 w 3397873"/>
              <a:gd name="connsiteY2" fmla="*/ 3028967 h 3028967"/>
              <a:gd name="connsiteX3" fmla="*/ 0 w 3397873"/>
              <a:gd name="connsiteY3" fmla="*/ 3028967 h 302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7873" h="3028967">
                <a:moveTo>
                  <a:pt x="0" y="0"/>
                </a:moveTo>
                <a:lnTo>
                  <a:pt x="3397873" y="0"/>
                </a:lnTo>
                <a:lnTo>
                  <a:pt x="3397873" y="3028967"/>
                </a:lnTo>
                <a:lnTo>
                  <a:pt x="0" y="3028967"/>
                </a:lnTo>
                <a:close/>
              </a:path>
            </a:pathLst>
          </a:custGeom>
        </p:spPr>
      </p:pic>
      <p:cxnSp>
        <p:nvCxnSpPr>
          <p:cNvPr id="12" name="Straight Connector 11"/>
          <p:cNvCxnSpPr/>
          <p:nvPr/>
        </p:nvCxnSpPr>
        <p:spPr>
          <a:xfrm>
            <a:off x="5747055" y="4636348"/>
            <a:ext cx="1387096" cy="0"/>
          </a:xfrm>
          <a:prstGeom prst="line">
            <a:avLst/>
          </a:prstGeom>
          <a:ln w="12700">
            <a:solidFill>
              <a:srgbClr val="0066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 16"/>
          <p:cNvSpPr>
            <a:spLocks noEditPoints="1"/>
          </p:cNvSpPr>
          <p:nvPr/>
        </p:nvSpPr>
        <p:spPr bwMode="auto">
          <a:xfrm>
            <a:off x="6299681" y="3849569"/>
            <a:ext cx="281847" cy="202453"/>
          </a:xfrm>
          <a:custGeom>
            <a:avLst/>
            <a:gdLst>
              <a:gd name="T0" fmla="*/ 234 w 260"/>
              <a:gd name="T1" fmla="*/ 27 h 186"/>
              <a:gd name="T2" fmla="*/ 234 w 260"/>
              <a:gd name="T3" fmla="*/ 53 h 186"/>
              <a:gd name="T4" fmla="*/ 260 w 260"/>
              <a:gd name="T5" fmla="*/ 53 h 186"/>
              <a:gd name="T6" fmla="*/ 260 w 260"/>
              <a:gd name="T7" fmla="*/ 80 h 186"/>
              <a:gd name="T8" fmla="*/ 234 w 260"/>
              <a:gd name="T9" fmla="*/ 80 h 186"/>
              <a:gd name="T10" fmla="*/ 234 w 260"/>
              <a:gd name="T11" fmla="*/ 106 h 186"/>
              <a:gd name="T12" fmla="*/ 260 w 260"/>
              <a:gd name="T13" fmla="*/ 106 h 186"/>
              <a:gd name="T14" fmla="*/ 260 w 260"/>
              <a:gd name="T15" fmla="*/ 133 h 186"/>
              <a:gd name="T16" fmla="*/ 234 w 260"/>
              <a:gd name="T17" fmla="*/ 133 h 186"/>
              <a:gd name="T18" fmla="*/ 234 w 260"/>
              <a:gd name="T19" fmla="*/ 159 h 186"/>
              <a:gd name="T20" fmla="*/ 260 w 260"/>
              <a:gd name="T21" fmla="*/ 159 h 186"/>
              <a:gd name="T22" fmla="*/ 260 w 260"/>
              <a:gd name="T23" fmla="*/ 175 h 186"/>
              <a:gd name="T24" fmla="*/ 250 w 260"/>
              <a:gd name="T25" fmla="*/ 186 h 186"/>
              <a:gd name="T26" fmla="*/ 11 w 260"/>
              <a:gd name="T27" fmla="*/ 186 h 186"/>
              <a:gd name="T28" fmla="*/ 0 w 260"/>
              <a:gd name="T29" fmla="*/ 175 h 186"/>
              <a:gd name="T30" fmla="*/ 0 w 260"/>
              <a:gd name="T31" fmla="*/ 159 h 186"/>
              <a:gd name="T32" fmla="*/ 27 w 260"/>
              <a:gd name="T33" fmla="*/ 159 h 186"/>
              <a:gd name="T34" fmla="*/ 27 w 260"/>
              <a:gd name="T35" fmla="*/ 133 h 186"/>
              <a:gd name="T36" fmla="*/ 0 w 260"/>
              <a:gd name="T37" fmla="*/ 133 h 186"/>
              <a:gd name="T38" fmla="*/ 0 w 260"/>
              <a:gd name="T39" fmla="*/ 106 h 186"/>
              <a:gd name="T40" fmla="*/ 27 w 260"/>
              <a:gd name="T41" fmla="*/ 106 h 186"/>
              <a:gd name="T42" fmla="*/ 27 w 260"/>
              <a:gd name="T43" fmla="*/ 80 h 186"/>
              <a:gd name="T44" fmla="*/ 0 w 260"/>
              <a:gd name="T45" fmla="*/ 80 h 186"/>
              <a:gd name="T46" fmla="*/ 0 w 260"/>
              <a:gd name="T47" fmla="*/ 53 h 186"/>
              <a:gd name="T48" fmla="*/ 27 w 260"/>
              <a:gd name="T49" fmla="*/ 53 h 186"/>
              <a:gd name="T50" fmla="*/ 27 w 260"/>
              <a:gd name="T51" fmla="*/ 27 h 186"/>
              <a:gd name="T52" fmla="*/ 0 w 260"/>
              <a:gd name="T53" fmla="*/ 27 h 186"/>
              <a:gd name="T54" fmla="*/ 0 w 260"/>
              <a:gd name="T55" fmla="*/ 11 h 186"/>
              <a:gd name="T56" fmla="*/ 11 w 260"/>
              <a:gd name="T57" fmla="*/ 0 h 186"/>
              <a:gd name="T58" fmla="*/ 250 w 260"/>
              <a:gd name="T59" fmla="*/ 0 h 186"/>
              <a:gd name="T60" fmla="*/ 260 w 260"/>
              <a:gd name="T61" fmla="*/ 11 h 186"/>
              <a:gd name="T62" fmla="*/ 260 w 260"/>
              <a:gd name="T63" fmla="*/ 27 h 186"/>
              <a:gd name="T64" fmla="*/ 234 w 260"/>
              <a:gd name="T65" fmla="*/ 27 h 186"/>
              <a:gd name="T66" fmla="*/ 167 w 260"/>
              <a:gd name="T67" fmla="*/ 93 h 186"/>
              <a:gd name="T68" fmla="*/ 101 w 260"/>
              <a:gd name="T69" fmla="*/ 53 h 186"/>
              <a:gd name="T70" fmla="*/ 101 w 260"/>
              <a:gd name="T71" fmla="*/ 133 h 186"/>
              <a:gd name="T72" fmla="*/ 167 w 260"/>
              <a:gd name="T73" fmla="*/ 9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0" h="186">
                <a:moveTo>
                  <a:pt x="234" y="27"/>
                </a:moveTo>
                <a:cubicBezTo>
                  <a:pt x="234" y="53"/>
                  <a:pt x="234" y="53"/>
                  <a:pt x="234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0" y="80"/>
                  <a:pt x="260" y="80"/>
                  <a:pt x="260" y="80"/>
                </a:cubicBezTo>
                <a:cubicBezTo>
                  <a:pt x="234" y="80"/>
                  <a:pt x="234" y="80"/>
                  <a:pt x="234" y="80"/>
                </a:cubicBezTo>
                <a:cubicBezTo>
                  <a:pt x="234" y="106"/>
                  <a:pt x="234" y="106"/>
                  <a:pt x="234" y="106"/>
                </a:cubicBezTo>
                <a:cubicBezTo>
                  <a:pt x="260" y="106"/>
                  <a:pt x="260" y="106"/>
                  <a:pt x="260" y="106"/>
                </a:cubicBezTo>
                <a:cubicBezTo>
                  <a:pt x="260" y="133"/>
                  <a:pt x="260" y="133"/>
                  <a:pt x="260" y="133"/>
                </a:cubicBezTo>
                <a:cubicBezTo>
                  <a:pt x="234" y="133"/>
                  <a:pt x="234" y="133"/>
                  <a:pt x="234" y="133"/>
                </a:cubicBezTo>
                <a:cubicBezTo>
                  <a:pt x="234" y="159"/>
                  <a:pt x="234" y="159"/>
                  <a:pt x="234" y="159"/>
                </a:cubicBezTo>
                <a:cubicBezTo>
                  <a:pt x="260" y="159"/>
                  <a:pt x="260" y="159"/>
                  <a:pt x="260" y="159"/>
                </a:cubicBezTo>
                <a:cubicBezTo>
                  <a:pt x="260" y="175"/>
                  <a:pt x="260" y="175"/>
                  <a:pt x="260" y="175"/>
                </a:cubicBezTo>
                <a:cubicBezTo>
                  <a:pt x="260" y="181"/>
                  <a:pt x="256" y="186"/>
                  <a:pt x="250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5" y="186"/>
                  <a:pt x="0" y="181"/>
                  <a:pt x="0" y="175"/>
                </a:cubicBezTo>
                <a:cubicBezTo>
                  <a:pt x="0" y="159"/>
                  <a:pt x="0" y="159"/>
                  <a:pt x="0" y="159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06"/>
                  <a:pt x="0" y="106"/>
                  <a:pt x="0" y="106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7" y="80"/>
                  <a:pt x="27" y="80"/>
                  <a:pt x="27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53"/>
                  <a:pt x="0" y="53"/>
                  <a:pt x="0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27"/>
                  <a:pt x="27" y="27"/>
                  <a:pt x="27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250" y="0"/>
                  <a:pt x="250" y="0"/>
                  <a:pt x="250" y="0"/>
                </a:cubicBezTo>
                <a:cubicBezTo>
                  <a:pt x="256" y="0"/>
                  <a:pt x="260" y="5"/>
                  <a:pt x="260" y="11"/>
                </a:cubicBezTo>
                <a:cubicBezTo>
                  <a:pt x="260" y="27"/>
                  <a:pt x="260" y="27"/>
                  <a:pt x="260" y="27"/>
                </a:cubicBezTo>
                <a:lnTo>
                  <a:pt x="234" y="27"/>
                </a:lnTo>
                <a:close/>
                <a:moveTo>
                  <a:pt x="167" y="93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133"/>
                  <a:pt x="101" y="133"/>
                  <a:pt x="101" y="133"/>
                </a:cubicBezTo>
                <a:lnTo>
                  <a:pt x="167" y="9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9060" tIns="49530" rIns="99060" bIns="49530" numCol="1" anchor="t" anchorCtr="0" compatLnSpc="1"/>
          <a:lstStyle/>
          <a:p>
            <a:endParaRPr lang="en-US" sz="1715"/>
          </a:p>
        </p:txBody>
      </p:sp>
      <p:sp>
        <p:nvSpPr>
          <p:cNvPr id="56" name="Freeform 53"/>
          <p:cNvSpPr/>
          <p:nvPr/>
        </p:nvSpPr>
        <p:spPr bwMode="auto">
          <a:xfrm>
            <a:off x="9836166" y="3829720"/>
            <a:ext cx="240166" cy="242151"/>
          </a:xfrm>
          <a:custGeom>
            <a:avLst/>
            <a:gdLst>
              <a:gd name="T0" fmla="*/ 159 w 222"/>
              <a:gd name="T1" fmla="*/ 78 h 223"/>
              <a:gd name="T2" fmla="*/ 157 w 222"/>
              <a:gd name="T3" fmla="*/ 29 h 223"/>
              <a:gd name="T4" fmla="*/ 208 w 222"/>
              <a:gd name="T5" fmla="*/ 35 h 223"/>
              <a:gd name="T6" fmla="*/ 156 w 222"/>
              <a:gd name="T7" fmla="*/ 156 h 223"/>
              <a:gd name="T8" fmla="*/ 34 w 222"/>
              <a:gd name="T9" fmla="*/ 208 h 223"/>
              <a:gd name="T10" fmla="*/ 28 w 222"/>
              <a:gd name="T11" fmla="*/ 158 h 223"/>
              <a:gd name="T12" fmla="*/ 78 w 222"/>
              <a:gd name="T13" fmla="*/ 159 h 223"/>
              <a:gd name="T14" fmla="*/ 129 w 222"/>
              <a:gd name="T15" fmla="*/ 130 h 223"/>
              <a:gd name="T16" fmla="*/ 159 w 222"/>
              <a:gd name="T17" fmla="*/ 78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2" h="223">
                <a:moveTo>
                  <a:pt x="159" y="78"/>
                </a:moveTo>
                <a:cubicBezTo>
                  <a:pt x="146" y="65"/>
                  <a:pt x="134" y="57"/>
                  <a:pt x="157" y="29"/>
                </a:cubicBezTo>
                <a:cubicBezTo>
                  <a:pt x="181" y="0"/>
                  <a:pt x="195" y="22"/>
                  <a:pt x="208" y="35"/>
                </a:cubicBezTo>
                <a:cubicBezTo>
                  <a:pt x="222" y="49"/>
                  <a:pt x="209" y="103"/>
                  <a:pt x="156" y="156"/>
                </a:cubicBezTo>
                <a:cubicBezTo>
                  <a:pt x="102" y="209"/>
                  <a:pt x="49" y="223"/>
                  <a:pt x="34" y="208"/>
                </a:cubicBezTo>
                <a:cubicBezTo>
                  <a:pt x="22" y="196"/>
                  <a:pt x="0" y="181"/>
                  <a:pt x="28" y="158"/>
                </a:cubicBezTo>
                <a:cubicBezTo>
                  <a:pt x="57" y="135"/>
                  <a:pt x="65" y="146"/>
                  <a:pt x="78" y="159"/>
                </a:cubicBezTo>
                <a:cubicBezTo>
                  <a:pt x="87" y="168"/>
                  <a:pt x="109" y="149"/>
                  <a:pt x="129" y="130"/>
                </a:cubicBezTo>
                <a:cubicBezTo>
                  <a:pt x="149" y="110"/>
                  <a:pt x="168" y="87"/>
                  <a:pt x="159" y="7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9060" tIns="49530" rIns="99060" bIns="49530" numCol="1" anchor="t" anchorCtr="0" compatLnSpc="1"/>
          <a:lstStyle/>
          <a:p>
            <a:endParaRPr lang="en-US" sz="1715"/>
          </a:p>
        </p:txBody>
      </p:sp>
      <p:sp>
        <p:nvSpPr>
          <p:cNvPr id="57" name="Freeform 73"/>
          <p:cNvSpPr>
            <a:spLocks noEditPoints="1"/>
          </p:cNvSpPr>
          <p:nvPr/>
        </p:nvSpPr>
        <p:spPr bwMode="auto">
          <a:xfrm>
            <a:off x="8197901" y="3806895"/>
            <a:ext cx="184591" cy="287801"/>
          </a:xfrm>
          <a:custGeom>
            <a:avLst/>
            <a:gdLst>
              <a:gd name="T0" fmla="*/ 170 w 170"/>
              <a:gd name="T1" fmla="*/ 102 h 266"/>
              <a:gd name="T2" fmla="*/ 170 w 170"/>
              <a:gd name="T3" fmla="*/ 138 h 266"/>
              <a:gd name="T4" fmla="*/ 99 w 170"/>
              <a:gd name="T5" fmla="*/ 204 h 266"/>
              <a:gd name="T6" fmla="*/ 99 w 170"/>
              <a:gd name="T7" fmla="*/ 239 h 266"/>
              <a:gd name="T8" fmla="*/ 133 w 170"/>
              <a:gd name="T9" fmla="*/ 239 h 266"/>
              <a:gd name="T10" fmla="*/ 138 w 170"/>
              <a:gd name="T11" fmla="*/ 245 h 266"/>
              <a:gd name="T12" fmla="*/ 138 w 170"/>
              <a:gd name="T13" fmla="*/ 261 h 266"/>
              <a:gd name="T14" fmla="*/ 133 w 170"/>
              <a:gd name="T15" fmla="*/ 266 h 266"/>
              <a:gd name="T16" fmla="*/ 37 w 170"/>
              <a:gd name="T17" fmla="*/ 266 h 266"/>
              <a:gd name="T18" fmla="*/ 32 w 170"/>
              <a:gd name="T19" fmla="*/ 261 h 266"/>
              <a:gd name="T20" fmla="*/ 32 w 170"/>
              <a:gd name="T21" fmla="*/ 245 h 266"/>
              <a:gd name="T22" fmla="*/ 37 w 170"/>
              <a:gd name="T23" fmla="*/ 239 h 266"/>
              <a:gd name="T24" fmla="*/ 72 w 170"/>
              <a:gd name="T25" fmla="*/ 239 h 266"/>
              <a:gd name="T26" fmla="*/ 72 w 170"/>
              <a:gd name="T27" fmla="*/ 204 h 266"/>
              <a:gd name="T28" fmla="*/ 0 w 170"/>
              <a:gd name="T29" fmla="*/ 138 h 266"/>
              <a:gd name="T30" fmla="*/ 0 w 170"/>
              <a:gd name="T31" fmla="*/ 102 h 266"/>
              <a:gd name="T32" fmla="*/ 6 w 170"/>
              <a:gd name="T33" fmla="*/ 97 h 266"/>
              <a:gd name="T34" fmla="*/ 14 w 170"/>
              <a:gd name="T35" fmla="*/ 97 h 266"/>
              <a:gd name="T36" fmla="*/ 19 w 170"/>
              <a:gd name="T37" fmla="*/ 102 h 266"/>
              <a:gd name="T38" fmla="*/ 19 w 170"/>
              <a:gd name="T39" fmla="*/ 138 h 266"/>
              <a:gd name="T40" fmla="*/ 85 w 170"/>
              <a:gd name="T41" fmla="*/ 186 h 266"/>
              <a:gd name="T42" fmla="*/ 152 w 170"/>
              <a:gd name="T43" fmla="*/ 138 h 266"/>
              <a:gd name="T44" fmla="*/ 152 w 170"/>
              <a:gd name="T45" fmla="*/ 102 h 266"/>
              <a:gd name="T46" fmla="*/ 157 w 170"/>
              <a:gd name="T47" fmla="*/ 97 h 266"/>
              <a:gd name="T48" fmla="*/ 165 w 170"/>
              <a:gd name="T49" fmla="*/ 97 h 266"/>
              <a:gd name="T50" fmla="*/ 170 w 170"/>
              <a:gd name="T51" fmla="*/ 102 h 266"/>
              <a:gd name="T52" fmla="*/ 125 w 170"/>
              <a:gd name="T53" fmla="*/ 78 h 266"/>
              <a:gd name="T54" fmla="*/ 45 w 170"/>
              <a:gd name="T55" fmla="*/ 78 h 266"/>
              <a:gd name="T56" fmla="*/ 45 w 170"/>
              <a:gd name="T57" fmla="*/ 22 h 266"/>
              <a:gd name="T58" fmla="*/ 85 w 170"/>
              <a:gd name="T59" fmla="*/ 0 h 266"/>
              <a:gd name="T60" fmla="*/ 125 w 170"/>
              <a:gd name="T61" fmla="*/ 22 h 266"/>
              <a:gd name="T62" fmla="*/ 125 w 170"/>
              <a:gd name="T63" fmla="*/ 78 h 266"/>
              <a:gd name="T64" fmla="*/ 45 w 170"/>
              <a:gd name="T65" fmla="*/ 138 h 266"/>
              <a:gd name="T66" fmla="*/ 45 w 170"/>
              <a:gd name="T67" fmla="*/ 97 h 266"/>
              <a:gd name="T68" fmla="*/ 125 w 170"/>
              <a:gd name="T69" fmla="*/ 97 h 266"/>
              <a:gd name="T70" fmla="*/ 125 w 170"/>
              <a:gd name="T71" fmla="*/ 138 h 266"/>
              <a:gd name="T72" fmla="*/ 85 w 170"/>
              <a:gd name="T73" fmla="*/ 160 h 266"/>
              <a:gd name="T74" fmla="*/ 45 w 170"/>
              <a:gd name="T75" fmla="*/ 138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266">
                <a:moveTo>
                  <a:pt x="170" y="102"/>
                </a:moveTo>
                <a:cubicBezTo>
                  <a:pt x="170" y="138"/>
                  <a:pt x="170" y="138"/>
                  <a:pt x="170" y="138"/>
                </a:cubicBezTo>
                <a:cubicBezTo>
                  <a:pt x="170" y="168"/>
                  <a:pt x="148" y="200"/>
                  <a:pt x="99" y="204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133" y="239"/>
                  <a:pt x="133" y="239"/>
                  <a:pt x="133" y="239"/>
                </a:cubicBezTo>
                <a:cubicBezTo>
                  <a:pt x="136" y="239"/>
                  <a:pt x="138" y="241"/>
                  <a:pt x="138" y="245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38" y="263"/>
                  <a:pt x="136" y="266"/>
                  <a:pt x="133" y="266"/>
                </a:cubicBezTo>
                <a:cubicBezTo>
                  <a:pt x="37" y="266"/>
                  <a:pt x="37" y="266"/>
                  <a:pt x="37" y="266"/>
                </a:cubicBezTo>
                <a:cubicBezTo>
                  <a:pt x="34" y="266"/>
                  <a:pt x="32" y="263"/>
                  <a:pt x="32" y="261"/>
                </a:cubicBezTo>
                <a:cubicBezTo>
                  <a:pt x="32" y="245"/>
                  <a:pt x="32" y="245"/>
                  <a:pt x="32" y="245"/>
                </a:cubicBezTo>
                <a:cubicBezTo>
                  <a:pt x="32" y="241"/>
                  <a:pt x="34" y="239"/>
                  <a:pt x="37" y="239"/>
                </a:cubicBezTo>
                <a:cubicBezTo>
                  <a:pt x="72" y="239"/>
                  <a:pt x="72" y="239"/>
                  <a:pt x="72" y="239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22" y="200"/>
                  <a:pt x="0" y="168"/>
                  <a:pt x="0" y="138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9"/>
                  <a:pt x="2" y="97"/>
                  <a:pt x="6" y="97"/>
                </a:cubicBezTo>
                <a:cubicBezTo>
                  <a:pt x="14" y="97"/>
                  <a:pt x="14" y="97"/>
                  <a:pt x="14" y="97"/>
                </a:cubicBezTo>
                <a:cubicBezTo>
                  <a:pt x="16" y="97"/>
                  <a:pt x="19" y="99"/>
                  <a:pt x="19" y="102"/>
                </a:cubicBezTo>
                <a:cubicBezTo>
                  <a:pt x="19" y="138"/>
                  <a:pt x="19" y="138"/>
                  <a:pt x="19" y="138"/>
                </a:cubicBezTo>
                <a:cubicBezTo>
                  <a:pt x="19" y="156"/>
                  <a:pt x="33" y="186"/>
                  <a:pt x="85" y="186"/>
                </a:cubicBezTo>
                <a:cubicBezTo>
                  <a:pt x="137" y="186"/>
                  <a:pt x="152" y="156"/>
                  <a:pt x="152" y="138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99"/>
                  <a:pt x="154" y="97"/>
                  <a:pt x="157" y="97"/>
                </a:cubicBezTo>
                <a:cubicBezTo>
                  <a:pt x="165" y="97"/>
                  <a:pt x="165" y="97"/>
                  <a:pt x="165" y="97"/>
                </a:cubicBezTo>
                <a:cubicBezTo>
                  <a:pt x="168" y="97"/>
                  <a:pt x="170" y="99"/>
                  <a:pt x="170" y="102"/>
                </a:cubicBezTo>
                <a:close/>
                <a:moveTo>
                  <a:pt x="12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3"/>
                  <a:pt x="54" y="0"/>
                  <a:pt x="85" y="0"/>
                </a:cubicBezTo>
                <a:cubicBezTo>
                  <a:pt x="116" y="0"/>
                  <a:pt x="125" y="13"/>
                  <a:pt x="125" y="22"/>
                </a:cubicBezTo>
                <a:lnTo>
                  <a:pt x="125" y="78"/>
                </a:lnTo>
                <a:close/>
                <a:moveTo>
                  <a:pt x="45" y="138"/>
                </a:moveTo>
                <a:cubicBezTo>
                  <a:pt x="45" y="97"/>
                  <a:pt x="45" y="97"/>
                  <a:pt x="45" y="97"/>
                </a:cubicBezTo>
                <a:cubicBezTo>
                  <a:pt x="125" y="97"/>
                  <a:pt x="125" y="97"/>
                  <a:pt x="125" y="97"/>
                </a:cubicBezTo>
                <a:cubicBezTo>
                  <a:pt x="125" y="138"/>
                  <a:pt x="125" y="138"/>
                  <a:pt x="125" y="138"/>
                </a:cubicBezTo>
                <a:cubicBezTo>
                  <a:pt x="125" y="147"/>
                  <a:pt x="116" y="160"/>
                  <a:pt x="85" y="160"/>
                </a:cubicBezTo>
                <a:cubicBezTo>
                  <a:pt x="54" y="160"/>
                  <a:pt x="45" y="147"/>
                  <a:pt x="45" y="13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9060" tIns="49530" rIns="99060" bIns="49530" numCol="1" anchor="t" anchorCtr="0" compatLnSpc="1"/>
          <a:lstStyle/>
          <a:p>
            <a:endParaRPr lang="en-US" sz="1715"/>
          </a:p>
        </p:txBody>
      </p:sp>
      <p:sp>
        <p:nvSpPr>
          <p:cNvPr id="58" name="Rectangle 57"/>
          <p:cNvSpPr/>
          <p:nvPr/>
        </p:nvSpPr>
        <p:spPr>
          <a:xfrm>
            <a:off x="1448132" y="4968778"/>
            <a:ext cx="3397875" cy="521206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21" name="Text Placeholder 2"/>
          <p:cNvSpPr txBox="1"/>
          <p:nvPr/>
        </p:nvSpPr>
        <p:spPr>
          <a:xfrm>
            <a:off x="5635265" y="1976903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Box 51"/>
          <p:cNvSpPr txBox="1"/>
          <p:nvPr/>
        </p:nvSpPr>
        <p:spPr>
          <a:xfrm>
            <a:off x="5635265" y="2434595"/>
            <a:ext cx="5214063" cy="109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5635264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37"/>
          <p:cNvSpPr txBox="1"/>
          <p:nvPr/>
        </p:nvSpPr>
        <p:spPr>
          <a:xfrm>
            <a:off x="5777218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cxnSp>
        <p:nvCxnSpPr>
          <p:cNvPr id="25" name="Straight Connector 11"/>
          <p:cNvCxnSpPr/>
          <p:nvPr/>
        </p:nvCxnSpPr>
        <p:spPr>
          <a:xfrm>
            <a:off x="7575855" y="4636348"/>
            <a:ext cx="1387096" cy="0"/>
          </a:xfrm>
          <a:prstGeom prst="line">
            <a:avLst/>
          </a:prstGeom>
          <a:ln w="12700">
            <a:solidFill>
              <a:srgbClr val="0066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"/>
          <p:cNvSpPr txBox="1"/>
          <p:nvPr/>
        </p:nvSpPr>
        <p:spPr>
          <a:xfrm>
            <a:off x="7464064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7606018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cxnSp>
        <p:nvCxnSpPr>
          <p:cNvPr id="28" name="Straight Connector 11"/>
          <p:cNvCxnSpPr/>
          <p:nvPr/>
        </p:nvCxnSpPr>
        <p:spPr>
          <a:xfrm>
            <a:off x="9262702" y="4636348"/>
            <a:ext cx="1387096" cy="0"/>
          </a:xfrm>
          <a:prstGeom prst="line">
            <a:avLst/>
          </a:prstGeom>
          <a:ln w="12700">
            <a:solidFill>
              <a:srgbClr val="0066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/>
          <p:cNvSpPr txBox="1"/>
          <p:nvPr/>
        </p:nvSpPr>
        <p:spPr>
          <a:xfrm>
            <a:off x="9150911" y="4297076"/>
            <a:ext cx="161067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37"/>
          <p:cNvSpPr txBox="1"/>
          <p:nvPr/>
        </p:nvSpPr>
        <p:spPr>
          <a:xfrm>
            <a:off x="9292865" y="4732378"/>
            <a:ext cx="137761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 rot="680677">
            <a:off x="-103511" y="1544107"/>
            <a:ext cx="9606886" cy="3564627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-1" fmla="*/ 1611 w 2895"/>
              <a:gd name="connsiteY0-2" fmla="*/ 694 h 1082"/>
              <a:gd name="connsiteX1-3" fmla="*/ 1740 w 2895"/>
              <a:gd name="connsiteY1-4" fmla="*/ 588 h 1082"/>
              <a:gd name="connsiteX2-5" fmla="*/ 2389 w 2895"/>
              <a:gd name="connsiteY2-6" fmla="*/ 402 h 1082"/>
              <a:gd name="connsiteX3-7" fmla="*/ 2895 w 2895"/>
              <a:gd name="connsiteY3-8" fmla="*/ 415 h 1082"/>
              <a:gd name="connsiteX4-9" fmla="*/ 2878 w 2895"/>
              <a:gd name="connsiteY4-10" fmla="*/ 424 h 1082"/>
              <a:gd name="connsiteX5-11" fmla="*/ 2878 w 2895"/>
              <a:gd name="connsiteY5-12" fmla="*/ 424 h 1082"/>
              <a:gd name="connsiteX6-13" fmla="*/ 2449 w 2895"/>
              <a:gd name="connsiteY6-14" fmla="*/ 382 h 1082"/>
              <a:gd name="connsiteX7-15" fmla="*/ 2801 w 2895"/>
              <a:gd name="connsiteY7-16" fmla="*/ 0 h 1082"/>
              <a:gd name="connsiteX8-17" fmla="*/ 2474 w 2895"/>
              <a:gd name="connsiteY8-18" fmla="*/ 344 h 1082"/>
              <a:gd name="connsiteX9-19" fmla="*/ 2137 w 2895"/>
              <a:gd name="connsiteY9-20" fmla="*/ 312 h 1082"/>
              <a:gd name="connsiteX10-21" fmla="*/ 1711 w 2895"/>
              <a:gd name="connsiteY10-22" fmla="*/ 545 h 1082"/>
              <a:gd name="connsiteX11-23" fmla="*/ 1609 w 2895"/>
              <a:gd name="connsiteY11-24" fmla="*/ 619 h 1082"/>
              <a:gd name="connsiteX12-25" fmla="*/ 1353 w 2895"/>
              <a:gd name="connsiteY12-26" fmla="*/ 675 h 1082"/>
              <a:gd name="connsiteX13-27" fmla="*/ 893 w 2895"/>
              <a:gd name="connsiteY13-28" fmla="*/ 585 h 1082"/>
              <a:gd name="connsiteX14-29" fmla="*/ 6 w 2895"/>
              <a:gd name="connsiteY14-30" fmla="*/ 676 h 1082"/>
              <a:gd name="connsiteX15-31" fmla="*/ 0 w 2895"/>
              <a:gd name="connsiteY15-32" fmla="*/ 681 h 1082"/>
              <a:gd name="connsiteX16-33" fmla="*/ 0 w 2895"/>
              <a:gd name="connsiteY16-34" fmla="*/ 1070 h 1082"/>
              <a:gd name="connsiteX17-35" fmla="*/ 56 w 2895"/>
              <a:gd name="connsiteY17-36" fmla="*/ 908 h 1082"/>
              <a:gd name="connsiteX18-37" fmla="*/ 325 w 2895"/>
              <a:gd name="connsiteY18-38" fmla="*/ 673 h 1082"/>
              <a:gd name="connsiteX19-39" fmla="*/ 973 w 2895"/>
              <a:gd name="connsiteY19-40" fmla="*/ 702 h 1082"/>
              <a:gd name="connsiteX20-41" fmla="*/ 1294 w 2895"/>
              <a:gd name="connsiteY20-42" fmla="*/ 896 h 1082"/>
              <a:gd name="connsiteX21-43" fmla="*/ 1550 w 2895"/>
              <a:gd name="connsiteY21-44" fmla="*/ 906 h 1082"/>
              <a:gd name="connsiteX22-45" fmla="*/ 1647 w 2895"/>
              <a:gd name="connsiteY22-46" fmla="*/ 1021 h 1082"/>
              <a:gd name="connsiteX23-47" fmla="*/ 1850 w 2895"/>
              <a:gd name="connsiteY23-48" fmla="*/ 1065 h 1082"/>
              <a:gd name="connsiteX24-49" fmla="*/ 1594 w 2895"/>
              <a:gd name="connsiteY24-50" fmla="*/ 892 h 1082"/>
              <a:gd name="connsiteX25-51" fmla="*/ 1752 w 2895"/>
              <a:gd name="connsiteY25-52" fmla="*/ 953 h 1082"/>
              <a:gd name="connsiteX26-53" fmla="*/ 2137 w 2895"/>
              <a:gd name="connsiteY26-54" fmla="*/ 855 h 1082"/>
              <a:gd name="connsiteX27-55" fmla="*/ 1744 w 2895"/>
              <a:gd name="connsiteY27-56" fmla="*/ 913 h 1082"/>
              <a:gd name="connsiteX28-57" fmla="*/ 1617 w 2895"/>
              <a:gd name="connsiteY28-58" fmla="*/ 837 h 1082"/>
              <a:gd name="connsiteX29-59" fmla="*/ 1456 w 2895"/>
              <a:gd name="connsiteY29-60" fmla="*/ 829 h 1082"/>
              <a:gd name="connsiteX30-61" fmla="*/ 954 w 2895"/>
              <a:gd name="connsiteY30-62" fmla="*/ 697 h 1082"/>
              <a:gd name="connsiteX31-63" fmla="*/ 1611 w 2895"/>
              <a:gd name="connsiteY31-64" fmla="*/ 694 h 1082"/>
              <a:gd name="connsiteX0-65" fmla="*/ 1611 w 2895"/>
              <a:gd name="connsiteY0-66" fmla="*/ 694 h 1082"/>
              <a:gd name="connsiteX1-67" fmla="*/ 1740 w 2895"/>
              <a:gd name="connsiteY1-68" fmla="*/ 588 h 1082"/>
              <a:gd name="connsiteX2-69" fmla="*/ 2389 w 2895"/>
              <a:gd name="connsiteY2-70" fmla="*/ 402 h 1082"/>
              <a:gd name="connsiteX3-71" fmla="*/ 2895 w 2895"/>
              <a:gd name="connsiteY3-72" fmla="*/ 415 h 1082"/>
              <a:gd name="connsiteX4-73" fmla="*/ 2878 w 2895"/>
              <a:gd name="connsiteY4-74" fmla="*/ 424 h 1082"/>
              <a:gd name="connsiteX5-75" fmla="*/ 2878 w 2895"/>
              <a:gd name="connsiteY5-76" fmla="*/ 424 h 1082"/>
              <a:gd name="connsiteX6-77" fmla="*/ 2449 w 2895"/>
              <a:gd name="connsiteY6-78" fmla="*/ 382 h 1082"/>
              <a:gd name="connsiteX7-79" fmla="*/ 2801 w 2895"/>
              <a:gd name="connsiteY7-80" fmla="*/ 0 h 1082"/>
              <a:gd name="connsiteX8-81" fmla="*/ 2474 w 2895"/>
              <a:gd name="connsiteY8-82" fmla="*/ 344 h 1082"/>
              <a:gd name="connsiteX9-83" fmla="*/ 2137 w 2895"/>
              <a:gd name="connsiteY9-84" fmla="*/ 312 h 1082"/>
              <a:gd name="connsiteX10-85" fmla="*/ 1711 w 2895"/>
              <a:gd name="connsiteY10-86" fmla="*/ 545 h 1082"/>
              <a:gd name="connsiteX11-87" fmla="*/ 1609 w 2895"/>
              <a:gd name="connsiteY11-88" fmla="*/ 619 h 1082"/>
              <a:gd name="connsiteX12-89" fmla="*/ 1353 w 2895"/>
              <a:gd name="connsiteY12-90" fmla="*/ 675 h 1082"/>
              <a:gd name="connsiteX13-91" fmla="*/ 893 w 2895"/>
              <a:gd name="connsiteY13-92" fmla="*/ 585 h 1082"/>
              <a:gd name="connsiteX14-93" fmla="*/ 6 w 2895"/>
              <a:gd name="connsiteY14-94" fmla="*/ 676 h 1082"/>
              <a:gd name="connsiteX15-95" fmla="*/ 0 w 2895"/>
              <a:gd name="connsiteY15-96" fmla="*/ 681 h 1082"/>
              <a:gd name="connsiteX16-97" fmla="*/ 0 w 2895"/>
              <a:gd name="connsiteY16-98" fmla="*/ 1070 h 1082"/>
              <a:gd name="connsiteX17-99" fmla="*/ 56 w 2895"/>
              <a:gd name="connsiteY17-100" fmla="*/ 908 h 1082"/>
              <a:gd name="connsiteX18-101" fmla="*/ 325 w 2895"/>
              <a:gd name="connsiteY18-102" fmla="*/ 673 h 1082"/>
              <a:gd name="connsiteX19-103" fmla="*/ 973 w 2895"/>
              <a:gd name="connsiteY19-104" fmla="*/ 702 h 1082"/>
              <a:gd name="connsiteX20-105" fmla="*/ 1550 w 2895"/>
              <a:gd name="connsiteY20-106" fmla="*/ 906 h 1082"/>
              <a:gd name="connsiteX21-107" fmla="*/ 1647 w 2895"/>
              <a:gd name="connsiteY21-108" fmla="*/ 1021 h 1082"/>
              <a:gd name="connsiteX22-109" fmla="*/ 1850 w 2895"/>
              <a:gd name="connsiteY22-110" fmla="*/ 1065 h 1082"/>
              <a:gd name="connsiteX23-111" fmla="*/ 1594 w 2895"/>
              <a:gd name="connsiteY23-112" fmla="*/ 892 h 1082"/>
              <a:gd name="connsiteX24-113" fmla="*/ 1752 w 2895"/>
              <a:gd name="connsiteY24-114" fmla="*/ 953 h 1082"/>
              <a:gd name="connsiteX25-115" fmla="*/ 2137 w 2895"/>
              <a:gd name="connsiteY25-116" fmla="*/ 855 h 1082"/>
              <a:gd name="connsiteX26-117" fmla="*/ 1744 w 2895"/>
              <a:gd name="connsiteY26-118" fmla="*/ 913 h 1082"/>
              <a:gd name="connsiteX27-119" fmla="*/ 1617 w 2895"/>
              <a:gd name="connsiteY27-120" fmla="*/ 837 h 1082"/>
              <a:gd name="connsiteX28-121" fmla="*/ 1456 w 2895"/>
              <a:gd name="connsiteY28-122" fmla="*/ 829 h 1082"/>
              <a:gd name="connsiteX29-123" fmla="*/ 954 w 2895"/>
              <a:gd name="connsiteY29-124" fmla="*/ 697 h 1082"/>
              <a:gd name="connsiteX30-125" fmla="*/ 1611 w 2895"/>
              <a:gd name="connsiteY30-126" fmla="*/ 694 h 1082"/>
              <a:gd name="connsiteX0-127" fmla="*/ 1611 w 2895"/>
              <a:gd name="connsiteY0-128" fmla="*/ 694 h 1082"/>
              <a:gd name="connsiteX1-129" fmla="*/ 1740 w 2895"/>
              <a:gd name="connsiteY1-130" fmla="*/ 588 h 1082"/>
              <a:gd name="connsiteX2-131" fmla="*/ 2389 w 2895"/>
              <a:gd name="connsiteY2-132" fmla="*/ 402 h 1082"/>
              <a:gd name="connsiteX3-133" fmla="*/ 2895 w 2895"/>
              <a:gd name="connsiteY3-134" fmla="*/ 415 h 1082"/>
              <a:gd name="connsiteX4-135" fmla="*/ 2878 w 2895"/>
              <a:gd name="connsiteY4-136" fmla="*/ 424 h 1082"/>
              <a:gd name="connsiteX5-137" fmla="*/ 2878 w 2895"/>
              <a:gd name="connsiteY5-138" fmla="*/ 424 h 1082"/>
              <a:gd name="connsiteX6-139" fmla="*/ 2449 w 2895"/>
              <a:gd name="connsiteY6-140" fmla="*/ 382 h 1082"/>
              <a:gd name="connsiteX7-141" fmla="*/ 2801 w 2895"/>
              <a:gd name="connsiteY7-142" fmla="*/ 0 h 1082"/>
              <a:gd name="connsiteX8-143" fmla="*/ 2474 w 2895"/>
              <a:gd name="connsiteY8-144" fmla="*/ 344 h 1082"/>
              <a:gd name="connsiteX9-145" fmla="*/ 2137 w 2895"/>
              <a:gd name="connsiteY9-146" fmla="*/ 312 h 1082"/>
              <a:gd name="connsiteX10-147" fmla="*/ 1711 w 2895"/>
              <a:gd name="connsiteY10-148" fmla="*/ 545 h 1082"/>
              <a:gd name="connsiteX11-149" fmla="*/ 1609 w 2895"/>
              <a:gd name="connsiteY11-150" fmla="*/ 619 h 1082"/>
              <a:gd name="connsiteX12-151" fmla="*/ 1353 w 2895"/>
              <a:gd name="connsiteY12-152" fmla="*/ 675 h 1082"/>
              <a:gd name="connsiteX13-153" fmla="*/ 893 w 2895"/>
              <a:gd name="connsiteY13-154" fmla="*/ 585 h 1082"/>
              <a:gd name="connsiteX14-155" fmla="*/ 6 w 2895"/>
              <a:gd name="connsiteY14-156" fmla="*/ 676 h 1082"/>
              <a:gd name="connsiteX15-157" fmla="*/ 0 w 2895"/>
              <a:gd name="connsiteY15-158" fmla="*/ 681 h 1082"/>
              <a:gd name="connsiteX16-159" fmla="*/ 0 w 2895"/>
              <a:gd name="connsiteY16-160" fmla="*/ 1070 h 1082"/>
              <a:gd name="connsiteX17-161" fmla="*/ 56 w 2895"/>
              <a:gd name="connsiteY17-162" fmla="*/ 908 h 1082"/>
              <a:gd name="connsiteX18-163" fmla="*/ 325 w 2895"/>
              <a:gd name="connsiteY18-164" fmla="*/ 673 h 1082"/>
              <a:gd name="connsiteX19-165" fmla="*/ 973 w 2895"/>
              <a:gd name="connsiteY19-166" fmla="*/ 702 h 1082"/>
              <a:gd name="connsiteX20-167" fmla="*/ 1550 w 2895"/>
              <a:gd name="connsiteY20-168" fmla="*/ 906 h 1082"/>
              <a:gd name="connsiteX21-169" fmla="*/ 1647 w 2895"/>
              <a:gd name="connsiteY21-170" fmla="*/ 1021 h 1082"/>
              <a:gd name="connsiteX22-171" fmla="*/ 1850 w 2895"/>
              <a:gd name="connsiteY22-172" fmla="*/ 1065 h 1082"/>
              <a:gd name="connsiteX23-173" fmla="*/ 1594 w 2895"/>
              <a:gd name="connsiteY23-174" fmla="*/ 892 h 1082"/>
              <a:gd name="connsiteX24-175" fmla="*/ 1752 w 2895"/>
              <a:gd name="connsiteY24-176" fmla="*/ 953 h 1082"/>
              <a:gd name="connsiteX25-177" fmla="*/ 2137 w 2895"/>
              <a:gd name="connsiteY25-178" fmla="*/ 855 h 1082"/>
              <a:gd name="connsiteX26-179" fmla="*/ 1744 w 2895"/>
              <a:gd name="connsiteY26-180" fmla="*/ 913 h 1082"/>
              <a:gd name="connsiteX27-181" fmla="*/ 1617 w 2895"/>
              <a:gd name="connsiteY27-182" fmla="*/ 837 h 1082"/>
              <a:gd name="connsiteX28-183" fmla="*/ 954 w 2895"/>
              <a:gd name="connsiteY28-184" fmla="*/ 697 h 1082"/>
              <a:gd name="connsiteX29-185" fmla="*/ 1611 w 2895"/>
              <a:gd name="connsiteY29-186" fmla="*/ 694 h 1082"/>
              <a:gd name="connsiteX0-187" fmla="*/ 1611 w 2895"/>
              <a:gd name="connsiteY0-188" fmla="*/ 694 h 1082"/>
              <a:gd name="connsiteX1-189" fmla="*/ 1740 w 2895"/>
              <a:gd name="connsiteY1-190" fmla="*/ 588 h 1082"/>
              <a:gd name="connsiteX2-191" fmla="*/ 2389 w 2895"/>
              <a:gd name="connsiteY2-192" fmla="*/ 402 h 1082"/>
              <a:gd name="connsiteX3-193" fmla="*/ 2895 w 2895"/>
              <a:gd name="connsiteY3-194" fmla="*/ 415 h 1082"/>
              <a:gd name="connsiteX4-195" fmla="*/ 2878 w 2895"/>
              <a:gd name="connsiteY4-196" fmla="*/ 424 h 1082"/>
              <a:gd name="connsiteX5-197" fmla="*/ 2878 w 2895"/>
              <a:gd name="connsiteY5-198" fmla="*/ 424 h 1082"/>
              <a:gd name="connsiteX6-199" fmla="*/ 2449 w 2895"/>
              <a:gd name="connsiteY6-200" fmla="*/ 382 h 1082"/>
              <a:gd name="connsiteX7-201" fmla="*/ 2801 w 2895"/>
              <a:gd name="connsiteY7-202" fmla="*/ 0 h 1082"/>
              <a:gd name="connsiteX8-203" fmla="*/ 2474 w 2895"/>
              <a:gd name="connsiteY8-204" fmla="*/ 344 h 1082"/>
              <a:gd name="connsiteX9-205" fmla="*/ 2137 w 2895"/>
              <a:gd name="connsiteY9-206" fmla="*/ 312 h 1082"/>
              <a:gd name="connsiteX10-207" fmla="*/ 1711 w 2895"/>
              <a:gd name="connsiteY10-208" fmla="*/ 545 h 1082"/>
              <a:gd name="connsiteX11-209" fmla="*/ 1609 w 2895"/>
              <a:gd name="connsiteY11-210" fmla="*/ 619 h 1082"/>
              <a:gd name="connsiteX12-211" fmla="*/ 1353 w 2895"/>
              <a:gd name="connsiteY12-212" fmla="*/ 675 h 1082"/>
              <a:gd name="connsiteX13-213" fmla="*/ 893 w 2895"/>
              <a:gd name="connsiteY13-214" fmla="*/ 585 h 1082"/>
              <a:gd name="connsiteX14-215" fmla="*/ 6 w 2895"/>
              <a:gd name="connsiteY14-216" fmla="*/ 676 h 1082"/>
              <a:gd name="connsiteX15-217" fmla="*/ 0 w 2895"/>
              <a:gd name="connsiteY15-218" fmla="*/ 681 h 1082"/>
              <a:gd name="connsiteX16-219" fmla="*/ 0 w 2895"/>
              <a:gd name="connsiteY16-220" fmla="*/ 1070 h 1082"/>
              <a:gd name="connsiteX17-221" fmla="*/ 56 w 2895"/>
              <a:gd name="connsiteY17-222" fmla="*/ 908 h 1082"/>
              <a:gd name="connsiteX18-223" fmla="*/ 325 w 2895"/>
              <a:gd name="connsiteY18-224" fmla="*/ 673 h 1082"/>
              <a:gd name="connsiteX19-225" fmla="*/ 973 w 2895"/>
              <a:gd name="connsiteY19-226" fmla="*/ 702 h 1082"/>
              <a:gd name="connsiteX20-227" fmla="*/ 1550 w 2895"/>
              <a:gd name="connsiteY20-228" fmla="*/ 906 h 1082"/>
              <a:gd name="connsiteX21-229" fmla="*/ 1647 w 2895"/>
              <a:gd name="connsiteY21-230" fmla="*/ 1021 h 1082"/>
              <a:gd name="connsiteX22-231" fmla="*/ 1850 w 2895"/>
              <a:gd name="connsiteY22-232" fmla="*/ 1065 h 1082"/>
              <a:gd name="connsiteX23-233" fmla="*/ 1594 w 2895"/>
              <a:gd name="connsiteY23-234" fmla="*/ 892 h 1082"/>
              <a:gd name="connsiteX24-235" fmla="*/ 1752 w 2895"/>
              <a:gd name="connsiteY24-236" fmla="*/ 953 h 1082"/>
              <a:gd name="connsiteX25-237" fmla="*/ 2137 w 2895"/>
              <a:gd name="connsiteY25-238" fmla="*/ 855 h 1082"/>
              <a:gd name="connsiteX26-239" fmla="*/ 1744 w 2895"/>
              <a:gd name="connsiteY26-240" fmla="*/ 913 h 1082"/>
              <a:gd name="connsiteX27-241" fmla="*/ 1617 w 2895"/>
              <a:gd name="connsiteY27-242" fmla="*/ 837 h 1082"/>
              <a:gd name="connsiteX28-243" fmla="*/ 1617 w 2895"/>
              <a:gd name="connsiteY28-244" fmla="*/ 834 h 1082"/>
              <a:gd name="connsiteX29-245" fmla="*/ 954 w 2895"/>
              <a:gd name="connsiteY29-246" fmla="*/ 697 h 1082"/>
              <a:gd name="connsiteX30-247" fmla="*/ 1611 w 2895"/>
              <a:gd name="connsiteY30-248" fmla="*/ 694 h 1082"/>
              <a:gd name="connsiteX0-249" fmla="*/ 1611 w 2895"/>
              <a:gd name="connsiteY0-250" fmla="*/ 694 h 1082"/>
              <a:gd name="connsiteX1-251" fmla="*/ 1740 w 2895"/>
              <a:gd name="connsiteY1-252" fmla="*/ 588 h 1082"/>
              <a:gd name="connsiteX2-253" fmla="*/ 2389 w 2895"/>
              <a:gd name="connsiteY2-254" fmla="*/ 402 h 1082"/>
              <a:gd name="connsiteX3-255" fmla="*/ 2895 w 2895"/>
              <a:gd name="connsiteY3-256" fmla="*/ 415 h 1082"/>
              <a:gd name="connsiteX4-257" fmla="*/ 2878 w 2895"/>
              <a:gd name="connsiteY4-258" fmla="*/ 424 h 1082"/>
              <a:gd name="connsiteX5-259" fmla="*/ 2878 w 2895"/>
              <a:gd name="connsiteY5-260" fmla="*/ 424 h 1082"/>
              <a:gd name="connsiteX6-261" fmla="*/ 2449 w 2895"/>
              <a:gd name="connsiteY6-262" fmla="*/ 382 h 1082"/>
              <a:gd name="connsiteX7-263" fmla="*/ 2801 w 2895"/>
              <a:gd name="connsiteY7-264" fmla="*/ 0 h 1082"/>
              <a:gd name="connsiteX8-265" fmla="*/ 2474 w 2895"/>
              <a:gd name="connsiteY8-266" fmla="*/ 344 h 1082"/>
              <a:gd name="connsiteX9-267" fmla="*/ 2137 w 2895"/>
              <a:gd name="connsiteY9-268" fmla="*/ 312 h 1082"/>
              <a:gd name="connsiteX10-269" fmla="*/ 1711 w 2895"/>
              <a:gd name="connsiteY10-270" fmla="*/ 545 h 1082"/>
              <a:gd name="connsiteX11-271" fmla="*/ 1609 w 2895"/>
              <a:gd name="connsiteY11-272" fmla="*/ 619 h 1082"/>
              <a:gd name="connsiteX12-273" fmla="*/ 1353 w 2895"/>
              <a:gd name="connsiteY12-274" fmla="*/ 675 h 1082"/>
              <a:gd name="connsiteX13-275" fmla="*/ 893 w 2895"/>
              <a:gd name="connsiteY13-276" fmla="*/ 585 h 1082"/>
              <a:gd name="connsiteX14-277" fmla="*/ 6 w 2895"/>
              <a:gd name="connsiteY14-278" fmla="*/ 676 h 1082"/>
              <a:gd name="connsiteX15-279" fmla="*/ 0 w 2895"/>
              <a:gd name="connsiteY15-280" fmla="*/ 681 h 1082"/>
              <a:gd name="connsiteX16-281" fmla="*/ 0 w 2895"/>
              <a:gd name="connsiteY16-282" fmla="*/ 1070 h 1082"/>
              <a:gd name="connsiteX17-283" fmla="*/ 56 w 2895"/>
              <a:gd name="connsiteY17-284" fmla="*/ 908 h 1082"/>
              <a:gd name="connsiteX18-285" fmla="*/ 325 w 2895"/>
              <a:gd name="connsiteY18-286" fmla="*/ 673 h 1082"/>
              <a:gd name="connsiteX19-287" fmla="*/ 973 w 2895"/>
              <a:gd name="connsiteY19-288" fmla="*/ 702 h 1082"/>
              <a:gd name="connsiteX20-289" fmla="*/ 1550 w 2895"/>
              <a:gd name="connsiteY20-290" fmla="*/ 906 h 1082"/>
              <a:gd name="connsiteX21-291" fmla="*/ 1647 w 2895"/>
              <a:gd name="connsiteY21-292" fmla="*/ 1021 h 1082"/>
              <a:gd name="connsiteX22-293" fmla="*/ 1850 w 2895"/>
              <a:gd name="connsiteY22-294" fmla="*/ 1065 h 1082"/>
              <a:gd name="connsiteX23-295" fmla="*/ 1594 w 2895"/>
              <a:gd name="connsiteY23-296" fmla="*/ 892 h 1082"/>
              <a:gd name="connsiteX24-297" fmla="*/ 1752 w 2895"/>
              <a:gd name="connsiteY24-298" fmla="*/ 953 h 1082"/>
              <a:gd name="connsiteX25-299" fmla="*/ 2137 w 2895"/>
              <a:gd name="connsiteY25-300" fmla="*/ 855 h 1082"/>
              <a:gd name="connsiteX26-301" fmla="*/ 1744 w 2895"/>
              <a:gd name="connsiteY26-302" fmla="*/ 913 h 1082"/>
              <a:gd name="connsiteX27-303" fmla="*/ 1617 w 2895"/>
              <a:gd name="connsiteY27-304" fmla="*/ 837 h 1082"/>
              <a:gd name="connsiteX28-305" fmla="*/ 954 w 2895"/>
              <a:gd name="connsiteY28-306" fmla="*/ 697 h 1082"/>
              <a:gd name="connsiteX29-307" fmla="*/ 1611 w 2895"/>
              <a:gd name="connsiteY29-308" fmla="*/ 694 h 1082"/>
              <a:gd name="connsiteX0-309" fmla="*/ 1617 w 2895"/>
              <a:gd name="connsiteY0-310" fmla="*/ 837 h 1082"/>
              <a:gd name="connsiteX1-311" fmla="*/ 954 w 2895"/>
              <a:gd name="connsiteY1-312" fmla="*/ 697 h 1082"/>
              <a:gd name="connsiteX2-313" fmla="*/ 1611 w 2895"/>
              <a:gd name="connsiteY2-314" fmla="*/ 694 h 1082"/>
              <a:gd name="connsiteX3-315" fmla="*/ 1740 w 2895"/>
              <a:gd name="connsiteY3-316" fmla="*/ 588 h 1082"/>
              <a:gd name="connsiteX4-317" fmla="*/ 2389 w 2895"/>
              <a:gd name="connsiteY4-318" fmla="*/ 402 h 1082"/>
              <a:gd name="connsiteX5-319" fmla="*/ 2895 w 2895"/>
              <a:gd name="connsiteY5-320" fmla="*/ 415 h 1082"/>
              <a:gd name="connsiteX6-321" fmla="*/ 2878 w 2895"/>
              <a:gd name="connsiteY6-322" fmla="*/ 424 h 1082"/>
              <a:gd name="connsiteX7-323" fmla="*/ 2878 w 2895"/>
              <a:gd name="connsiteY7-324" fmla="*/ 424 h 1082"/>
              <a:gd name="connsiteX8-325" fmla="*/ 2449 w 2895"/>
              <a:gd name="connsiteY8-326" fmla="*/ 382 h 1082"/>
              <a:gd name="connsiteX9-327" fmla="*/ 2801 w 2895"/>
              <a:gd name="connsiteY9-328" fmla="*/ 0 h 1082"/>
              <a:gd name="connsiteX10-329" fmla="*/ 2474 w 2895"/>
              <a:gd name="connsiteY10-330" fmla="*/ 344 h 1082"/>
              <a:gd name="connsiteX11-331" fmla="*/ 2137 w 2895"/>
              <a:gd name="connsiteY11-332" fmla="*/ 312 h 1082"/>
              <a:gd name="connsiteX12-333" fmla="*/ 1711 w 2895"/>
              <a:gd name="connsiteY12-334" fmla="*/ 545 h 1082"/>
              <a:gd name="connsiteX13-335" fmla="*/ 1609 w 2895"/>
              <a:gd name="connsiteY13-336" fmla="*/ 619 h 1082"/>
              <a:gd name="connsiteX14-337" fmla="*/ 1353 w 2895"/>
              <a:gd name="connsiteY14-338" fmla="*/ 675 h 1082"/>
              <a:gd name="connsiteX15-339" fmla="*/ 893 w 2895"/>
              <a:gd name="connsiteY15-340" fmla="*/ 585 h 1082"/>
              <a:gd name="connsiteX16-341" fmla="*/ 6 w 2895"/>
              <a:gd name="connsiteY16-342" fmla="*/ 676 h 1082"/>
              <a:gd name="connsiteX17-343" fmla="*/ 0 w 2895"/>
              <a:gd name="connsiteY17-344" fmla="*/ 681 h 1082"/>
              <a:gd name="connsiteX18-345" fmla="*/ 0 w 2895"/>
              <a:gd name="connsiteY18-346" fmla="*/ 1070 h 1082"/>
              <a:gd name="connsiteX19-347" fmla="*/ 56 w 2895"/>
              <a:gd name="connsiteY19-348" fmla="*/ 908 h 1082"/>
              <a:gd name="connsiteX20-349" fmla="*/ 325 w 2895"/>
              <a:gd name="connsiteY20-350" fmla="*/ 673 h 1082"/>
              <a:gd name="connsiteX21-351" fmla="*/ 973 w 2895"/>
              <a:gd name="connsiteY21-352" fmla="*/ 702 h 1082"/>
              <a:gd name="connsiteX22-353" fmla="*/ 1550 w 2895"/>
              <a:gd name="connsiteY22-354" fmla="*/ 906 h 1082"/>
              <a:gd name="connsiteX23-355" fmla="*/ 1647 w 2895"/>
              <a:gd name="connsiteY23-356" fmla="*/ 1021 h 1082"/>
              <a:gd name="connsiteX24-357" fmla="*/ 1850 w 2895"/>
              <a:gd name="connsiteY24-358" fmla="*/ 1065 h 1082"/>
              <a:gd name="connsiteX25-359" fmla="*/ 1594 w 2895"/>
              <a:gd name="connsiteY25-360" fmla="*/ 892 h 1082"/>
              <a:gd name="connsiteX26-361" fmla="*/ 1752 w 2895"/>
              <a:gd name="connsiteY26-362" fmla="*/ 953 h 1082"/>
              <a:gd name="connsiteX27-363" fmla="*/ 2137 w 2895"/>
              <a:gd name="connsiteY27-364" fmla="*/ 855 h 1082"/>
              <a:gd name="connsiteX28-365" fmla="*/ 1782 w 2895"/>
              <a:gd name="connsiteY28-366" fmla="*/ 951 h 1082"/>
              <a:gd name="connsiteX0-367" fmla="*/ 954 w 2895"/>
              <a:gd name="connsiteY0-368" fmla="*/ 697 h 1082"/>
              <a:gd name="connsiteX1-369" fmla="*/ 1611 w 2895"/>
              <a:gd name="connsiteY1-370" fmla="*/ 694 h 1082"/>
              <a:gd name="connsiteX2-371" fmla="*/ 1740 w 2895"/>
              <a:gd name="connsiteY2-372" fmla="*/ 588 h 1082"/>
              <a:gd name="connsiteX3-373" fmla="*/ 2389 w 2895"/>
              <a:gd name="connsiteY3-374" fmla="*/ 402 h 1082"/>
              <a:gd name="connsiteX4-375" fmla="*/ 2895 w 2895"/>
              <a:gd name="connsiteY4-376" fmla="*/ 415 h 1082"/>
              <a:gd name="connsiteX5-377" fmla="*/ 2878 w 2895"/>
              <a:gd name="connsiteY5-378" fmla="*/ 424 h 1082"/>
              <a:gd name="connsiteX6-379" fmla="*/ 2878 w 2895"/>
              <a:gd name="connsiteY6-380" fmla="*/ 424 h 1082"/>
              <a:gd name="connsiteX7-381" fmla="*/ 2449 w 2895"/>
              <a:gd name="connsiteY7-382" fmla="*/ 382 h 1082"/>
              <a:gd name="connsiteX8-383" fmla="*/ 2801 w 2895"/>
              <a:gd name="connsiteY8-384" fmla="*/ 0 h 1082"/>
              <a:gd name="connsiteX9-385" fmla="*/ 2474 w 2895"/>
              <a:gd name="connsiteY9-386" fmla="*/ 344 h 1082"/>
              <a:gd name="connsiteX10-387" fmla="*/ 2137 w 2895"/>
              <a:gd name="connsiteY10-388" fmla="*/ 312 h 1082"/>
              <a:gd name="connsiteX11-389" fmla="*/ 1711 w 2895"/>
              <a:gd name="connsiteY11-390" fmla="*/ 545 h 1082"/>
              <a:gd name="connsiteX12-391" fmla="*/ 1609 w 2895"/>
              <a:gd name="connsiteY12-392" fmla="*/ 619 h 1082"/>
              <a:gd name="connsiteX13-393" fmla="*/ 1353 w 2895"/>
              <a:gd name="connsiteY13-394" fmla="*/ 675 h 1082"/>
              <a:gd name="connsiteX14-395" fmla="*/ 893 w 2895"/>
              <a:gd name="connsiteY14-396" fmla="*/ 585 h 1082"/>
              <a:gd name="connsiteX15-397" fmla="*/ 6 w 2895"/>
              <a:gd name="connsiteY15-398" fmla="*/ 676 h 1082"/>
              <a:gd name="connsiteX16-399" fmla="*/ 0 w 2895"/>
              <a:gd name="connsiteY16-400" fmla="*/ 681 h 1082"/>
              <a:gd name="connsiteX17-401" fmla="*/ 0 w 2895"/>
              <a:gd name="connsiteY17-402" fmla="*/ 1070 h 1082"/>
              <a:gd name="connsiteX18-403" fmla="*/ 56 w 2895"/>
              <a:gd name="connsiteY18-404" fmla="*/ 908 h 1082"/>
              <a:gd name="connsiteX19-405" fmla="*/ 325 w 2895"/>
              <a:gd name="connsiteY19-406" fmla="*/ 673 h 1082"/>
              <a:gd name="connsiteX20-407" fmla="*/ 973 w 2895"/>
              <a:gd name="connsiteY20-408" fmla="*/ 702 h 1082"/>
              <a:gd name="connsiteX21-409" fmla="*/ 1550 w 2895"/>
              <a:gd name="connsiteY21-410" fmla="*/ 906 h 1082"/>
              <a:gd name="connsiteX22-411" fmla="*/ 1647 w 2895"/>
              <a:gd name="connsiteY22-412" fmla="*/ 1021 h 1082"/>
              <a:gd name="connsiteX23-413" fmla="*/ 1850 w 2895"/>
              <a:gd name="connsiteY23-414" fmla="*/ 1065 h 1082"/>
              <a:gd name="connsiteX24-415" fmla="*/ 1594 w 2895"/>
              <a:gd name="connsiteY24-416" fmla="*/ 892 h 1082"/>
              <a:gd name="connsiteX25-417" fmla="*/ 1752 w 2895"/>
              <a:gd name="connsiteY25-418" fmla="*/ 953 h 1082"/>
              <a:gd name="connsiteX26-419" fmla="*/ 2137 w 2895"/>
              <a:gd name="connsiteY26-420" fmla="*/ 855 h 1082"/>
              <a:gd name="connsiteX27-421" fmla="*/ 1782 w 2895"/>
              <a:gd name="connsiteY27-422" fmla="*/ 951 h 1082"/>
              <a:gd name="connsiteX0-423" fmla="*/ 954 w 2895"/>
              <a:gd name="connsiteY0-424" fmla="*/ 697 h 1082"/>
              <a:gd name="connsiteX1-425" fmla="*/ 1611 w 2895"/>
              <a:gd name="connsiteY1-426" fmla="*/ 694 h 1082"/>
              <a:gd name="connsiteX2-427" fmla="*/ 1740 w 2895"/>
              <a:gd name="connsiteY2-428" fmla="*/ 588 h 1082"/>
              <a:gd name="connsiteX3-429" fmla="*/ 2389 w 2895"/>
              <a:gd name="connsiteY3-430" fmla="*/ 402 h 1082"/>
              <a:gd name="connsiteX4-431" fmla="*/ 2895 w 2895"/>
              <a:gd name="connsiteY4-432" fmla="*/ 415 h 1082"/>
              <a:gd name="connsiteX5-433" fmla="*/ 2878 w 2895"/>
              <a:gd name="connsiteY5-434" fmla="*/ 424 h 1082"/>
              <a:gd name="connsiteX6-435" fmla="*/ 2878 w 2895"/>
              <a:gd name="connsiteY6-436" fmla="*/ 424 h 1082"/>
              <a:gd name="connsiteX7-437" fmla="*/ 2449 w 2895"/>
              <a:gd name="connsiteY7-438" fmla="*/ 382 h 1082"/>
              <a:gd name="connsiteX8-439" fmla="*/ 2801 w 2895"/>
              <a:gd name="connsiteY8-440" fmla="*/ 0 h 1082"/>
              <a:gd name="connsiteX9-441" fmla="*/ 2474 w 2895"/>
              <a:gd name="connsiteY9-442" fmla="*/ 344 h 1082"/>
              <a:gd name="connsiteX10-443" fmla="*/ 2137 w 2895"/>
              <a:gd name="connsiteY10-444" fmla="*/ 312 h 1082"/>
              <a:gd name="connsiteX11-445" fmla="*/ 1711 w 2895"/>
              <a:gd name="connsiteY11-446" fmla="*/ 545 h 1082"/>
              <a:gd name="connsiteX12-447" fmla="*/ 1609 w 2895"/>
              <a:gd name="connsiteY12-448" fmla="*/ 619 h 1082"/>
              <a:gd name="connsiteX13-449" fmla="*/ 1353 w 2895"/>
              <a:gd name="connsiteY13-450" fmla="*/ 675 h 1082"/>
              <a:gd name="connsiteX14-451" fmla="*/ 893 w 2895"/>
              <a:gd name="connsiteY14-452" fmla="*/ 585 h 1082"/>
              <a:gd name="connsiteX15-453" fmla="*/ 6 w 2895"/>
              <a:gd name="connsiteY15-454" fmla="*/ 676 h 1082"/>
              <a:gd name="connsiteX16-455" fmla="*/ 0 w 2895"/>
              <a:gd name="connsiteY16-456" fmla="*/ 681 h 1082"/>
              <a:gd name="connsiteX17-457" fmla="*/ 0 w 2895"/>
              <a:gd name="connsiteY17-458" fmla="*/ 1070 h 1082"/>
              <a:gd name="connsiteX18-459" fmla="*/ 56 w 2895"/>
              <a:gd name="connsiteY18-460" fmla="*/ 908 h 1082"/>
              <a:gd name="connsiteX19-461" fmla="*/ 325 w 2895"/>
              <a:gd name="connsiteY19-462" fmla="*/ 673 h 1082"/>
              <a:gd name="connsiteX20-463" fmla="*/ 973 w 2895"/>
              <a:gd name="connsiteY20-464" fmla="*/ 702 h 1082"/>
              <a:gd name="connsiteX21-465" fmla="*/ 1550 w 2895"/>
              <a:gd name="connsiteY21-466" fmla="*/ 906 h 1082"/>
              <a:gd name="connsiteX22-467" fmla="*/ 1647 w 2895"/>
              <a:gd name="connsiteY22-468" fmla="*/ 1021 h 1082"/>
              <a:gd name="connsiteX23-469" fmla="*/ 1850 w 2895"/>
              <a:gd name="connsiteY23-470" fmla="*/ 1065 h 1082"/>
              <a:gd name="connsiteX24-471" fmla="*/ 1752 w 2895"/>
              <a:gd name="connsiteY24-472" fmla="*/ 953 h 1082"/>
              <a:gd name="connsiteX25-473" fmla="*/ 2137 w 2895"/>
              <a:gd name="connsiteY25-474" fmla="*/ 855 h 1082"/>
              <a:gd name="connsiteX26-475" fmla="*/ 1782 w 2895"/>
              <a:gd name="connsiteY26-476" fmla="*/ 951 h 1082"/>
              <a:gd name="connsiteX0-477" fmla="*/ 954 w 2895"/>
              <a:gd name="connsiteY0-478" fmla="*/ 697 h 1082"/>
              <a:gd name="connsiteX1-479" fmla="*/ 1611 w 2895"/>
              <a:gd name="connsiteY1-480" fmla="*/ 694 h 1082"/>
              <a:gd name="connsiteX2-481" fmla="*/ 1740 w 2895"/>
              <a:gd name="connsiteY2-482" fmla="*/ 588 h 1082"/>
              <a:gd name="connsiteX3-483" fmla="*/ 2389 w 2895"/>
              <a:gd name="connsiteY3-484" fmla="*/ 402 h 1082"/>
              <a:gd name="connsiteX4-485" fmla="*/ 2895 w 2895"/>
              <a:gd name="connsiteY4-486" fmla="*/ 415 h 1082"/>
              <a:gd name="connsiteX5-487" fmla="*/ 2878 w 2895"/>
              <a:gd name="connsiteY5-488" fmla="*/ 424 h 1082"/>
              <a:gd name="connsiteX6-489" fmla="*/ 2878 w 2895"/>
              <a:gd name="connsiteY6-490" fmla="*/ 424 h 1082"/>
              <a:gd name="connsiteX7-491" fmla="*/ 2449 w 2895"/>
              <a:gd name="connsiteY7-492" fmla="*/ 382 h 1082"/>
              <a:gd name="connsiteX8-493" fmla="*/ 2801 w 2895"/>
              <a:gd name="connsiteY8-494" fmla="*/ 0 h 1082"/>
              <a:gd name="connsiteX9-495" fmla="*/ 2474 w 2895"/>
              <a:gd name="connsiteY9-496" fmla="*/ 344 h 1082"/>
              <a:gd name="connsiteX10-497" fmla="*/ 2137 w 2895"/>
              <a:gd name="connsiteY10-498" fmla="*/ 312 h 1082"/>
              <a:gd name="connsiteX11-499" fmla="*/ 1711 w 2895"/>
              <a:gd name="connsiteY11-500" fmla="*/ 545 h 1082"/>
              <a:gd name="connsiteX12-501" fmla="*/ 1609 w 2895"/>
              <a:gd name="connsiteY12-502" fmla="*/ 619 h 1082"/>
              <a:gd name="connsiteX13-503" fmla="*/ 1353 w 2895"/>
              <a:gd name="connsiteY13-504" fmla="*/ 675 h 1082"/>
              <a:gd name="connsiteX14-505" fmla="*/ 893 w 2895"/>
              <a:gd name="connsiteY14-506" fmla="*/ 585 h 1082"/>
              <a:gd name="connsiteX15-507" fmla="*/ 6 w 2895"/>
              <a:gd name="connsiteY15-508" fmla="*/ 676 h 1082"/>
              <a:gd name="connsiteX16-509" fmla="*/ 0 w 2895"/>
              <a:gd name="connsiteY16-510" fmla="*/ 681 h 1082"/>
              <a:gd name="connsiteX17-511" fmla="*/ 0 w 2895"/>
              <a:gd name="connsiteY17-512" fmla="*/ 1070 h 1082"/>
              <a:gd name="connsiteX18-513" fmla="*/ 56 w 2895"/>
              <a:gd name="connsiteY18-514" fmla="*/ 908 h 1082"/>
              <a:gd name="connsiteX19-515" fmla="*/ 325 w 2895"/>
              <a:gd name="connsiteY19-516" fmla="*/ 673 h 1082"/>
              <a:gd name="connsiteX20-517" fmla="*/ 973 w 2895"/>
              <a:gd name="connsiteY20-518" fmla="*/ 702 h 1082"/>
              <a:gd name="connsiteX21-519" fmla="*/ 1647 w 2895"/>
              <a:gd name="connsiteY21-520" fmla="*/ 1021 h 1082"/>
              <a:gd name="connsiteX22-521" fmla="*/ 1850 w 2895"/>
              <a:gd name="connsiteY22-522" fmla="*/ 1065 h 1082"/>
              <a:gd name="connsiteX23-523" fmla="*/ 1752 w 2895"/>
              <a:gd name="connsiteY23-524" fmla="*/ 953 h 1082"/>
              <a:gd name="connsiteX24-525" fmla="*/ 2137 w 2895"/>
              <a:gd name="connsiteY24-526" fmla="*/ 855 h 1082"/>
              <a:gd name="connsiteX25-527" fmla="*/ 1782 w 2895"/>
              <a:gd name="connsiteY25-528" fmla="*/ 951 h 1082"/>
              <a:gd name="connsiteX0-529" fmla="*/ 954 w 2895"/>
              <a:gd name="connsiteY0-530" fmla="*/ 697 h 1070"/>
              <a:gd name="connsiteX1-531" fmla="*/ 1611 w 2895"/>
              <a:gd name="connsiteY1-532" fmla="*/ 694 h 1070"/>
              <a:gd name="connsiteX2-533" fmla="*/ 1740 w 2895"/>
              <a:gd name="connsiteY2-534" fmla="*/ 588 h 1070"/>
              <a:gd name="connsiteX3-535" fmla="*/ 2389 w 2895"/>
              <a:gd name="connsiteY3-536" fmla="*/ 402 h 1070"/>
              <a:gd name="connsiteX4-537" fmla="*/ 2895 w 2895"/>
              <a:gd name="connsiteY4-538" fmla="*/ 415 h 1070"/>
              <a:gd name="connsiteX5-539" fmla="*/ 2878 w 2895"/>
              <a:gd name="connsiteY5-540" fmla="*/ 424 h 1070"/>
              <a:gd name="connsiteX6-541" fmla="*/ 2878 w 2895"/>
              <a:gd name="connsiteY6-542" fmla="*/ 424 h 1070"/>
              <a:gd name="connsiteX7-543" fmla="*/ 2449 w 2895"/>
              <a:gd name="connsiteY7-544" fmla="*/ 382 h 1070"/>
              <a:gd name="connsiteX8-545" fmla="*/ 2801 w 2895"/>
              <a:gd name="connsiteY8-546" fmla="*/ 0 h 1070"/>
              <a:gd name="connsiteX9-547" fmla="*/ 2474 w 2895"/>
              <a:gd name="connsiteY9-548" fmla="*/ 344 h 1070"/>
              <a:gd name="connsiteX10-549" fmla="*/ 2137 w 2895"/>
              <a:gd name="connsiteY10-550" fmla="*/ 312 h 1070"/>
              <a:gd name="connsiteX11-551" fmla="*/ 1711 w 2895"/>
              <a:gd name="connsiteY11-552" fmla="*/ 545 h 1070"/>
              <a:gd name="connsiteX12-553" fmla="*/ 1609 w 2895"/>
              <a:gd name="connsiteY12-554" fmla="*/ 619 h 1070"/>
              <a:gd name="connsiteX13-555" fmla="*/ 1353 w 2895"/>
              <a:gd name="connsiteY13-556" fmla="*/ 675 h 1070"/>
              <a:gd name="connsiteX14-557" fmla="*/ 893 w 2895"/>
              <a:gd name="connsiteY14-558" fmla="*/ 585 h 1070"/>
              <a:gd name="connsiteX15-559" fmla="*/ 6 w 2895"/>
              <a:gd name="connsiteY15-560" fmla="*/ 676 h 1070"/>
              <a:gd name="connsiteX16-561" fmla="*/ 0 w 2895"/>
              <a:gd name="connsiteY16-562" fmla="*/ 681 h 1070"/>
              <a:gd name="connsiteX17-563" fmla="*/ 0 w 2895"/>
              <a:gd name="connsiteY17-564" fmla="*/ 1070 h 1070"/>
              <a:gd name="connsiteX18-565" fmla="*/ 56 w 2895"/>
              <a:gd name="connsiteY18-566" fmla="*/ 908 h 1070"/>
              <a:gd name="connsiteX19-567" fmla="*/ 325 w 2895"/>
              <a:gd name="connsiteY19-568" fmla="*/ 673 h 1070"/>
              <a:gd name="connsiteX20-569" fmla="*/ 973 w 2895"/>
              <a:gd name="connsiteY20-570" fmla="*/ 702 h 1070"/>
              <a:gd name="connsiteX21-571" fmla="*/ 1850 w 2895"/>
              <a:gd name="connsiteY21-572" fmla="*/ 1065 h 1070"/>
              <a:gd name="connsiteX22-573" fmla="*/ 1752 w 2895"/>
              <a:gd name="connsiteY22-574" fmla="*/ 953 h 1070"/>
              <a:gd name="connsiteX23-575" fmla="*/ 2137 w 2895"/>
              <a:gd name="connsiteY23-576" fmla="*/ 855 h 1070"/>
              <a:gd name="connsiteX24-577" fmla="*/ 1782 w 2895"/>
              <a:gd name="connsiteY24-578" fmla="*/ 951 h 1070"/>
              <a:gd name="connsiteX0-579" fmla="*/ 954 w 2895"/>
              <a:gd name="connsiteY0-580" fmla="*/ 697 h 1091"/>
              <a:gd name="connsiteX1-581" fmla="*/ 1611 w 2895"/>
              <a:gd name="connsiteY1-582" fmla="*/ 694 h 1091"/>
              <a:gd name="connsiteX2-583" fmla="*/ 1740 w 2895"/>
              <a:gd name="connsiteY2-584" fmla="*/ 588 h 1091"/>
              <a:gd name="connsiteX3-585" fmla="*/ 2389 w 2895"/>
              <a:gd name="connsiteY3-586" fmla="*/ 402 h 1091"/>
              <a:gd name="connsiteX4-587" fmla="*/ 2895 w 2895"/>
              <a:gd name="connsiteY4-588" fmla="*/ 415 h 1091"/>
              <a:gd name="connsiteX5-589" fmla="*/ 2878 w 2895"/>
              <a:gd name="connsiteY5-590" fmla="*/ 424 h 1091"/>
              <a:gd name="connsiteX6-591" fmla="*/ 2878 w 2895"/>
              <a:gd name="connsiteY6-592" fmla="*/ 424 h 1091"/>
              <a:gd name="connsiteX7-593" fmla="*/ 2449 w 2895"/>
              <a:gd name="connsiteY7-594" fmla="*/ 382 h 1091"/>
              <a:gd name="connsiteX8-595" fmla="*/ 2801 w 2895"/>
              <a:gd name="connsiteY8-596" fmla="*/ 0 h 1091"/>
              <a:gd name="connsiteX9-597" fmla="*/ 2474 w 2895"/>
              <a:gd name="connsiteY9-598" fmla="*/ 344 h 1091"/>
              <a:gd name="connsiteX10-599" fmla="*/ 2137 w 2895"/>
              <a:gd name="connsiteY10-600" fmla="*/ 312 h 1091"/>
              <a:gd name="connsiteX11-601" fmla="*/ 1711 w 2895"/>
              <a:gd name="connsiteY11-602" fmla="*/ 545 h 1091"/>
              <a:gd name="connsiteX12-603" fmla="*/ 1609 w 2895"/>
              <a:gd name="connsiteY12-604" fmla="*/ 619 h 1091"/>
              <a:gd name="connsiteX13-605" fmla="*/ 1353 w 2895"/>
              <a:gd name="connsiteY13-606" fmla="*/ 675 h 1091"/>
              <a:gd name="connsiteX14-607" fmla="*/ 893 w 2895"/>
              <a:gd name="connsiteY14-608" fmla="*/ 585 h 1091"/>
              <a:gd name="connsiteX15-609" fmla="*/ 6 w 2895"/>
              <a:gd name="connsiteY15-610" fmla="*/ 676 h 1091"/>
              <a:gd name="connsiteX16-611" fmla="*/ 0 w 2895"/>
              <a:gd name="connsiteY16-612" fmla="*/ 681 h 1091"/>
              <a:gd name="connsiteX17-613" fmla="*/ 0 w 2895"/>
              <a:gd name="connsiteY17-614" fmla="*/ 1070 h 1091"/>
              <a:gd name="connsiteX18-615" fmla="*/ 56 w 2895"/>
              <a:gd name="connsiteY18-616" fmla="*/ 908 h 1091"/>
              <a:gd name="connsiteX19-617" fmla="*/ 325 w 2895"/>
              <a:gd name="connsiteY19-618" fmla="*/ 673 h 1091"/>
              <a:gd name="connsiteX20-619" fmla="*/ 973 w 2895"/>
              <a:gd name="connsiteY20-620" fmla="*/ 702 h 1091"/>
              <a:gd name="connsiteX21-621" fmla="*/ 1850 w 2895"/>
              <a:gd name="connsiteY21-622" fmla="*/ 1065 h 1091"/>
              <a:gd name="connsiteX22-623" fmla="*/ 2137 w 2895"/>
              <a:gd name="connsiteY22-624" fmla="*/ 855 h 1091"/>
              <a:gd name="connsiteX23-625" fmla="*/ 1782 w 2895"/>
              <a:gd name="connsiteY23-626" fmla="*/ 951 h 1091"/>
              <a:gd name="connsiteX0-627" fmla="*/ 954 w 2895"/>
              <a:gd name="connsiteY0-628" fmla="*/ 697 h 1091"/>
              <a:gd name="connsiteX1-629" fmla="*/ 1611 w 2895"/>
              <a:gd name="connsiteY1-630" fmla="*/ 694 h 1091"/>
              <a:gd name="connsiteX2-631" fmla="*/ 1740 w 2895"/>
              <a:gd name="connsiteY2-632" fmla="*/ 588 h 1091"/>
              <a:gd name="connsiteX3-633" fmla="*/ 2389 w 2895"/>
              <a:gd name="connsiteY3-634" fmla="*/ 402 h 1091"/>
              <a:gd name="connsiteX4-635" fmla="*/ 2895 w 2895"/>
              <a:gd name="connsiteY4-636" fmla="*/ 415 h 1091"/>
              <a:gd name="connsiteX5-637" fmla="*/ 2878 w 2895"/>
              <a:gd name="connsiteY5-638" fmla="*/ 424 h 1091"/>
              <a:gd name="connsiteX6-639" fmla="*/ 2878 w 2895"/>
              <a:gd name="connsiteY6-640" fmla="*/ 424 h 1091"/>
              <a:gd name="connsiteX7-641" fmla="*/ 2449 w 2895"/>
              <a:gd name="connsiteY7-642" fmla="*/ 382 h 1091"/>
              <a:gd name="connsiteX8-643" fmla="*/ 2801 w 2895"/>
              <a:gd name="connsiteY8-644" fmla="*/ 0 h 1091"/>
              <a:gd name="connsiteX9-645" fmla="*/ 2474 w 2895"/>
              <a:gd name="connsiteY9-646" fmla="*/ 344 h 1091"/>
              <a:gd name="connsiteX10-647" fmla="*/ 2137 w 2895"/>
              <a:gd name="connsiteY10-648" fmla="*/ 312 h 1091"/>
              <a:gd name="connsiteX11-649" fmla="*/ 1711 w 2895"/>
              <a:gd name="connsiteY11-650" fmla="*/ 545 h 1091"/>
              <a:gd name="connsiteX12-651" fmla="*/ 1609 w 2895"/>
              <a:gd name="connsiteY12-652" fmla="*/ 619 h 1091"/>
              <a:gd name="connsiteX13-653" fmla="*/ 1353 w 2895"/>
              <a:gd name="connsiteY13-654" fmla="*/ 675 h 1091"/>
              <a:gd name="connsiteX14-655" fmla="*/ 893 w 2895"/>
              <a:gd name="connsiteY14-656" fmla="*/ 585 h 1091"/>
              <a:gd name="connsiteX15-657" fmla="*/ 6 w 2895"/>
              <a:gd name="connsiteY15-658" fmla="*/ 676 h 1091"/>
              <a:gd name="connsiteX16-659" fmla="*/ 0 w 2895"/>
              <a:gd name="connsiteY16-660" fmla="*/ 681 h 1091"/>
              <a:gd name="connsiteX17-661" fmla="*/ 0 w 2895"/>
              <a:gd name="connsiteY17-662" fmla="*/ 1070 h 1091"/>
              <a:gd name="connsiteX18-663" fmla="*/ 56 w 2895"/>
              <a:gd name="connsiteY18-664" fmla="*/ 908 h 1091"/>
              <a:gd name="connsiteX19-665" fmla="*/ 325 w 2895"/>
              <a:gd name="connsiteY19-666" fmla="*/ 673 h 1091"/>
              <a:gd name="connsiteX20-667" fmla="*/ 973 w 2895"/>
              <a:gd name="connsiteY20-668" fmla="*/ 702 h 1091"/>
              <a:gd name="connsiteX21-669" fmla="*/ 1850 w 2895"/>
              <a:gd name="connsiteY21-670" fmla="*/ 1065 h 1091"/>
              <a:gd name="connsiteX22-671" fmla="*/ 2137 w 2895"/>
              <a:gd name="connsiteY22-672" fmla="*/ 855 h 1091"/>
              <a:gd name="connsiteX0-673" fmla="*/ 954 w 2895"/>
              <a:gd name="connsiteY0-674" fmla="*/ 697 h 1091"/>
              <a:gd name="connsiteX1-675" fmla="*/ 1611 w 2895"/>
              <a:gd name="connsiteY1-676" fmla="*/ 694 h 1091"/>
              <a:gd name="connsiteX2-677" fmla="*/ 1740 w 2895"/>
              <a:gd name="connsiteY2-678" fmla="*/ 588 h 1091"/>
              <a:gd name="connsiteX3-679" fmla="*/ 2389 w 2895"/>
              <a:gd name="connsiteY3-680" fmla="*/ 402 h 1091"/>
              <a:gd name="connsiteX4-681" fmla="*/ 2895 w 2895"/>
              <a:gd name="connsiteY4-682" fmla="*/ 415 h 1091"/>
              <a:gd name="connsiteX5-683" fmla="*/ 2878 w 2895"/>
              <a:gd name="connsiteY5-684" fmla="*/ 424 h 1091"/>
              <a:gd name="connsiteX6-685" fmla="*/ 2878 w 2895"/>
              <a:gd name="connsiteY6-686" fmla="*/ 424 h 1091"/>
              <a:gd name="connsiteX7-687" fmla="*/ 2449 w 2895"/>
              <a:gd name="connsiteY7-688" fmla="*/ 382 h 1091"/>
              <a:gd name="connsiteX8-689" fmla="*/ 2801 w 2895"/>
              <a:gd name="connsiteY8-690" fmla="*/ 0 h 1091"/>
              <a:gd name="connsiteX9-691" fmla="*/ 2474 w 2895"/>
              <a:gd name="connsiteY9-692" fmla="*/ 344 h 1091"/>
              <a:gd name="connsiteX10-693" fmla="*/ 2137 w 2895"/>
              <a:gd name="connsiteY10-694" fmla="*/ 312 h 1091"/>
              <a:gd name="connsiteX11-695" fmla="*/ 1711 w 2895"/>
              <a:gd name="connsiteY11-696" fmla="*/ 545 h 1091"/>
              <a:gd name="connsiteX12-697" fmla="*/ 1609 w 2895"/>
              <a:gd name="connsiteY12-698" fmla="*/ 619 h 1091"/>
              <a:gd name="connsiteX13-699" fmla="*/ 1353 w 2895"/>
              <a:gd name="connsiteY13-700" fmla="*/ 675 h 1091"/>
              <a:gd name="connsiteX14-701" fmla="*/ 893 w 2895"/>
              <a:gd name="connsiteY14-702" fmla="*/ 585 h 1091"/>
              <a:gd name="connsiteX15-703" fmla="*/ 6 w 2895"/>
              <a:gd name="connsiteY15-704" fmla="*/ 676 h 1091"/>
              <a:gd name="connsiteX16-705" fmla="*/ 0 w 2895"/>
              <a:gd name="connsiteY16-706" fmla="*/ 681 h 1091"/>
              <a:gd name="connsiteX17-707" fmla="*/ 0 w 2895"/>
              <a:gd name="connsiteY17-708" fmla="*/ 1070 h 1091"/>
              <a:gd name="connsiteX18-709" fmla="*/ 56 w 2895"/>
              <a:gd name="connsiteY18-710" fmla="*/ 908 h 1091"/>
              <a:gd name="connsiteX19-711" fmla="*/ 325 w 2895"/>
              <a:gd name="connsiteY19-712" fmla="*/ 673 h 1091"/>
              <a:gd name="connsiteX20-713" fmla="*/ 973 w 2895"/>
              <a:gd name="connsiteY20-714" fmla="*/ 702 h 1091"/>
              <a:gd name="connsiteX21-715" fmla="*/ 1850 w 2895"/>
              <a:gd name="connsiteY21-716" fmla="*/ 1065 h 1091"/>
              <a:gd name="connsiteX22-717" fmla="*/ 2139 w 2895"/>
              <a:gd name="connsiteY22-718" fmla="*/ 850 h 1091"/>
              <a:gd name="connsiteX0-719" fmla="*/ 954 w 2895"/>
              <a:gd name="connsiteY0-720" fmla="*/ 697 h 1070"/>
              <a:gd name="connsiteX1-721" fmla="*/ 1611 w 2895"/>
              <a:gd name="connsiteY1-722" fmla="*/ 694 h 1070"/>
              <a:gd name="connsiteX2-723" fmla="*/ 1740 w 2895"/>
              <a:gd name="connsiteY2-724" fmla="*/ 588 h 1070"/>
              <a:gd name="connsiteX3-725" fmla="*/ 2389 w 2895"/>
              <a:gd name="connsiteY3-726" fmla="*/ 402 h 1070"/>
              <a:gd name="connsiteX4-727" fmla="*/ 2895 w 2895"/>
              <a:gd name="connsiteY4-728" fmla="*/ 415 h 1070"/>
              <a:gd name="connsiteX5-729" fmla="*/ 2878 w 2895"/>
              <a:gd name="connsiteY5-730" fmla="*/ 424 h 1070"/>
              <a:gd name="connsiteX6-731" fmla="*/ 2878 w 2895"/>
              <a:gd name="connsiteY6-732" fmla="*/ 424 h 1070"/>
              <a:gd name="connsiteX7-733" fmla="*/ 2449 w 2895"/>
              <a:gd name="connsiteY7-734" fmla="*/ 382 h 1070"/>
              <a:gd name="connsiteX8-735" fmla="*/ 2801 w 2895"/>
              <a:gd name="connsiteY8-736" fmla="*/ 0 h 1070"/>
              <a:gd name="connsiteX9-737" fmla="*/ 2474 w 2895"/>
              <a:gd name="connsiteY9-738" fmla="*/ 344 h 1070"/>
              <a:gd name="connsiteX10-739" fmla="*/ 2137 w 2895"/>
              <a:gd name="connsiteY10-740" fmla="*/ 312 h 1070"/>
              <a:gd name="connsiteX11-741" fmla="*/ 1711 w 2895"/>
              <a:gd name="connsiteY11-742" fmla="*/ 545 h 1070"/>
              <a:gd name="connsiteX12-743" fmla="*/ 1609 w 2895"/>
              <a:gd name="connsiteY12-744" fmla="*/ 619 h 1070"/>
              <a:gd name="connsiteX13-745" fmla="*/ 1353 w 2895"/>
              <a:gd name="connsiteY13-746" fmla="*/ 675 h 1070"/>
              <a:gd name="connsiteX14-747" fmla="*/ 893 w 2895"/>
              <a:gd name="connsiteY14-748" fmla="*/ 585 h 1070"/>
              <a:gd name="connsiteX15-749" fmla="*/ 6 w 2895"/>
              <a:gd name="connsiteY15-750" fmla="*/ 676 h 1070"/>
              <a:gd name="connsiteX16-751" fmla="*/ 0 w 2895"/>
              <a:gd name="connsiteY16-752" fmla="*/ 681 h 1070"/>
              <a:gd name="connsiteX17-753" fmla="*/ 0 w 2895"/>
              <a:gd name="connsiteY17-754" fmla="*/ 1070 h 1070"/>
              <a:gd name="connsiteX18-755" fmla="*/ 56 w 2895"/>
              <a:gd name="connsiteY18-756" fmla="*/ 908 h 1070"/>
              <a:gd name="connsiteX19-757" fmla="*/ 325 w 2895"/>
              <a:gd name="connsiteY19-758" fmla="*/ 673 h 1070"/>
              <a:gd name="connsiteX20-759" fmla="*/ 973 w 2895"/>
              <a:gd name="connsiteY20-760" fmla="*/ 702 h 1070"/>
              <a:gd name="connsiteX21-761" fmla="*/ 1850 w 2895"/>
              <a:gd name="connsiteY21-762" fmla="*/ 1065 h 1070"/>
              <a:gd name="connsiteX0-763" fmla="*/ 954 w 2895"/>
              <a:gd name="connsiteY0-764" fmla="*/ 697 h 1070"/>
              <a:gd name="connsiteX1-765" fmla="*/ 1611 w 2895"/>
              <a:gd name="connsiteY1-766" fmla="*/ 694 h 1070"/>
              <a:gd name="connsiteX2-767" fmla="*/ 1740 w 2895"/>
              <a:gd name="connsiteY2-768" fmla="*/ 588 h 1070"/>
              <a:gd name="connsiteX3-769" fmla="*/ 2389 w 2895"/>
              <a:gd name="connsiteY3-770" fmla="*/ 402 h 1070"/>
              <a:gd name="connsiteX4-771" fmla="*/ 2895 w 2895"/>
              <a:gd name="connsiteY4-772" fmla="*/ 415 h 1070"/>
              <a:gd name="connsiteX5-773" fmla="*/ 2878 w 2895"/>
              <a:gd name="connsiteY5-774" fmla="*/ 424 h 1070"/>
              <a:gd name="connsiteX6-775" fmla="*/ 2878 w 2895"/>
              <a:gd name="connsiteY6-776" fmla="*/ 424 h 1070"/>
              <a:gd name="connsiteX7-777" fmla="*/ 2449 w 2895"/>
              <a:gd name="connsiteY7-778" fmla="*/ 382 h 1070"/>
              <a:gd name="connsiteX8-779" fmla="*/ 2801 w 2895"/>
              <a:gd name="connsiteY8-780" fmla="*/ 0 h 1070"/>
              <a:gd name="connsiteX9-781" fmla="*/ 2474 w 2895"/>
              <a:gd name="connsiteY9-782" fmla="*/ 344 h 1070"/>
              <a:gd name="connsiteX10-783" fmla="*/ 2137 w 2895"/>
              <a:gd name="connsiteY10-784" fmla="*/ 312 h 1070"/>
              <a:gd name="connsiteX11-785" fmla="*/ 1711 w 2895"/>
              <a:gd name="connsiteY11-786" fmla="*/ 545 h 1070"/>
              <a:gd name="connsiteX12-787" fmla="*/ 1609 w 2895"/>
              <a:gd name="connsiteY12-788" fmla="*/ 619 h 1070"/>
              <a:gd name="connsiteX13-789" fmla="*/ 1353 w 2895"/>
              <a:gd name="connsiteY13-790" fmla="*/ 675 h 1070"/>
              <a:gd name="connsiteX14-791" fmla="*/ 893 w 2895"/>
              <a:gd name="connsiteY14-792" fmla="*/ 585 h 1070"/>
              <a:gd name="connsiteX15-793" fmla="*/ 6 w 2895"/>
              <a:gd name="connsiteY15-794" fmla="*/ 676 h 1070"/>
              <a:gd name="connsiteX16-795" fmla="*/ 0 w 2895"/>
              <a:gd name="connsiteY16-796" fmla="*/ 681 h 1070"/>
              <a:gd name="connsiteX17-797" fmla="*/ 0 w 2895"/>
              <a:gd name="connsiteY17-798" fmla="*/ 1070 h 1070"/>
              <a:gd name="connsiteX18-799" fmla="*/ 56 w 2895"/>
              <a:gd name="connsiteY18-800" fmla="*/ 908 h 1070"/>
              <a:gd name="connsiteX19-801" fmla="*/ 325 w 2895"/>
              <a:gd name="connsiteY19-802" fmla="*/ 673 h 1070"/>
              <a:gd name="connsiteX20-803" fmla="*/ 973 w 2895"/>
              <a:gd name="connsiteY20-804" fmla="*/ 702 h 1070"/>
              <a:gd name="connsiteX21-805" fmla="*/ 976 w 2895"/>
              <a:gd name="connsiteY21-806" fmla="*/ 718 h 1070"/>
              <a:gd name="connsiteX0-807" fmla="*/ 954 w 2895"/>
              <a:gd name="connsiteY0-808" fmla="*/ 697 h 1070"/>
              <a:gd name="connsiteX1-809" fmla="*/ 1611 w 2895"/>
              <a:gd name="connsiteY1-810" fmla="*/ 694 h 1070"/>
              <a:gd name="connsiteX2-811" fmla="*/ 1740 w 2895"/>
              <a:gd name="connsiteY2-812" fmla="*/ 588 h 1070"/>
              <a:gd name="connsiteX3-813" fmla="*/ 2389 w 2895"/>
              <a:gd name="connsiteY3-814" fmla="*/ 402 h 1070"/>
              <a:gd name="connsiteX4-815" fmla="*/ 2895 w 2895"/>
              <a:gd name="connsiteY4-816" fmla="*/ 415 h 1070"/>
              <a:gd name="connsiteX5-817" fmla="*/ 2878 w 2895"/>
              <a:gd name="connsiteY5-818" fmla="*/ 424 h 1070"/>
              <a:gd name="connsiteX6-819" fmla="*/ 2878 w 2895"/>
              <a:gd name="connsiteY6-820" fmla="*/ 424 h 1070"/>
              <a:gd name="connsiteX7-821" fmla="*/ 2449 w 2895"/>
              <a:gd name="connsiteY7-822" fmla="*/ 382 h 1070"/>
              <a:gd name="connsiteX8-823" fmla="*/ 2801 w 2895"/>
              <a:gd name="connsiteY8-824" fmla="*/ 0 h 1070"/>
              <a:gd name="connsiteX9-825" fmla="*/ 2474 w 2895"/>
              <a:gd name="connsiteY9-826" fmla="*/ 344 h 1070"/>
              <a:gd name="connsiteX10-827" fmla="*/ 2137 w 2895"/>
              <a:gd name="connsiteY10-828" fmla="*/ 312 h 1070"/>
              <a:gd name="connsiteX11-829" fmla="*/ 1711 w 2895"/>
              <a:gd name="connsiteY11-830" fmla="*/ 545 h 1070"/>
              <a:gd name="connsiteX12-831" fmla="*/ 1609 w 2895"/>
              <a:gd name="connsiteY12-832" fmla="*/ 619 h 1070"/>
              <a:gd name="connsiteX13-833" fmla="*/ 1353 w 2895"/>
              <a:gd name="connsiteY13-834" fmla="*/ 675 h 1070"/>
              <a:gd name="connsiteX14-835" fmla="*/ 893 w 2895"/>
              <a:gd name="connsiteY14-836" fmla="*/ 585 h 1070"/>
              <a:gd name="connsiteX15-837" fmla="*/ 6 w 2895"/>
              <a:gd name="connsiteY15-838" fmla="*/ 676 h 1070"/>
              <a:gd name="connsiteX16-839" fmla="*/ 0 w 2895"/>
              <a:gd name="connsiteY16-840" fmla="*/ 681 h 1070"/>
              <a:gd name="connsiteX17-841" fmla="*/ 0 w 2895"/>
              <a:gd name="connsiteY17-842" fmla="*/ 1070 h 1070"/>
              <a:gd name="connsiteX18-843" fmla="*/ 56 w 2895"/>
              <a:gd name="connsiteY18-844" fmla="*/ 908 h 1070"/>
              <a:gd name="connsiteX19-845" fmla="*/ 325 w 2895"/>
              <a:gd name="connsiteY19-846" fmla="*/ 673 h 1070"/>
              <a:gd name="connsiteX20-847" fmla="*/ 973 w 2895"/>
              <a:gd name="connsiteY20-848" fmla="*/ 702 h 1070"/>
              <a:gd name="connsiteX0-849" fmla="*/ 954 w 2895"/>
              <a:gd name="connsiteY0-850" fmla="*/ 697 h 1070"/>
              <a:gd name="connsiteX1-851" fmla="*/ 1611 w 2895"/>
              <a:gd name="connsiteY1-852" fmla="*/ 694 h 1070"/>
              <a:gd name="connsiteX2-853" fmla="*/ 1740 w 2895"/>
              <a:gd name="connsiteY2-854" fmla="*/ 588 h 1070"/>
              <a:gd name="connsiteX3-855" fmla="*/ 2389 w 2895"/>
              <a:gd name="connsiteY3-856" fmla="*/ 402 h 1070"/>
              <a:gd name="connsiteX4-857" fmla="*/ 2895 w 2895"/>
              <a:gd name="connsiteY4-858" fmla="*/ 415 h 1070"/>
              <a:gd name="connsiteX5-859" fmla="*/ 2878 w 2895"/>
              <a:gd name="connsiteY5-860" fmla="*/ 424 h 1070"/>
              <a:gd name="connsiteX6-861" fmla="*/ 2878 w 2895"/>
              <a:gd name="connsiteY6-862" fmla="*/ 424 h 1070"/>
              <a:gd name="connsiteX7-863" fmla="*/ 2449 w 2895"/>
              <a:gd name="connsiteY7-864" fmla="*/ 382 h 1070"/>
              <a:gd name="connsiteX8-865" fmla="*/ 2801 w 2895"/>
              <a:gd name="connsiteY8-866" fmla="*/ 0 h 1070"/>
              <a:gd name="connsiteX9-867" fmla="*/ 2474 w 2895"/>
              <a:gd name="connsiteY9-868" fmla="*/ 344 h 1070"/>
              <a:gd name="connsiteX10-869" fmla="*/ 2137 w 2895"/>
              <a:gd name="connsiteY10-870" fmla="*/ 312 h 1070"/>
              <a:gd name="connsiteX11-871" fmla="*/ 1711 w 2895"/>
              <a:gd name="connsiteY11-872" fmla="*/ 545 h 1070"/>
              <a:gd name="connsiteX12-873" fmla="*/ 1609 w 2895"/>
              <a:gd name="connsiteY12-874" fmla="*/ 619 h 1070"/>
              <a:gd name="connsiteX13-875" fmla="*/ 1353 w 2895"/>
              <a:gd name="connsiteY13-876" fmla="*/ 675 h 1070"/>
              <a:gd name="connsiteX14-877" fmla="*/ 893 w 2895"/>
              <a:gd name="connsiteY14-878" fmla="*/ 585 h 1070"/>
              <a:gd name="connsiteX15-879" fmla="*/ 6 w 2895"/>
              <a:gd name="connsiteY15-880" fmla="*/ 676 h 1070"/>
              <a:gd name="connsiteX16-881" fmla="*/ 0 w 2895"/>
              <a:gd name="connsiteY16-882" fmla="*/ 681 h 1070"/>
              <a:gd name="connsiteX17-883" fmla="*/ 0 w 2895"/>
              <a:gd name="connsiteY17-884" fmla="*/ 1070 h 1070"/>
              <a:gd name="connsiteX18-885" fmla="*/ 123 w 2895"/>
              <a:gd name="connsiteY18-886" fmla="*/ 890 h 1070"/>
              <a:gd name="connsiteX19-887" fmla="*/ 325 w 2895"/>
              <a:gd name="connsiteY19-888" fmla="*/ 673 h 1070"/>
              <a:gd name="connsiteX20-889" fmla="*/ 973 w 2895"/>
              <a:gd name="connsiteY20-890" fmla="*/ 702 h 1070"/>
              <a:gd name="connsiteX0-891" fmla="*/ 954 w 2895"/>
              <a:gd name="connsiteY0-892" fmla="*/ 697 h 1077"/>
              <a:gd name="connsiteX1-893" fmla="*/ 1611 w 2895"/>
              <a:gd name="connsiteY1-894" fmla="*/ 694 h 1077"/>
              <a:gd name="connsiteX2-895" fmla="*/ 1740 w 2895"/>
              <a:gd name="connsiteY2-896" fmla="*/ 588 h 1077"/>
              <a:gd name="connsiteX3-897" fmla="*/ 2389 w 2895"/>
              <a:gd name="connsiteY3-898" fmla="*/ 402 h 1077"/>
              <a:gd name="connsiteX4-899" fmla="*/ 2895 w 2895"/>
              <a:gd name="connsiteY4-900" fmla="*/ 415 h 1077"/>
              <a:gd name="connsiteX5-901" fmla="*/ 2878 w 2895"/>
              <a:gd name="connsiteY5-902" fmla="*/ 424 h 1077"/>
              <a:gd name="connsiteX6-903" fmla="*/ 2878 w 2895"/>
              <a:gd name="connsiteY6-904" fmla="*/ 424 h 1077"/>
              <a:gd name="connsiteX7-905" fmla="*/ 2449 w 2895"/>
              <a:gd name="connsiteY7-906" fmla="*/ 382 h 1077"/>
              <a:gd name="connsiteX8-907" fmla="*/ 2801 w 2895"/>
              <a:gd name="connsiteY8-908" fmla="*/ 0 h 1077"/>
              <a:gd name="connsiteX9-909" fmla="*/ 2474 w 2895"/>
              <a:gd name="connsiteY9-910" fmla="*/ 344 h 1077"/>
              <a:gd name="connsiteX10-911" fmla="*/ 2137 w 2895"/>
              <a:gd name="connsiteY10-912" fmla="*/ 312 h 1077"/>
              <a:gd name="connsiteX11-913" fmla="*/ 1711 w 2895"/>
              <a:gd name="connsiteY11-914" fmla="*/ 545 h 1077"/>
              <a:gd name="connsiteX12-915" fmla="*/ 1609 w 2895"/>
              <a:gd name="connsiteY12-916" fmla="*/ 619 h 1077"/>
              <a:gd name="connsiteX13-917" fmla="*/ 1353 w 2895"/>
              <a:gd name="connsiteY13-918" fmla="*/ 675 h 1077"/>
              <a:gd name="connsiteX14-919" fmla="*/ 893 w 2895"/>
              <a:gd name="connsiteY14-920" fmla="*/ 585 h 1077"/>
              <a:gd name="connsiteX15-921" fmla="*/ 6 w 2895"/>
              <a:gd name="connsiteY15-922" fmla="*/ 676 h 1077"/>
              <a:gd name="connsiteX16-923" fmla="*/ 0 w 2895"/>
              <a:gd name="connsiteY16-924" fmla="*/ 681 h 1077"/>
              <a:gd name="connsiteX17-925" fmla="*/ 104 w 2895"/>
              <a:gd name="connsiteY17-926" fmla="*/ 1077 h 1077"/>
              <a:gd name="connsiteX18-927" fmla="*/ 123 w 2895"/>
              <a:gd name="connsiteY18-928" fmla="*/ 890 h 1077"/>
              <a:gd name="connsiteX19-929" fmla="*/ 325 w 2895"/>
              <a:gd name="connsiteY19-930" fmla="*/ 673 h 1077"/>
              <a:gd name="connsiteX20-931" fmla="*/ 973 w 2895"/>
              <a:gd name="connsiteY20-932" fmla="*/ 702 h 1077"/>
              <a:gd name="connsiteX0-933" fmla="*/ 950 w 2891"/>
              <a:gd name="connsiteY0-934" fmla="*/ 697 h 1077"/>
              <a:gd name="connsiteX1-935" fmla="*/ 1607 w 2891"/>
              <a:gd name="connsiteY1-936" fmla="*/ 694 h 1077"/>
              <a:gd name="connsiteX2-937" fmla="*/ 1736 w 2891"/>
              <a:gd name="connsiteY2-938" fmla="*/ 588 h 1077"/>
              <a:gd name="connsiteX3-939" fmla="*/ 2385 w 2891"/>
              <a:gd name="connsiteY3-940" fmla="*/ 402 h 1077"/>
              <a:gd name="connsiteX4-941" fmla="*/ 2891 w 2891"/>
              <a:gd name="connsiteY4-942" fmla="*/ 415 h 1077"/>
              <a:gd name="connsiteX5-943" fmla="*/ 2874 w 2891"/>
              <a:gd name="connsiteY5-944" fmla="*/ 424 h 1077"/>
              <a:gd name="connsiteX6-945" fmla="*/ 2874 w 2891"/>
              <a:gd name="connsiteY6-946" fmla="*/ 424 h 1077"/>
              <a:gd name="connsiteX7-947" fmla="*/ 2445 w 2891"/>
              <a:gd name="connsiteY7-948" fmla="*/ 382 h 1077"/>
              <a:gd name="connsiteX8-949" fmla="*/ 2797 w 2891"/>
              <a:gd name="connsiteY8-950" fmla="*/ 0 h 1077"/>
              <a:gd name="connsiteX9-951" fmla="*/ 2470 w 2891"/>
              <a:gd name="connsiteY9-952" fmla="*/ 344 h 1077"/>
              <a:gd name="connsiteX10-953" fmla="*/ 2133 w 2891"/>
              <a:gd name="connsiteY10-954" fmla="*/ 312 h 1077"/>
              <a:gd name="connsiteX11-955" fmla="*/ 1707 w 2891"/>
              <a:gd name="connsiteY11-956" fmla="*/ 545 h 1077"/>
              <a:gd name="connsiteX12-957" fmla="*/ 1605 w 2891"/>
              <a:gd name="connsiteY12-958" fmla="*/ 619 h 1077"/>
              <a:gd name="connsiteX13-959" fmla="*/ 1349 w 2891"/>
              <a:gd name="connsiteY13-960" fmla="*/ 675 h 1077"/>
              <a:gd name="connsiteX14-961" fmla="*/ 889 w 2891"/>
              <a:gd name="connsiteY14-962" fmla="*/ 585 h 1077"/>
              <a:gd name="connsiteX15-963" fmla="*/ 2 w 2891"/>
              <a:gd name="connsiteY15-964" fmla="*/ 676 h 1077"/>
              <a:gd name="connsiteX16-965" fmla="*/ 31 w 2891"/>
              <a:gd name="connsiteY16-966" fmla="*/ 669 h 1077"/>
              <a:gd name="connsiteX17-967" fmla="*/ 100 w 2891"/>
              <a:gd name="connsiteY17-968" fmla="*/ 1077 h 1077"/>
              <a:gd name="connsiteX18-969" fmla="*/ 119 w 2891"/>
              <a:gd name="connsiteY18-970" fmla="*/ 890 h 1077"/>
              <a:gd name="connsiteX19-971" fmla="*/ 321 w 2891"/>
              <a:gd name="connsiteY19-972" fmla="*/ 673 h 1077"/>
              <a:gd name="connsiteX20-973" fmla="*/ 969 w 2891"/>
              <a:gd name="connsiteY20-974" fmla="*/ 702 h 1077"/>
              <a:gd name="connsiteX0-975" fmla="*/ 928 w 2869"/>
              <a:gd name="connsiteY0-976" fmla="*/ 697 h 1077"/>
              <a:gd name="connsiteX1-977" fmla="*/ 1585 w 2869"/>
              <a:gd name="connsiteY1-978" fmla="*/ 694 h 1077"/>
              <a:gd name="connsiteX2-979" fmla="*/ 1714 w 2869"/>
              <a:gd name="connsiteY2-980" fmla="*/ 588 h 1077"/>
              <a:gd name="connsiteX3-981" fmla="*/ 2363 w 2869"/>
              <a:gd name="connsiteY3-982" fmla="*/ 402 h 1077"/>
              <a:gd name="connsiteX4-983" fmla="*/ 2869 w 2869"/>
              <a:gd name="connsiteY4-984" fmla="*/ 415 h 1077"/>
              <a:gd name="connsiteX5-985" fmla="*/ 2852 w 2869"/>
              <a:gd name="connsiteY5-986" fmla="*/ 424 h 1077"/>
              <a:gd name="connsiteX6-987" fmla="*/ 2852 w 2869"/>
              <a:gd name="connsiteY6-988" fmla="*/ 424 h 1077"/>
              <a:gd name="connsiteX7-989" fmla="*/ 2423 w 2869"/>
              <a:gd name="connsiteY7-990" fmla="*/ 382 h 1077"/>
              <a:gd name="connsiteX8-991" fmla="*/ 2775 w 2869"/>
              <a:gd name="connsiteY8-992" fmla="*/ 0 h 1077"/>
              <a:gd name="connsiteX9-993" fmla="*/ 2448 w 2869"/>
              <a:gd name="connsiteY9-994" fmla="*/ 344 h 1077"/>
              <a:gd name="connsiteX10-995" fmla="*/ 2111 w 2869"/>
              <a:gd name="connsiteY10-996" fmla="*/ 312 h 1077"/>
              <a:gd name="connsiteX11-997" fmla="*/ 1685 w 2869"/>
              <a:gd name="connsiteY11-998" fmla="*/ 545 h 1077"/>
              <a:gd name="connsiteX12-999" fmla="*/ 1583 w 2869"/>
              <a:gd name="connsiteY12-1000" fmla="*/ 619 h 1077"/>
              <a:gd name="connsiteX13-1001" fmla="*/ 1327 w 2869"/>
              <a:gd name="connsiteY13-1002" fmla="*/ 675 h 1077"/>
              <a:gd name="connsiteX14-1003" fmla="*/ 867 w 2869"/>
              <a:gd name="connsiteY14-1004" fmla="*/ 585 h 1077"/>
              <a:gd name="connsiteX15-1005" fmla="*/ 2 w 2869"/>
              <a:gd name="connsiteY15-1006" fmla="*/ 603 h 1077"/>
              <a:gd name="connsiteX16-1007" fmla="*/ 9 w 2869"/>
              <a:gd name="connsiteY16-1008" fmla="*/ 669 h 1077"/>
              <a:gd name="connsiteX17-1009" fmla="*/ 78 w 2869"/>
              <a:gd name="connsiteY17-1010" fmla="*/ 1077 h 1077"/>
              <a:gd name="connsiteX18-1011" fmla="*/ 97 w 2869"/>
              <a:gd name="connsiteY18-1012" fmla="*/ 890 h 1077"/>
              <a:gd name="connsiteX19-1013" fmla="*/ 299 w 2869"/>
              <a:gd name="connsiteY19-1014" fmla="*/ 673 h 1077"/>
              <a:gd name="connsiteX20-1015" fmla="*/ 947 w 2869"/>
              <a:gd name="connsiteY20-1016" fmla="*/ 702 h 1077"/>
              <a:gd name="connsiteX0-1017" fmla="*/ 966 w 2907"/>
              <a:gd name="connsiteY0-1018" fmla="*/ 697 h 1077"/>
              <a:gd name="connsiteX1-1019" fmla="*/ 1623 w 2907"/>
              <a:gd name="connsiteY1-1020" fmla="*/ 694 h 1077"/>
              <a:gd name="connsiteX2-1021" fmla="*/ 1752 w 2907"/>
              <a:gd name="connsiteY2-1022" fmla="*/ 588 h 1077"/>
              <a:gd name="connsiteX3-1023" fmla="*/ 2401 w 2907"/>
              <a:gd name="connsiteY3-1024" fmla="*/ 402 h 1077"/>
              <a:gd name="connsiteX4-1025" fmla="*/ 2907 w 2907"/>
              <a:gd name="connsiteY4-1026" fmla="*/ 415 h 1077"/>
              <a:gd name="connsiteX5-1027" fmla="*/ 2890 w 2907"/>
              <a:gd name="connsiteY5-1028" fmla="*/ 424 h 1077"/>
              <a:gd name="connsiteX6-1029" fmla="*/ 2890 w 2907"/>
              <a:gd name="connsiteY6-1030" fmla="*/ 424 h 1077"/>
              <a:gd name="connsiteX7-1031" fmla="*/ 2461 w 2907"/>
              <a:gd name="connsiteY7-1032" fmla="*/ 382 h 1077"/>
              <a:gd name="connsiteX8-1033" fmla="*/ 2813 w 2907"/>
              <a:gd name="connsiteY8-1034" fmla="*/ 0 h 1077"/>
              <a:gd name="connsiteX9-1035" fmla="*/ 2486 w 2907"/>
              <a:gd name="connsiteY9-1036" fmla="*/ 344 h 1077"/>
              <a:gd name="connsiteX10-1037" fmla="*/ 2149 w 2907"/>
              <a:gd name="connsiteY10-1038" fmla="*/ 312 h 1077"/>
              <a:gd name="connsiteX11-1039" fmla="*/ 1723 w 2907"/>
              <a:gd name="connsiteY11-1040" fmla="*/ 545 h 1077"/>
              <a:gd name="connsiteX12-1041" fmla="*/ 1621 w 2907"/>
              <a:gd name="connsiteY12-1042" fmla="*/ 619 h 1077"/>
              <a:gd name="connsiteX13-1043" fmla="*/ 1365 w 2907"/>
              <a:gd name="connsiteY13-1044" fmla="*/ 675 h 1077"/>
              <a:gd name="connsiteX14-1045" fmla="*/ 905 w 2907"/>
              <a:gd name="connsiteY14-1046" fmla="*/ 585 h 1077"/>
              <a:gd name="connsiteX15-1047" fmla="*/ 40 w 2907"/>
              <a:gd name="connsiteY15-1048" fmla="*/ 603 h 1077"/>
              <a:gd name="connsiteX16-1049" fmla="*/ 0 w 2907"/>
              <a:gd name="connsiteY16-1050" fmla="*/ 579 h 1077"/>
              <a:gd name="connsiteX17-1051" fmla="*/ 116 w 2907"/>
              <a:gd name="connsiteY17-1052" fmla="*/ 1077 h 1077"/>
              <a:gd name="connsiteX18-1053" fmla="*/ 135 w 2907"/>
              <a:gd name="connsiteY18-1054" fmla="*/ 890 h 1077"/>
              <a:gd name="connsiteX19-1055" fmla="*/ 337 w 2907"/>
              <a:gd name="connsiteY19-1056" fmla="*/ 673 h 1077"/>
              <a:gd name="connsiteX20-1057" fmla="*/ 985 w 2907"/>
              <a:gd name="connsiteY20-1058" fmla="*/ 702 h 10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rgbClr val="258A37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190337" y="2984360"/>
            <a:ext cx="200966" cy="200966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65291" y="2623071"/>
            <a:ext cx="200966" cy="200966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56226" y="3333025"/>
            <a:ext cx="200966" cy="200966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769572" y="3781337"/>
            <a:ext cx="200966" cy="200966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369594" y="3260803"/>
            <a:ext cx="100483" cy="10048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7792240" y="3333025"/>
            <a:ext cx="100483" cy="10048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3" name="Freeform 5"/>
          <p:cNvSpPr/>
          <p:nvPr/>
        </p:nvSpPr>
        <p:spPr bwMode="auto">
          <a:xfrm rot="8375884">
            <a:off x="1989772" y="1792014"/>
            <a:ext cx="2372767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 rot="7494101">
            <a:off x="4401443" y="2563678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9" name="Freeform 5"/>
          <p:cNvSpPr/>
          <p:nvPr/>
        </p:nvSpPr>
        <p:spPr bwMode="auto">
          <a:xfrm rot="7358619">
            <a:off x="7362010" y="2077944"/>
            <a:ext cx="2032039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baseline="-25000" dirty="0">
              <a:latin typeface="微软雅黑" panose="020B0503020204020204" pitchFamily="34" charset="-122"/>
            </a:endParaRPr>
          </a:p>
        </p:txBody>
      </p:sp>
      <p:sp>
        <p:nvSpPr>
          <p:cNvPr id="22" name="Freeform 5"/>
          <p:cNvSpPr/>
          <p:nvPr/>
        </p:nvSpPr>
        <p:spPr bwMode="auto">
          <a:xfrm rot="3380677">
            <a:off x="441168" y="3184164"/>
            <a:ext cx="2372768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5" name="Freeform 5"/>
          <p:cNvSpPr/>
          <p:nvPr/>
        </p:nvSpPr>
        <p:spPr bwMode="auto">
          <a:xfrm rot="3467410">
            <a:off x="2658451" y="3731666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8" name="Freeform 5"/>
          <p:cNvSpPr/>
          <p:nvPr/>
        </p:nvSpPr>
        <p:spPr bwMode="auto">
          <a:xfrm rot="2257082">
            <a:off x="6216755" y="3483642"/>
            <a:ext cx="2032040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33799" y="5142062"/>
            <a:ext cx="9524402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2"/>
          <p:cNvSpPr txBox="1"/>
          <p:nvPr/>
        </p:nvSpPr>
        <p:spPr>
          <a:xfrm rot="3078141">
            <a:off x="573222" y="3506840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 rot="3078141">
            <a:off x="2664764" y="399745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 rot="2171329">
            <a:off x="6251931" y="375449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Text Placeholder 2"/>
          <p:cNvSpPr txBox="1"/>
          <p:nvPr/>
        </p:nvSpPr>
        <p:spPr>
          <a:xfrm rot="19364383">
            <a:off x="2149979" y="2138873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 rot="19364383">
            <a:off x="4467376" y="2884451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 Placeholder 2"/>
          <p:cNvSpPr txBox="1"/>
          <p:nvPr/>
        </p:nvSpPr>
        <p:spPr>
          <a:xfrm rot="19364383">
            <a:off x="7313378" y="245577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rc 59"/>
          <p:cNvSpPr/>
          <p:nvPr/>
        </p:nvSpPr>
        <p:spPr>
          <a:xfrm>
            <a:off x="2390048" y="1607376"/>
            <a:ext cx="3782760" cy="3782757"/>
          </a:xfrm>
          <a:prstGeom prst="arc">
            <a:avLst>
              <a:gd name="adj1" fmla="val 16200000"/>
              <a:gd name="adj2" fmla="val 5391656"/>
            </a:avLst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Round Same Side Corner Rectangle 34"/>
          <p:cNvSpPr/>
          <p:nvPr/>
        </p:nvSpPr>
        <p:spPr>
          <a:xfrm rot="5400000">
            <a:off x="1780644" y="1105996"/>
            <a:ext cx="1382570" cy="494385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63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258A37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 rot="5400000">
            <a:off x="1780644" y="1033199"/>
            <a:ext cx="1382570" cy="494385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Sev01"/>
          <p:cNvSpPr>
            <a:spLocks noChangeAspect="1"/>
          </p:cNvSpPr>
          <p:nvPr/>
        </p:nvSpPr>
        <p:spPr>
          <a:xfrm>
            <a:off x="3679567" y="2942177"/>
            <a:ext cx="1125904" cy="1125901"/>
          </a:xfrm>
          <a:prstGeom prst="ellipse">
            <a:avLst/>
          </a:prstGeom>
          <a:solidFill>
            <a:schemeClr val="bg1"/>
          </a:solidFill>
          <a:ln w="57150">
            <a:solidFill>
              <a:srgbClr val="70A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0" name="Sev01"/>
          <p:cNvSpPr>
            <a:spLocks noChangeAspect="1"/>
          </p:cNvSpPr>
          <p:nvPr/>
        </p:nvSpPr>
        <p:spPr>
          <a:xfrm>
            <a:off x="5574807" y="3023491"/>
            <a:ext cx="963275" cy="963272"/>
          </a:xfrm>
          <a:prstGeom prst="ellipse">
            <a:avLst/>
          </a:prstGeom>
          <a:solidFill>
            <a:srgbClr val="00663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1" name="Freeform 113"/>
          <p:cNvSpPr>
            <a:spLocks noEditPoints="1"/>
          </p:cNvSpPr>
          <p:nvPr/>
        </p:nvSpPr>
        <p:spPr bwMode="auto">
          <a:xfrm>
            <a:off x="5841474" y="3336555"/>
            <a:ext cx="429941" cy="337148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Sev01"/>
          <p:cNvSpPr>
            <a:spLocks noChangeAspect="1"/>
          </p:cNvSpPr>
          <p:nvPr/>
        </p:nvSpPr>
        <p:spPr>
          <a:xfrm>
            <a:off x="5093170" y="1645481"/>
            <a:ext cx="963275" cy="963272"/>
          </a:xfrm>
          <a:prstGeom prst="ellipse">
            <a:avLst/>
          </a:prstGeom>
          <a:solidFill>
            <a:srgbClr val="258A37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3" name="Freeform 103"/>
          <p:cNvSpPr/>
          <p:nvPr/>
        </p:nvSpPr>
        <p:spPr bwMode="auto">
          <a:xfrm>
            <a:off x="5373552" y="1935363"/>
            <a:ext cx="342900" cy="356839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5" name="Sev01"/>
          <p:cNvSpPr>
            <a:spLocks noChangeAspect="1"/>
          </p:cNvSpPr>
          <p:nvPr/>
        </p:nvSpPr>
        <p:spPr>
          <a:xfrm>
            <a:off x="3760882" y="1220967"/>
            <a:ext cx="963275" cy="963272"/>
          </a:xfrm>
          <a:prstGeom prst="ellipse">
            <a:avLst/>
          </a:prstGeom>
          <a:solidFill>
            <a:srgbClr val="00663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6" name="Freeform 71"/>
          <p:cNvSpPr>
            <a:spLocks noEditPoints="1"/>
          </p:cNvSpPr>
          <p:nvPr/>
        </p:nvSpPr>
        <p:spPr bwMode="auto">
          <a:xfrm>
            <a:off x="3980093" y="1468329"/>
            <a:ext cx="522103" cy="489215"/>
          </a:xfrm>
          <a:custGeom>
            <a:avLst/>
            <a:gdLst/>
            <a:ahLst/>
            <a:cxnLst>
              <a:cxn ang="0">
                <a:pos x="65" y="22"/>
              </a:cxn>
              <a:cxn ang="0">
                <a:pos x="26" y="45"/>
              </a:cxn>
              <a:cxn ang="0">
                <a:pos x="0" y="26"/>
              </a:cxn>
              <a:cxn ang="0">
                <a:pos x="39" y="0"/>
              </a:cxn>
              <a:cxn ang="0">
                <a:pos x="65" y="22"/>
              </a:cxn>
              <a:cxn ang="0">
                <a:pos x="65" y="69"/>
              </a:cxn>
              <a:cxn ang="0">
                <a:pos x="39" y="91"/>
              </a:cxn>
              <a:cxn ang="0">
                <a:pos x="0" y="67"/>
              </a:cxn>
              <a:cxn ang="0">
                <a:pos x="26" y="45"/>
              </a:cxn>
              <a:cxn ang="0">
                <a:pos x="65" y="69"/>
              </a:cxn>
              <a:cxn ang="0">
                <a:pos x="101" y="97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26" y="97"/>
              </a:cxn>
              <a:cxn ang="0">
                <a:pos x="26" y="89"/>
              </a:cxn>
              <a:cxn ang="0">
                <a:pos x="39" y="95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91" y="95"/>
              </a:cxn>
              <a:cxn ang="0">
                <a:pos x="101" y="89"/>
              </a:cxn>
              <a:cxn ang="0">
                <a:pos x="101" y="97"/>
              </a:cxn>
              <a:cxn ang="0">
                <a:pos x="127" y="26"/>
              </a:cxn>
              <a:cxn ang="0">
                <a:pos x="101" y="45"/>
              </a:cxn>
              <a:cxn ang="0">
                <a:pos x="65" y="22"/>
              </a:cxn>
              <a:cxn ang="0">
                <a:pos x="91" y="0"/>
              </a:cxn>
              <a:cxn ang="0">
                <a:pos x="127" y="26"/>
              </a:cxn>
              <a:cxn ang="0">
                <a:pos x="127" y="67"/>
              </a:cxn>
              <a:cxn ang="0">
                <a:pos x="91" y="91"/>
              </a:cxn>
              <a:cxn ang="0">
                <a:pos x="65" y="69"/>
              </a:cxn>
              <a:cxn ang="0">
                <a:pos x="101" y="45"/>
              </a:cxn>
              <a:cxn ang="0">
                <a:pos x="127" y="67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6" name="Sev01"/>
          <p:cNvSpPr>
            <a:spLocks noChangeAspect="1"/>
          </p:cNvSpPr>
          <p:nvPr/>
        </p:nvSpPr>
        <p:spPr>
          <a:xfrm flipH="1">
            <a:off x="5063364" y="4352178"/>
            <a:ext cx="963275" cy="963272"/>
          </a:xfrm>
          <a:prstGeom prst="ellipse">
            <a:avLst/>
          </a:prstGeom>
          <a:solidFill>
            <a:srgbClr val="258A37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8" name="Freeform 56"/>
          <p:cNvSpPr>
            <a:spLocks noEditPoints="1"/>
          </p:cNvSpPr>
          <p:nvPr/>
        </p:nvSpPr>
        <p:spPr bwMode="auto">
          <a:xfrm>
            <a:off x="5330031" y="4618844"/>
            <a:ext cx="429941" cy="42994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7" name="Sev01"/>
          <p:cNvSpPr>
            <a:spLocks noChangeAspect="1"/>
          </p:cNvSpPr>
          <p:nvPr/>
        </p:nvSpPr>
        <p:spPr>
          <a:xfrm flipH="1">
            <a:off x="3760882" y="4796595"/>
            <a:ext cx="963275" cy="963272"/>
          </a:xfrm>
          <a:prstGeom prst="ellipse">
            <a:avLst/>
          </a:prstGeom>
          <a:solidFill>
            <a:srgbClr val="00663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9" name="Freeform 144"/>
          <p:cNvSpPr>
            <a:spLocks noEditPoints="1"/>
          </p:cNvSpPr>
          <p:nvPr/>
        </p:nvSpPr>
        <p:spPr bwMode="auto">
          <a:xfrm>
            <a:off x="4002793" y="5070344"/>
            <a:ext cx="479455" cy="415777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8004142" y="1645481"/>
            <a:ext cx="3175476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br>
              <a:rPr lang="en-US" sz="1335" dirty="0">
                <a:solidFill>
                  <a:schemeClr val="tx2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2" name="Freeform 45"/>
          <p:cNvSpPr>
            <a:spLocks noEditPoints="1"/>
          </p:cNvSpPr>
          <p:nvPr/>
        </p:nvSpPr>
        <p:spPr bwMode="auto">
          <a:xfrm>
            <a:off x="7478800" y="164548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3" name="Freeform 45"/>
          <p:cNvSpPr>
            <a:spLocks noEditPoints="1"/>
          </p:cNvSpPr>
          <p:nvPr/>
        </p:nvSpPr>
        <p:spPr bwMode="auto">
          <a:xfrm>
            <a:off x="7478800" y="243678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4" name="Freeform 45"/>
          <p:cNvSpPr>
            <a:spLocks noEditPoints="1"/>
          </p:cNvSpPr>
          <p:nvPr/>
        </p:nvSpPr>
        <p:spPr bwMode="auto">
          <a:xfrm>
            <a:off x="7478800" y="324719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5" name="Text Placeholder 3"/>
          <p:cNvSpPr txBox="1"/>
          <p:nvPr/>
        </p:nvSpPr>
        <p:spPr>
          <a:xfrm>
            <a:off x="8004142" y="2426304"/>
            <a:ext cx="3175476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br>
              <a:rPr 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6" name="Text Placeholder 3"/>
          <p:cNvSpPr txBox="1"/>
          <p:nvPr/>
        </p:nvSpPr>
        <p:spPr>
          <a:xfrm>
            <a:off x="8004142" y="3247191"/>
            <a:ext cx="3175476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br>
              <a:rPr lang="en-US" sz="1335" dirty="0">
                <a:solidFill>
                  <a:schemeClr val="tx2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7" name="Freeform 45"/>
          <p:cNvSpPr>
            <a:spLocks noEditPoints="1"/>
          </p:cNvSpPr>
          <p:nvPr/>
        </p:nvSpPr>
        <p:spPr bwMode="auto">
          <a:xfrm>
            <a:off x="7478800" y="409544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8" name="Text Placeholder 3"/>
          <p:cNvSpPr txBox="1"/>
          <p:nvPr/>
        </p:nvSpPr>
        <p:spPr>
          <a:xfrm>
            <a:off x="8004142" y="4068078"/>
            <a:ext cx="3175476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br>
              <a:rPr 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9" name="Freeform 45"/>
          <p:cNvSpPr>
            <a:spLocks noEditPoints="1"/>
          </p:cNvSpPr>
          <p:nvPr/>
        </p:nvSpPr>
        <p:spPr bwMode="auto">
          <a:xfrm>
            <a:off x="7478800" y="494317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8004142" y="4943170"/>
            <a:ext cx="3175476" cy="6564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br>
              <a:rPr lang="en-US" sz="1335" dirty="0">
                <a:solidFill>
                  <a:schemeClr val="tx2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</a:b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421149" y="3203398"/>
            <a:ext cx="3175476" cy="5950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br>
              <a:rPr lang="en-US" sz="1335" dirty="0">
                <a:solidFill>
                  <a:srgbClr val="262626"/>
                </a:solidFill>
                <a:latin typeface="微软雅黑" panose="020B0503020204020204" pitchFamily="34" charset="-122"/>
              </a:rPr>
            </a:b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335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3900026" y="3149934"/>
            <a:ext cx="710387" cy="71038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410925" y="3080287"/>
            <a:ext cx="3175476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/>
          <p:cNvSpPr/>
          <p:nvPr/>
        </p:nvSpPr>
        <p:spPr bwMode="auto">
          <a:xfrm>
            <a:off x="3657688" y="1693398"/>
            <a:ext cx="1947048" cy="2151021"/>
          </a:xfrm>
          <a:custGeom>
            <a:avLst/>
            <a:gdLst>
              <a:gd name="T0" fmla="*/ 1606 w 3207"/>
              <a:gd name="T1" fmla="*/ 3189 h 3541"/>
              <a:gd name="T2" fmla="*/ 2390 w 3207"/>
              <a:gd name="T3" fmla="*/ 3541 h 3541"/>
              <a:gd name="T4" fmla="*/ 3206 w 3207"/>
              <a:gd name="T5" fmla="*/ 2917 h 3541"/>
              <a:gd name="T6" fmla="*/ 3207 w 3207"/>
              <a:gd name="T7" fmla="*/ 2918 h 3541"/>
              <a:gd name="T8" fmla="*/ 6 w 3207"/>
              <a:gd name="T9" fmla="*/ 5 h 3541"/>
              <a:gd name="T10" fmla="*/ 3 w 3207"/>
              <a:gd name="T11" fmla="*/ 0 h 3541"/>
              <a:gd name="T12" fmla="*/ 6 w 3207"/>
              <a:gd name="T13" fmla="*/ 5 h 3541"/>
              <a:gd name="T14" fmla="*/ 598 w 3207"/>
              <a:gd name="T15" fmla="*/ 805 h 3541"/>
              <a:gd name="T16" fmla="*/ 230 w 3207"/>
              <a:gd name="T17" fmla="*/ 1621 h 3541"/>
              <a:gd name="T18" fmla="*/ 231 w 3207"/>
              <a:gd name="T19" fmla="*/ 1625 h 3541"/>
              <a:gd name="T20" fmla="*/ 1606 w 3207"/>
              <a:gd name="T21" fmla="*/ 3189 h 3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07" h="3541">
                <a:moveTo>
                  <a:pt x="1606" y="3189"/>
                </a:moveTo>
                <a:lnTo>
                  <a:pt x="2390" y="3541"/>
                </a:lnTo>
                <a:lnTo>
                  <a:pt x="3206" y="2917"/>
                </a:lnTo>
                <a:lnTo>
                  <a:pt x="3207" y="2918"/>
                </a:lnTo>
                <a:cubicBezTo>
                  <a:pt x="3055" y="1282"/>
                  <a:pt x="1679" y="0"/>
                  <a:pt x="6" y="5"/>
                </a:cubicBezTo>
                <a:lnTo>
                  <a:pt x="3" y="0"/>
                </a:lnTo>
                <a:cubicBezTo>
                  <a:pt x="2" y="0"/>
                  <a:pt x="0" y="0"/>
                  <a:pt x="6" y="5"/>
                </a:cubicBezTo>
                <a:lnTo>
                  <a:pt x="598" y="805"/>
                </a:lnTo>
                <a:lnTo>
                  <a:pt x="230" y="1621"/>
                </a:lnTo>
                <a:lnTo>
                  <a:pt x="231" y="1625"/>
                </a:lnTo>
                <a:cubicBezTo>
                  <a:pt x="1000" y="1734"/>
                  <a:pt x="1594" y="2388"/>
                  <a:pt x="1606" y="3189"/>
                </a:cubicBezTo>
                <a:close/>
              </a:path>
            </a:pathLst>
          </a:custGeom>
          <a:solidFill>
            <a:srgbClr val="006631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3203510">
            <a:off x="2284922" y="2276464"/>
            <a:ext cx="2750401" cy="2750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7" rIns="89611" bIns="44807" numCol="1" anchor="ctr">
            <a:prstTxWarp prst="textArchUp">
              <a:avLst/>
            </a:prstTxWarp>
          </a:bodyPr>
          <a:lstStyle/>
          <a:p>
            <a:pPr algn="ctr" defTabSz="9137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1720346" y="1690153"/>
            <a:ext cx="2151148" cy="1948555"/>
          </a:xfrm>
          <a:custGeom>
            <a:avLst/>
            <a:gdLst>
              <a:gd name="T0" fmla="*/ 1625 w 3541"/>
              <a:gd name="T1" fmla="*/ 2978 h 3207"/>
              <a:gd name="T2" fmla="*/ 3189 w 3541"/>
              <a:gd name="T3" fmla="*/ 1591 h 3207"/>
              <a:gd name="T4" fmla="*/ 3541 w 3541"/>
              <a:gd name="T5" fmla="*/ 823 h 3207"/>
              <a:gd name="T6" fmla="*/ 2917 w 3541"/>
              <a:gd name="T7" fmla="*/ 7 h 3207"/>
              <a:gd name="T8" fmla="*/ 2916 w 3541"/>
              <a:gd name="T9" fmla="*/ 0 h 3207"/>
              <a:gd name="T10" fmla="*/ 5 w 3541"/>
              <a:gd name="T11" fmla="*/ 3207 h 3207"/>
              <a:gd name="T12" fmla="*/ 0 w 3541"/>
              <a:gd name="T13" fmla="*/ 3205 h 3207"/>
              <a:gd name="T14" fmla="*/ 5 w 3541"/>
              <a:gd name="T15" fmla="*/ 3207 h 3207"/>
              <a:gd name="T16" fmla="*/ 805 w 3541"/>
              <a:gd name="T17" fmla="*/ 2599 h 3207"/>
              <a:gd name="T18" fmla="*/ 1621 w 3541"/>
              <a:gd name="T19" fmla="*/ 2983 h 3207"/>
              <a:gd name="T20" fmla="*/ 1625 w 3541"/>
              <a:gd name="T21" fmla="*/ 2978 h 3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541" h="3207">
                <a:moveTo>
                  <a:pt x="1625" y="2978"/>
                </a:moveTo>
                <a:cubicBezTo>
                  <a:pt x="1734" y="2207"/>
                  <a:pt x="2388" y="1612"/>
                  <a:pt x="3189" y="1591"/>
                </a:cubicBezTo>
                <a:lnTo>
                  <a:pt x="3541" y="823"/>
                </a:lnTo>
                <a:lnTo>
                  <a:pt x="2917" y="7"/>
                </a:lnTo>
                <a:lnTo>
                  <a:pt x="2916" y="0"/>
                </a:lnTo>
                <a:cubicBezTo>
                  <a:pt x="1281" y="152"/>
                  <a:pt x="0" y="1529"/>
                  <a:pt x="5" y="3207"/>
                </a:cubicBezTo>
                <a:lnTo>
                  <a:pt x="0" y="3205"/>
                </a:lnTo>
                <a:cubicBezTo>
                  <a:pt x="0" y="3206"/>
                  <a:pt x="0" y="3207"/>
                  <a:pt x="5" y="3207"/>
                </a:cubicBezTo>
                <a:lnTo>
                  <a:pt x="805" y="2599"/>
                </a:lnTo>
                <a:lnTo>
                  <a:pt x="1621" y="2983"/>
                </a:lnTo>
                <a:lnTo>
                  <a:pt x="1625" y="2978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19403510">
            <a:off x="2254584" y="2273358"/>
            <a:ext cx="2750400" cy="275040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7" rIns="89611" bIns="44807" numCol="1" anchor="ctr">
            <a:prstTxWarp prst="textArchUp">
              <a:avLst/>
            </a:prstTxWarp>
          </a:bodyPr>
          <a:lstStyle/>
          <a:p>
            <a:pPr algn="ctr" defTabSz="9137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1712259" y="3455677"/>
            <a:ext cx="1948668" cy="2147783"/>
          </a:xfrm>
          <a:custGeom>
            <a:avLst/>
            <a:gdLst>
              <a:gd name="T0" fmla="*/ 2976 w 3207"/>
              <a:gd name="T1" fmla="*/ 1912 h 3537"/>
              <a:gd name="T2" fmla="*/ 1591 w 3207"/>
              <a:gd name="T3" fmla="*/ 352 h 3537"/>
              <a:gd name="T4" fmla="*/ 823 w 3207"/>
              <a:gd name="T5" fmla="*/ 0 h 3537"/>
              <a:gd name="T6" fmla="*/ 7 w 3207"/>
              <a:gd name="T7" fmla="*/ 624 h 3537"/>
              <a:gd name="T8" fmla="*/ 0 w 3207"/>
              <a:gd name="T9" fmla="*/ 619 h 3537"/>
              <a:gd name="T10" fmla="*/ 3207 w 3207"/>
              <a:gd name="T11" fmla="*/ 3536 h 3537"/>
              <a:gd name="T12" fmla="*/ 3204 w 3207"/>
              <a:gd name="T13" fmla="*/ 3537 h 3537"/>
              <a:gd name="T14" fmla="*/ 3207 w 3207"/>
              <a:gd name="T15" fmla="*/ 3536 h 3537"/>
              <a:gd name="T16" fmla="*/ 2599 w 3207"/>
              <a:gd name="T17" fmla="*/ 2736 h 3537"/>
              <a:gd name="T18" fmla="*/ 2983 w 3207"/>
              <a:gd name="T19" fmla="*/ 1904 h 3537"/>
              <a:gd name="T20" fmla="*/ 2976 w 3207"/>
              <a:gd name="T21" fmla="*/ 1912 h 3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07" h="3537">
                <a:moveTo>
                  <a:pt x="2976" y="1912"/>
                </a:moveTo>
                <a:cubicBezTo>
                  <a:pt x="2207" y="1803"/>
                  <a:pt x="1613" y="1150"/>
                  <a:pt x="1591" y="352"/>
                </a:cubicBezTo>
                <a:lnTo>
                  <a:pt x="823" y="0"/>
                </a:lnTo>
                <a:lnTo>
                  <a:pt x="7" y="624"/>
                </a:lnTo>
                <a:lnTo>
                  <a:pt x="0" y="619"/>
                </a:lnTo>
                <a:cubicBezTo>
                  <a:pt x="152" y="2256"/>
                  <a:pt x="1528" y="3537"/>
                  <a:pt x="3207" y="3536"/>
                </a:cubicBezTo>
                <a:lnTo>
                  <a:pt x="3204" y="3537"/>
                </a:lnTo>
                <a:cubicBezTo>
                  <a:pt x="3205" y="3537"/>
                  <a:pt x="3206" y="3537"/>
                  <a:pt x="3207" y="3536"/>
                </a:cubicBezTo>
                <a:lnTo>
                  <a:pt x="2599" y="2736"/>
                </a:lnTo>
                <a:lnTo>
                  <a:pt x="2983" y="1904"/>
                </a:lnTo>
                <a:lnTo>
                  <a:pt x="2976" y="1912"/>
                </a:lnTo>
                <a:close/>
              </a:path>
            </a:pathLst>
          </a:custGeom>
          <a:solidFill>
            <a:srgbClr val="006631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14003510">
            <a:off x="2284917" y="2276469"/>
            <a:ext cx="2750400" cy="275040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7" rIns="89611" bIns="44807" numCol="1" anchor="ctr">
            <a:prstTxWarp prst="textArchUp">
              <a:avLst/>
            </a:prstTxWarp>
          </a:bodyPr>
          <a:lstStyle/>
          <a:p>
            <a:pPr algn="ctr" defTabSz="9137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2"/>
          <p:cNvSpPr/>
          <p:nvPr/>
        </p:nvSpPr>
        <p:spPr bwMode="auto">
          <a:xfrm>
            <a:off x="3466547" y="3646809"/>
            <a:ext cx="2147908" cy="1948555"/>
          </a:xfrm>
          <a:custGeom>
            <a:avLst/>
            <a:gdLst>
              <a:gd name="T0" fmla="*/ 1910 w 3536"/>
              <a:gd name="T1" fmla="*/ 230 h 3207"/>
              <a:gd name="T2" fmla="*/ 352 w 3536"/>
              <a:gd name="T3" fmla="*/ 1604 h 3207"/>
              <a:gd name="T4" fmla="*/ 0 w 3536"/>
              <a:gd name="T5" fmla="*/ 2388 h 3207"/>
              <a:gd name="T6" fmla="*/ 624 w 3536"/>
              <a:gd name="T7" fmla="*/ 3204 h 3207"/>
              <a:gd name="T8" fmla="*/ 618 w 3536"/>
              <a:gd name="T9" fmla="*/ 3207 h 3207"/>
              <a:gd name="T10" fmla="*/ 3536 w 3536"/>
              <a:gd name="T11" fmla="*/ 4 h 3207"/>
              <a:gd name="T12" fmla="*/ 3534 w 3536"/>
              <a:gd name="T13" fmla="*/ 2 h 3207"/>
              <a:gd name="T14" fmla="*/ 3536 w 3536"/>
              <a:gd name="T15" fmla="*/ 4 h 3207"/>
              <a:gd name="T16" fmla="*/ 2736 w 3536"/>
              <a:gd name="T17" fmla="*/ 596 h 3207"/>
              <a:gd name="T18" fmla="*/ 1904 w 3536"/>
              <a:gd name="T19" fmla="*/ 228 h 3207"/>
              <a:gd name="T20" fmla="*/ 1910 w 3536"/>
              <a:gd name="T21" fmla="*/ 230 h 3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536" h="3207">
                <a:moveTo>
                  <a:pt x="1910" y="230"/>
                </a:moveTo>
                <a:cubicBezTo>
                  <a:pt x="1801" y="1000"/>
                  <a:pt x="1147" y="1595"/>
                  <a:pt x="352" y="1604"/>
                </a:cubicBezTo>
                <a:lnTo>
                  <a:pt x="0" y="2388"/>
                </a:lnTo>
                <a:lnTo>
                  <a:pt x="624" y="3204"/>
                </a:lnTo>
                <a:lnTo>
                  <a:pt x="618" y="3207"/>
                </a:lnTo>
                <a:cubicBezTo>
                  <a:pt x="2254" y="3055"/>
                  <a:pt x="3534" y="1678"/>
                  <a:pt x="3536" y="4"/>
                </a:cubicBezTo>
                <a:lnTo>
                  <a:pt x="3534" y="2"/>
                </a:lnTo>
                <a:cubicBezTo>
                  <a:pt x="3534" y="1"/>
                  <a:pt x="3534" y="0"/>
                  <a:pt x="3536" y="4"/>
                </a:cubicBezTo>
                <a:lnTo>
                  <a:pt x="2736" y="596"/>
                </a:lnTo>
                <a:lnTo>
                  <a:pt x="1904" y="228"/>
                </a:lnTo>
                <a:lnTo>
                  <a:pt x="1910" y="230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8603510">
            <a:off x="2284917" y="2276470"/>
            <a:ext cx="2750400" cy="275040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7" rIns="89611" bIns="44807" numCol="1" anchor="ctr">
            <a:prstTxWarp prst="textArchUp">
              <a:avLst/>
            </a:prstTxWarp>
          </a:bodyPr>
          <a:lstStyle/>
          <a:p>
            <a:pPr algn="ctr" defTabSz="9137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912301" y="2875518"/>
            <a:ext cx="1526391" cy="1526391"/>
          </a:xfrm>
          <a:prstGeom prst="ellipse">
            <a:avLst/>
          </a:prstGeom>
          <a:solidFill>
            <a:srgbClr val="006631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226459" y="3258871"/>
            <a:ext cx="898071" cy="658587"/>
          </a:xfrm>
          <a:custGeom>
            <a:avLst/>
            <a:gdLst/>
            <a:ahLst/>
            <a:cxnLst/>
            <a:rect l="l" t="t" r="r" b="b"/>
            <a:pathLst>
              <a:path w="898071" h="658586">
                <a:moveTo>
                  <a:pt x="359228" y="0"/>
                </a:moveTo>
                <a:cubicBezTo>
                  <a:pt x="407874" y="0"/>
                  <a:pt x="452388" y="13565"/>
                  <a:pt x="492770" y="40694"/>
                </a:cubicBezTo>
                <a:cubicBezTo>
                  <a:pt x="533152" y="67824"/>
                  <a:pt x="562542" y="103840"/>
                  <a:pt x="580939" y="148744"/>
                </a:cubicBezTo>
                <a:cubicBezTo>
                  <a:pt x="603080" y="129410"/>
                  <a:pt x="628962" y="119743"/>
                  <a:pt x="658585" y="119743"/>
                </a:cubicBezTo>
                <a:cubicBezTo>
                  <a:pt x="691640" y="119743"/>
                  <a:pt x="719860" y="131437"/>
                  <a:pt x="743247" y="154824"/>
                </a:cubicBezTo>
                <a:cubicBezTo>
                  <a:pt x="766634" y="178212"/>
                  <a:pt x="778328" y="206432"/>
                  <a:pt x="778328" y="239486"/>
                </a:cubicBezTo>
                <a:cubicBezTo>
                  <a:pt x="778328" y="263185"/>
                  <a:pt x="771936" y="284702"/>
                  <a:pt x="759151" y="304035"/>
                </a:cubicBezTo>
                <a:cubicBezTo>
                  <a:pt x="799689" y="313702"/>
                  <a:pt x="832977" y="334828"/>
                  <a:pt x="859014" y="367415"/>
                </a:cubicBezTo>
                <a:cubicBezTo>
                  <a:pt x="885053" y="400001"/>
                  <a:pt x="898071" y="437186"/>
                  <a:pt x="898071" y="478972"/>
                </a:cubicBezTo>
                <a:cubicBezTo>
                  <a:pt x="898071" y="528553"/>
                  <a:pt x="880530" y="570884"/>
                  <a:pt x="845449" y="605965"/>
                </a:cubicBezTo>
                <a:cubicBezTo>
                  <a:pt x="810369" y="641046"/>
                  <a:pt x="768038" y="658586"/>
                  <a:pt x="718456" y="658586"/>
                </a:cubicBezTo>
                <a:lnTo>
                  <a:pt x="209550" y="658586"/>
                </a:lnTo>
                <a:cubicBezTo>
                  <a:pt x="151861" y="658586"/>
                  <a:pt x="102514" y="638083"/>
                  <a:pt x="61508" y="597078"/>
                </a:cubicBezTo>
                <a:cubicBezTo>
                  <a:pt x="20503" y="556072"/>
                  <a:pt x="0" y="506725"/>
                  <a:pt x="0" y="449036"/>
                </a:cubicBezTo>
                <a:cubicBezTo>
                  <a:pt x="0" y="408498"/>
                  <a:pt x="10914" y="371079"/>
                  <a:pt x="32742" y="336777"/>
                </a:cubicBezTo>
                <a:cubicBezTo>
                  <a:pt x="54570" y="302476"/>
                  <a:pt x="83882" y="276750"/>
                  <a:pt x="120678" y="259599"/>
                </a:cubicBezTo>
                <a:cubicBezTo>
                  <a:pt x="120055" y="250244"/>
                  <a:pt x="119742" y="243540"/>
                  <a:pt x="119742" y="239486"/>
                </a:cubicBezTo>
                <a:cubicBezTo>
                  <a:pt x="119742" y="173378"/>
                  <a:pt x="143129" y="116937"/>
                  <a:pt x="189904" y="70162"/>
                </a:cubicBezTo>
                <a:cubicBezTo>
                  <a:pt x="236679" y="23388"/>
                  <a:pt x="293121" y="0"/>
                  <a:pt x="359228" y="0"/>
                </a:cubicBezTo>
                <a:close/>
                <a:moveTo>
                  <a:pt x="419100" y="164647"/>
                </a:moveTo>
                <a:cubicBezTo>
                  <a:pt x="414734" y="164647"/>
                  <a:pt x="411148" y="166050"/>
                  <a:pt x="408341" y="168857"/>
                </a:cubicBezTo>
                <a:lnTo>
                  <a:pt x="244163" y="333035"/>
                </a:lnTo>
                <a:cubicBezTo>
                  <a:pt x="241045" y="336777"/>
                  <a:pt x="239485" y="340519"/>
                  <a:pt x="239485" y="344261"/>
                </a:cubicBezTo>
                <a:cubicBezTo>
                  <a:pt x="239485" y="348627"/>
                  <a:pt x="240889" y="352213"/>
                  <a:pt x="243695" y="355019"/>
                </a:cubicBezTo>
                <a:cubicBezTo>
                  <a:pt x="246502" y="357826"/>
                  <a:pt x="250088" y="359229"/>
                  <a:pt x="254453" y="359229"/>
                </a:cubicBezTo>
                <a:lnTo>
                  <a:pt x="359228" y="359229"/>
                </a:lnTo>
                <a:lnTo>
                  <a:pt x="359228" y="523875"/>
                </a:lnTo>
                <a:cubicBezTo>
                  <a:pt x="359228" y="527929"/>
                  <a:pt x="360710" y="531437"/>
                  <a:pt x="363672" y="534400"/>
                </a:cubicBezTo>
                <a:cubicBezTo>
                  <a:pt x="366634" y="537362"/>
                  <a:pt x="370142" y="538843"/>
                  <a:pt x="374196" y="538843"/>
                </a:cubicBezTo>
                <a:lnTo>
                  <a:pt x="464003" y="538843"/>
                </a:lnTo>
                <a:cubicBezTo>
                  <a:pt x="468057" y="538843"/>
                  <a:pt x="471566" y="537362"/>
                  <a:pt x="474527" y="534400"/>
                </a:cubicBezTo>
                <a:cubicBezTo>
                  <a:pt x="477490" y="531437"/>
                  <a:pt x="478971" y="527929"/>
                  <a:pt x="478971" y="523875"/>
                </a:cubicBezTo>
                <a:lnTo>
                  <a:pt x="478971" y="359229"/>
                </a:lnTo>
                <a:lnTo>
                  <a:pt x="583746" y="359229"/>
                </a:lnTo>
                <a:cubicBezTo>
                  <a:pt x="587801" y="359229"/>
                  <a:pt x="591308" y="357748"/>
                  <a:pt x="594270" y="354785"/>
                </a:cubicBezTo>
                <a:cubicBezTo>
                  <a:pt x="597233" y="351823"/>
                  <a:pt x="598714" y="348315"/>
                  <a:pt x="598714" y="344261"/>
                </a:cubicBezTo>
                <a:cubicBezTo>
                  <a:pt x="598714" y="339896"/>
                  <a:pt x="597310" y="336309"/>
                  <a:pt x="594504" y="333503"/>
                </a:cubicBezTo>
                <a:lnTo>
                  <a:pt x="429858" y="168857"/>
                </a:lnTo>
                <a:cubicBezTo>
                  <a:pt x="427051" y="166050"/>
                  <a:pt x="423465" y="164647"/>
                  <a:pt x="419100" y="1646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631304" y="2046599"/>
            <a:ext cx="579005" cy="626655"/>
            <a:chOff x="6242320" y="1105727"/>
            <a:chExt cx="579005" cy="626656"/>
          </a:xfrm>
        </p:grpSpPr>
        <p:sp>
          <p:nvSpPr>
            <p:cNvPr id="13" name="TextBox 6"/>
            <p:cNvSpPr txBox="1"/>
            <p:nvPr/>
          </p:nvSpPr>
          <p:spPr>
            <a:xfrm>
              <a:off x="6327224" y="1105727"/>
              <a:ext cx="448425" cy="49244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rgbClr val="00663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42320" y="1516939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solidFill>
                    <a:srgbClr val="258A3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zh-CN" altLang="en-US" sz="800" b="1" dirty="0">
                <a:solidFill>
                  <a:srgbClr val="258A3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31304" y="3016020"/>
            <a:ext cx="579005" cy="631762"/>
            <a:chOff x="6242320" y="2373233"/>
            <a:chExt cx="579005" cy="631762"/>
          </a:xfrm>
        </p:grpSpPr>
        <p:sp>
          <p:nvSpPr>
            <p:cNvPr id="16" name="TextBox 6"/>
            <p:cNvSpPr txBox="1"/>
            <p:nvPr/>
          </p:nvSpPr>
          <p:spPr>
            <a:xfrm>
              <a:off x="6327224" y="2373233"/>
              <a:ext cx="448425" cy="49244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rgbClr val="258A37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rgbClr val="258A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42320" y="2789551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solidFill>
                    <a:srgbClr val="258A3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zh-CN" altLang="en-US" sz="800" b="1" dirty="0">
                <a:solidFill>
                  <a:srgbClr val="258A3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31304" y="3990549"/>
            <a:ext cx="579005" cy="620494"/>
            <a:chOff x="6242320" y="3640739"/>
            <a:chExt cx="579005" cy="620494"/>
          </a:xfrm>
        </p:grpSpPr>
        <p:sp>
          <p:nvSpPr>
            <p:cNvPr id="19" name="TextBox 6"/>
            <p:cNvSpPr txBox="1"/>
            <p:nvPr/>
          </p:nvSpPr>
          <p:spPr>
            <a:xfrm>
              <a:off x="6327224" y="3640739"/>
              <a:ext cx="448425" cy="49244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rgbClr val="00663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242320" y="4045789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solidFill>
                    <a:srgbClr val="258A3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zh-CN" altLang="en-US" sz="800" b="1" dirty="0">
                <a:solidFill>
                  <a:srgbClr val="258A3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31304" y="4953811"/>
            <a:ext cx="579005" cy="609226"/>
            <a:chOff x="6250444" y="4908245"/>
            <a:chExt cx="579005" cy="609226"/>
          </a:xfrm>
        </p:grpSpPr>
        <p:sp>
          <p:nvSpPr>
            <p:cNvPr id="22" name="TextBox 6"/>
            <p:cNvSpPr txBox="1"/>
            <p:nvPr/>
          </p:nvSpPr>
          <p:spPr>
            <a:xfrm>
              <a:off x="6327224" y="4908245"/>
              <a:ext cx="448425" cy="49244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rgbClr val="258A37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rgbClr val="258A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250444" y="5302027"/>
              <a:ext cx="57900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>
                  <a:solidFill>
                    <a:srgbClr val="258A3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endParaRPr lang="zh-CN" altLang="en-US" sz="800" b="1" dirty="0">
                <a:solidFill>
                  <a:srgbClr val="258A3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16210" y="2767935"/>
            <a:ext cx="3312000" cy="9524"/>
            <a:chOff x="6327224" y="1896619"/>
            <a:chExt cx="2624395" cy="9524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6327224" y="1896619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327224" y="1906143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6716210" y="3699636"/>
            <a:ext cx="3312000" cy="9524"/>
            <a:chOff x="6327224" y="1896619"/>
            <a:chExt cx="2624395" cy="9524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6327224" y="1896619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6327224" y="1906143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6716210" y="4631336"/>
            <a:ext cx="3312000" cy="9524"/>
            <a:chOff x="6327224" y="1896619"/>
            <a:chExt cx="2624395" cy="9524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6327224" y="1896619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327224" y="1906143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6716210" y="5563039"/>
            <a:ext cx="3312000" cy="9524"/>
            <a:chOff x="6327224" y="1896619"/>
            <a:chExt cx="2624395" cy="9524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6327224" y="1896619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327224" y="1906143"/>
              <a:ext cx="2624395" cy="0"/>
            </a:xfrm>
            <a:prstGeom prst="line">
              <a:avLst/>
            </a:prstGeom>
            <a:ln w="12700">
              <a:solidFill>
                <a:srgbClr val="258A37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104"/>
          <p:cNvSpPr txBox="1"/>
          <p:nvPr/>
        </p:nvSpPr>
        <p:spPr>
          <a:xfrm>
            <a:off x="7249537" y="2166597"/>
            <a:ext cx="27697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1" name="TextBox 104"/>
          <p:cNvSpPr txBox="1"/>
          <p:nvPr/>
        </p:nvSpPr>
        <p:spPr>
          <a:xfrm>
            <a:off x="7249537" y="3137579"/>
            <a:ext cx="27697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2" name="TextBox 104"/>
          <p:cNvSpPr txBox="1"/>
          <p:nvPr/>
        </p:nvSpPr>
        <p:spPr>
          <a:xfrm>
            <a:off x="7249537" y="4113660"/>
            <a:ext cx="27697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3" name="TextBox 104"/>
          <p:cNvSpPr txBox="1"/>
          <p:nvPr/>
        </p:nvSpPr>
        <p:spPr>
          <a:xfrm>
            <a:off x="7249537" y="5085983"/>
            <a:ext cx="27697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>
            <a:spLocks noChangeAspect="1"/>
          </p:cNvSpPr>
          <p:nvPr/>
        </p:nvSpPr>
        <p:spPr>
          <a:xfrm>
            <a:off x="-98578" y="564605"/>
            <a:ext cx="2089563" cy="1138120"/>
          </a:xfrm>
          <a:custGeom>
            <a:avLst/>
            <a:gdLst>
              <a:gd name="connsiteX0" fmla="*/ 615355 w 1512168"/>
              <a:gd name="connsiteY0" fmla="*/ 0 h 823631"/>
              <a:gd name="connsiteX1" fmla="*/ 946487 w 1512168"/>
              <a:gd name="connsiteY1" fmla="*/ 176061 h 823631"/>
              <a:gd name="connsiteX2" fmla="*/ 971165 w 1512168"/>
              <a:gd name="connsiteY2" fmla="*/ 221528 h 823631"/>
              <a:gd name="connsiteX3" fmla="*/ 1012673 w 1512168"/>
              <a:gd name="connsiteY3" fmla="*/ 198998 h 823631"/>
              <a:gd name="connsiteX4" fmla="*/ 1112273 w 1512168"/>
              <a:gd name="connsiteY4" fmla="*/ 178890 h 823631"/>
              <a:gd name="connsiteX5" fmla="*/ 1368153 w 1512168"/>
              <a:gd name="connsiteY5" fmla="*/ 434770 h 823631"/>
              <a:gd name="connsiteX6" fmla="*/ 1359228 w 1512168"/>
              <a:gd name="connsiteY6" fmla="*/ 478978 h 823631"/>
              <a:gd name="connsiteX7" fmla="*/ 1405590 w 1512168"/>
              <a:gd name="connsiteY7" fmla="*/ 488338 h 823631"/>
              <a:gd name="connsiteX8" fmla="*/ 1512168 w 1512168"/>
              <a:gd name="connsiteY8" fmla="*/ 649128 h 823631"/>
              <a:gd name="connsiteX9" fmla="*/ 1337665 w 1512168"/>
              <a:gd name="connsiteY9" fmla="*/ 823631 h 823631"/>
              <a:gd name="connsiteX10" fmla="*/ 246511 w 1512168"/>
              <a:gd name="connsiteY10" fmla="*/ 823631 h 823631"/>
              <a:gd name="connsiteX11" fmla="*/ 241041 w 1512168"/>
              <a:gd name="connsiteY11" fmla="*/ 822527 h 823631"/>
              <a:gd name="connsiteX12" fmla="*/ 230088 w 1512168"/>
              <a:gd name="connsiteY12" fmla="*/ 823631 h 823631"/>
              <a:gd name="connsiteX13" fmla="*/ 0 w 1512168"/>
              <a:gd name="connsiteY13" fmla="*/ 593543 h 823631"/>
              <a:gd name="connsiteX14" fmla="*/ 183717 w 1512168"/>
              <a:gd name="connsiteY14" fmla="*/ 368130 h 823631"/>
              <a:gd name="connsiteX15" fmla="*/ 219533 w 1512168"/>
              <a:gd name="connsiteY15" fmla="*/ 364519 h 823631"/>
              <a:gd name="connsiteX16" fmla="*/ 224137 w 1512168"/>
              <a:gd name="connsiteY16" fmla="*/ 318852 h 823631"/>
              <a:gd name="connsiteX17" fmla="*/ 615355 w 1512168"/>
              <a:gd name="connsiteY17" fmla="*/ 0 h 82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2168" h="823631">
                <a:moveTo>
                  <a:pt x="615355" y="0"/>
                </a:moveTo>
                <a:cubicBezTo>
                  <a:pt x="753195" y="0"/>
                  <a:pt x="874724" y="69839"/>
                  <a:pt x="946487" y="176061"/>
                </a:cubicBezTo>
                <a:lnTo>
                  <a:pt x="971165" y="221528"/>
                </a:lnTo>
                <a:lnTo>
                  <a:pt x="1012673" y="198998"/>
                </a:lnTo>
                <a:cubicBezTo>
                  <a:pt x="1043286" y="186050"/>
                  <a:pt x="1076944" y="178890"/>
                  <a:pt x="1112273" y="178890"/>
                </a:cubicBezTo>
                <a:cubicBezTo>
                  <a:pt x="1253592" y="178890"/>
                  <a:pt x="1368153" y="293451"/>
                  <a:pt x="1368153" y="434770"/>
                </a:cubicBezTo>
                <a:lnTo>
                  <a:pt x="1359228" y="478978"/>
                </a:lnTo>
                <a:lnTo>
                  <a:pt x="1405590" y="488338"/>
                </a:lnTo>
                <a:cubicBezTo>
                  <a:pt x="1468221" y="514830"/>
                  <a:pt x="1512168" y="576847"/>
                  <a:pt x="1512168" y="649128"/>
                </a:cubicBezTo>
                <a:cubicBezTo>
                  <a:pt x="1512168" y="745503"/>
                  <a:pt x="1434040" y="823631"/>
                  <a:pt x="1337665" y="823631"/>
                </a:cubicBezTo>
                <a:lnTo>
                  <a:pt x="246511" y="823631"/>
                </a:lnTo>
                <a:lnTo>
                  <a:pt x="241041" y="822527"/>
                </a:lnTo>
                <a:lnTo>
                  <a:pt x="230088" y="823631"/>
                </a:lnTo>
                <a:cubicBezTo>
                  <a:pt x="103014" y="823631"/>
                  <a:pt x="0" y="720617"/>
                  <a:pt x="0" y="593543"/>
                </a:cubicBezTo>
                <a:cubicBezTo>
                  <a:pt x="0" y="482353"/>
                  <a:pt x="78870" y="389585"/>
                  <a:pt x="183717" y="368130"/>
                </a:cubicBezTo>
                <a:lnTo>
                  <a:pt x="219533" y="364519"/>
                </a:lnTo>
                <a:lnTo>
                  <a:pt x="224137" y="318852"/>
                </a:lnTo>
                <a:cubicBezTo>
                  <a:pt x="261373" y="136884"/>
                  <a:pt x="422379" y="0"/>
                  <a:pt x="615355" y="0"/>
                </a:cubicBezTo>
                <a:close/>
              </a:path>
            </a:pathLst>
          </a:custGeom>
          <a:solidFill>
            <a:srgbClr val="258A37">
              <a:alpha val="1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0" name="Oval 50"/>
          <p:cNvSpPr>
            <a:spLocks noChangeArrowheads="1"/>
          </p:cNvSpPr>
          <p:nvPr/>
        </p:nvSpPr>
        <p:spPr bwMode="auto">
          <a:xfrm>
            <a:off x="1703811" y="3114845"/>
            <a:ext cx="1483719" cy="1510041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r>
              <a:rPr lang="en-US" sz="3200" dirty="0">
                <a:latin typeface="微软雅黑" panose="020B0503020204020204" pitchFamily="34" charset="-122"/>
              </a:rPr>
              <a:t>S</a:t>
            </a:r>
            <a:endParaRPr lang="en-US" sz="3200" dirty="0">
              <a:latin typeface="微软雅黑" panose="020B0503020204020204" pitchFamily="34" charset="-12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0647" y="1158113"/>
            <a:ext cx="5699972" cy="3633955"/>
            <a:chOff x="576161" y="539158"/>
            <a:chExt cx="4106366" cy="2112446"/>
          </a:xfrm>
          <a:solidFill>
            <a:srgbClr val="3C8B3A"/>
          </a:solidFill>
        </p:grpSpPr>
        <p:sp>
          <p:nvSpPr>
            <p:cNvPr id="3" name="Oval 47"/>
            <p:cNvSpPr>
              <a:spLocks noChangeArrowheads="1"/>
            </p:cNvSpPr>
            <p:nvPr/>
          </p:nvSpPr>
          <p:spPr bwMode="auto">
            <a:xfrm>
              <a:off x="2137141" y="539158"/>
              <a:ext cx="1506737" cy="1371132"/>
            </a:xfrm>
            <a:prstGeom prst="ellipse">
              <a:avLst/>
            </a:prstGeom>
            <a:grpFill/>
            <a:ln w="635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4" name="Oval 48"/>
            <p:cNvSpPr>
              <a:spLocks noChangeArrowheads="1"/>
            </p:cNvSpPr>
            <p:nvPr/>
          </p:nvSpPr>
          <p:spPr bwMode="auto">
            <a:xfrm>
              <a:off x="2296854" y="1367865"/>
              <a:ext cx="1392225" cy="1274700"/>
            </a:xfrm>
            <a:prstGeom prst="ellipse">
              <a:avLst/>
            </a:prstGeom>
            <a:grpFill/>
            <a:ln w="635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5" name="Oval 49"/>
            <p:cNvSpPr>
              <a:spLocks noChangeArrowheads="1"/>
            </p:cNvSpPr>
            <p:nvPr/>
          </p:nvSpPr>
          <p:spPr bwMode="auto">
            <a:xfrm>
              <a:off x="576161" y="1376904"/>
              <a:ext cx="1401266" cy="1274700"/>
            </a:xfrm>
            <a:prstGeom prst="ellipse">
              <a:avLst/>
            </a:prstGeom>
            <a:grpFill/>
            <a:ln w="635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15" name="Oval 49"/>
            <p:cNvSpPr>
              <a:spLocks noChangeArrowheads="1"/>
            </p:cNvSpPr>
            <p:nvPr/>
          </p:nvSpPr>
          <p:spPr bwMode="auto">
            <a:xfrm>
              <a:off x="3281261" y="910179"/>
              <a:ext cx="1401266" cy="1274700"/>
            </a:xfrm>
            <a:prstGeom prst="ellipse">
              <a:avLst/>
            </a:prstGeom>
            <a:grpFill/>
            <a:ln w="635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Oval 49"/>
            <p:cNvSpPr>
              <a:spLocks noChangeArrowheads="1"/>
            </p:cNvSpPr>
            <p:nvPr/>
          </p:nvSpPr>
          <p:spPr bwMode="auto">
            <a:xfrm>
              <a:off x="971600" y="627534"/>
              <a:ext cx="1834502" cy="1671645"/>
            </a:xfrm>
            <a:prstGeom prst="ellipse">
              <a:avLst/>
            </a:prstGeom>
            <a:grpFill/>
            <a:ln w="635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" name="Oval 50"/>
          <p:cNvSpPr>
            <a:spLocks noChangeArrowheads="1"/>
          </p:cNvSpPr>
          <p:nvPr/>
        </p:nvSpPr>
        <p:spPr bwMode="auto">
          <a:xfrm>
            <a:off x="342710" y="2042157"/>
            <a:ext cx="1788317" cy="2001232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7" name="Oval 51"/>
          <p:cNvSpPr>
            <a:spLocks noChangeArrowheads="1"/>
          </p:cNvSpPr>
          <p:nvPr/>
        </p:nvSpPr>
        <p:spPr bwMode="auto">
          <a:xfrm>
            <a:off x="1772484" y="692697"/>
            <a:ext cx="1746736" cy="1883507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8" name="Oval 52"/>
          <p:cNvSpPr>
            <a:spLocks noChangeArrowheads="1"/>
          </p:cNvSpPr>
          <p:nvPr/>
        </p:nvSpPr>
        <p:spPr bwMode="auto">
          <a:xfrm>
            <a:off x="4486732" y="3684086"/>
            <a:ext cx="1123224" cy="1140512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9" name="Oval 53"/>
          <p:cNvSpPr>
            <a:spLocks noChangeArrowheads="1"/>
          </p:cNvSpPr>
          <p:nvPr/>
        </p:nvSpPr>
        <p:spPr bwMode="auto">
          <a:xfrm>
            <a:off x="1707826" y="1915962"/>
            <a:ext cx="1554340" cy="1493061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10" name="Oval 54"/>
          <p:cNvSpPr>
            <a:spLocks noChangeArrowheads="1"/>
          </p:cNvSpPr>
          <p:nvPr/>
        </p:nvSpPr>
        <p:spPr bwMode="auto">
          <a:xfrm>
            <a:off x="245074" y="3441425"/>
            <a:ext cx="1164966" cy="1122265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18" name="Oval 51"/>
          <p:cNvSpPr>
            <a:spLocks noChangeArrowheads="1"/>
          </p:cNvSpPr>
          <p:nvPr/>
        </p:nvSpPr>
        <p:spPr bwMode="auto">
          <a:xfrm>
            <a:off x="3002218" y="922826"/>
            <a:ext cx="2071893" cy="2185224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19" name="Oval 50"/>
          <p:cNvSpPr>
            <a:spLocks noChangeArrowheads="1"/>
          </p:cNvSpPr>
          <p:nvPr/>
        </p:nvSpPr>
        <p:spPr bwMode="auto">
          <a:xfrm>
            <a:off x="4561367" y="2690517"/>
            <a:ext cx="1483719" cy="1510041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2" name="Oval 51"/>
          <p:cNvSpPr>
            <a:spLocks noChangeArrowheads="1"/>
          </p:cNvSpPr>
          <p:nvPr/>
        </p:nvSpPr>
        <p:spPr bwMode="auto">
          <a:xfrm>
            <a:off x="2880164" y="2874669"/>
            <a:ext cx="1970415" cy="1949928"/>
          </a:xfrm>
          <a:prstGeom prst="ellipse">
            <a:avLst/>
          </a:prstGeom>
          <a:solidFill>
            <a:srgbClr val="006631">
              <a:alpha val="90000"/>
            </a:srgbClr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algn="just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12" name="Freeform 56"/>
          <p:cNvSpPr/>
          <p:nvPr/>
        </p:nvSpPr>
        <p:spPr bwMode="auto">
          <a:xfrm>
            <a:off x="1277853" y="2397571"/>
            <a:ext cx="2911805" cy="4466250"/>
          </a:xfrm>
          <a:custGeom>
            <a:avLst/>
            <a:gdLst>
              <a:gd name="T0" fmla="*/ 161 w 195"/>
              <a:gd name="T1" fmla="*/ 278 h 278"/>
              <a:gd name="T2" fmla="*/ 127 w 195"/>
              <a:gd name="T3" fmla="*/ 153 h 278"/>
              <a:gd name="T4" fmla="*/ 193 w 195"/>
              <a:gd name="T5" fmla="*/ 83 h 278"/>
              <a:gd name="T6" fmla="*/ 193 w 195"/>
              <a:gd name="T7" fmla="*/ 82 h 278"/>
              <a:gd name="T8" fmla="*/ 125 w 195"/>
              <a:gd name="T9" fmla="*/ 130 h 278"/>
              <a:gd name="T10" fmla="*/ 153 w 195"/>
              <a:gd name="T11" fmla="*/ 37 h 278"/>
              <a:gd name="T12" fmla="*/ 152 w 195"/>
              <a:gd name="T13" fmla="*/ 36 h 278"/>
              <a:gd name="T14" fmla="*/ 115 w 195"/>
              <a:gd name="T15" fmla="*/ 116 h 278"/>
              <a:gd name="T16" fmla="*/ 56 w 195"/>
              <a:gd name="T17" fmla="*/ 0 h 278"/>
              <a:gd name="T18" fmla="*/ 56 w 195"/>
              <a:gd name="T19" fmla="*/ 1 h 278"/>
              <a:gd name="T20" fmla="*/ 112 w 195"/>
              <a:gd name="T21" fmla="*/ 151 h 278"/>
              <a:gd name="T22" fmla="*/ 1 w 195"/>
              <a:gd name="T23" fmla="*/ 45 h 278"/>
              <a:gd name="T24" fmla="*/ 1 w 195"/>
              <a:gd name="T25" fmla="*/ 46 h 278"/>
              <a:gd name="T26" fmla="*/ 111 w 195"/>
              <a:gd name="T27" fmla="*/ 175 h 278"/>
              <a:gd name="T28" fmla="*/ 74 w 195"/>
              <a:gd name="T29" fmla="*/ 278 h 278"/>
              <a:gd name="T30" fmla="*/ 161 w 195"/>
              <a:gd name="T31" fmla="*/ 278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5" h="278">
                <a:moveTo>
                  <a:pt x="161" y="278"/>
                </a:moveTo>
                <a:cubicBezTo>
                  <a:pt x="137" y="257"/>
                  <a:pt x="123" y="181"/>
                  <a:pt x="127" y="153"/>
                </a:cubicBezTo>
                <a:cubicBezTo>
                  <a:pt x="131" y="124"/>
                  <a:pt x="167" y="94"/>
                  <a:pt x="193" y="83"/>
                </a:cubicBezTo>
                <a:cubicBezTo>
                  <a:pt x="195" y="82"/>
                  <a:pt x="195" y="81"/>
                  <a:pt x="193" y="82"/>
                </a:cubicBezTo>
                <a:cubicBezTo>
                  <a:pt x="192" y="82"/>
                  <a:pt x="144" y="103"/>
                  <a:pt x="125" y="130"/>
                </a:cubicBezTo>
                <a:cubicBezTo>
                  <a:pt x="119" y="88"/>
                  <a:pt x="141" y="54"/>
                  <a:pt x="153" y="37"/>
                </a:cubicBezTo>
                <a:cubicBezTo>
                  <a:pt x="154" y="36"/>
                  <a:pt x="153" y="35"/>
                  <a:pt x="152" y="36"/>
                </a:cubicBezTo>
                <a:cubicBezTo>
                  <a:pt x="144" y="45"/>
                  <a:pt x="120" y="76"/>
                  <a:pt x="115" y="116"/>
                </a:cubicBezTo>
                <a:cubicBezTo>
                  <a:pt x="111" y="79"/>
                  <a:pt x="78" y="22"/>
                  <a:pt x="56" y="0"/>
                </a:cubicBezTo>
                <a:cubicBezTo>
                  <a:pt x="56" y="0"/>
                  <a:pt x="55" y="1"/>
                  <a:pt x="56" y="1"/>
                </a:cubicBezTo>
                <a:cubicBezTo>
                  <a:pt x="74" y="19"/>
                  <a:pt x="116" y="91"/>
                  <a:pt x="112" y="151"/>
                </a:cubicBezTo>
                <a:cubicBezTo>
                  <a:pt x="95" y="116"/>
                  <a:pt x="55" y="74"/>
                  <a:pt x="1" y="45"/>
                </a:cubicBezTo>
                <a:cubicBezTo>
                  <a:pt x="0" y="45"/>
                  <a:pt x="0" y="46"/>
                  <a:pt x="1" y="46"/>
                </a:cubicBezTo>
                <a:cubicBezTo>
                  <a:pt x="40" y="67"/>
                  <a:pt x="102" y="123"/>
                  <a:pt x="111" y="175"/>
                </a:cubicBezTo>
                <a:cubicBezTo>
                  <a:pt x="115" y="202"/>
                  <a:pt x="103" y="252"/>
                  <a:pt x="74" y="278"/>
                </a:cubicBezTo>
                <a:lnTo>
                  <a:pt x="161" y="278"/>
                </a:lnTo>
                <a:close/>
              </a:path>
            </a:pathLst>
          </a:custGeom>
          <a:solidFill>
            <a:srgbClr val="258A37"/>
          </a:solidFill>
          <a:ln w="6350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>
            <a:spLocks noChangeAspect="1"/>
          </p:cNvSpPr>
          <p:nvPr/>
        </p:nvSpPr>
        <p:spPr>
          <a:xfrm>
            <a:off x="5840618" y="1051192"/>
            <a:ext cx="2009588" cy="1094560"/>
          </a:xfrm>
          <a:custGeom>
            <a:avLst/>
            <a:gdLst>
              <a:gd name="connsiteX0" fmla="*/ 615355 w 1512168"/>
              <a:gd name="connsiteY0" fmla="*/ 0 h 823631"/>
              <a:gd name="connsiteX1" fmla="*/ 946487 w 1512168"/>
              <a:gd name="connsiteY1" fmla="*/ 176061 h 823631"/>
              <a:gd name="connsiteX2" fmla="*/ 971165 w 1512168"/>
              <a:gd name="connsiteY2" fmla="*/ 221528 h 823631"/>
              <a:gd name="connsiteX3" fmla="*/ 1012673 w 1512168"/>
              <a:gd name="connsiteY3" fmla="*/ 198998 h 823631"/>
              <a:gd name="connsiteX4" fmla="*/ 1112273 w 1512168"/>
              <a:gd name="connsiteY4" fmla="*/ 178890 h 823631"/>
              <a:gd name="connsiteX5" fmla="*/ 1368153 w 1512168"/>
              <a:gd name="connsiteY5" fmla="*/ 434770 h 823631"/>
              <a:gd name="connsiteX6" fmla="*/ 1359228 w 1512168"/>
              <a:gd name="connsiteY6" fmla="*/ 478978 h 823631"/>
              <a:gd name="connsiteX7" fmla="*/ 1405590 w 1512168"/>
              <a:gd name="connsiteY7" fmla="*/ 488338 h 823631"/>
              <a:gd name="connsiteX8" fmla="*/ 1512168 w 1512168"/>
              <a:gd name="connsiteY8" fmla="*/ 649128 h 823631"/>
              <a:gd name="connsiteX9" fmla="*/ 1337665 w 1512168"/>
              <a:gd name="connsiteY9" fmla="*/ 823631 h 823631"/>
              <a:gd name="connsiteX10" fmla="*/ 246511 w 1512168"/>
              <a:gd name="connsiteY10" fmla="*/ 823631 h 823631"/>
              <a:gd name="connsiteX11" fmla="*/ 241041 w 1512168"/>
              <a:gd name="connsiteY11" fmla="*/ 822527 h 823631"/>
              <a:gd name="connsiteX12" fmla="*/ 230088 w 1512168"/>
              <a:gd name="connsiteY12" fmla="*/ 823631 h 823631"/>
              <a:gd name="connsiteX13" fmla="*/ 0 w 1512168"/>
              <a:gd name="connsiteY13" fmla="*/ 593543 h 823631"/>
              <a:gd name="connsiteX14" fmla="*/ 183717 w 1512168"/>
              <a:gd name="connsiteY14" fmla="*/ 368130 h 823631"/>
              <a:gd name="connsiteX15" fmla="*/ 219533 w 1512168"/>
              <a:gd name="connsiteY15" fmla="*/ 364519 h 823631"/>
              <a:gd name="connsiteX16" fmla="*/ 224137 w 1512168"/>
              <a:gd name="connsiteY16" fmla="*/ 318852 h 823631"/>
              <a:gd name="connsiteX17" fmla="*/ 615355 w 1512168"/>
              <a:gd name="connsiteY17" fmla="*/ 0 h 82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2168" h="823631">
                <a:moveTo>
                  <a:pt x="615355" y="0"/>
                </a:moveTo>
                <a:cubicBezTo>
                  <a:pt x="753195" y="0"/>
                  <a:pt x="874724" y="69839"/>
                  <a:pt x="946487" y="176061"/>
                </a:cubicBezTo>
                <a:lnTo>
                  <a:pt x="971165" y="221528"/>
                </a:lnTo>
                <a:lnTo>
                  <a:pt x="1012673" y="198998"/>
                </a:lnTo>
                <a:cubicBezTo>
                  <a:pt x="1043286" y="186050"/>
                  <a:pt x="1076944" y="178890"/>
                  <a:pt x="1112273" y="178890"/>
                </a:cubicBezTo>
                <a:cubicBezTo>
                  <a:pt x="1253592" y="178890"/>
                  <a:pt x="1368153" y="293451"/>
                  <a:pt x="1368153" y="434770"/>
                </a:cubicBezTo>
                <a:lnTo>
                  <a:pt x="1359228" y="478978"/>
                </a:lnTo>
                <a:lnTo>
                  <a:pt x="1405590" y="488338"/>
                </a:lnTo>
                <a:cubicBezTo>
                  <a:pt x="1468221" y="514830"/>
                  <a:pt x="1512168" y="576847"/>
                  <a:pt x="1512168" y="649128"/>
                </a:cubicBezTo>
                <a:cubicBezTo>
                  <a:pt x="1512168" y="745503"/>
                  <a:pt x="1434040" y="823631"/>
                  <a:pt x="1337665" y="823631"/>
                </a:cubicBezTo>
                <a:lnTo>
                  <a:pt x="246511" y="823631"/>
                </a:lnTo>
                <a:lnTo>
                  <a:pt x="241041" y="822527"/>
                </a:lnTo>
                <a:lnTo>
                  <a:pt x="230088" y="823631"/>
                </a:lnTo>
                <a:cubicBezTo>
                  <a:pt x="103014" y="823631"/>
                  <a:pt x="0" y="720617"/>
                  <a:pt x="0" y="593543"/>
                </a:cubicBezTo>
                <a:cubicBezTo>
                  <a:pt x="0" y="482353"/>
                  <a:pt x="78870" y="389585"/>
                  <a:pt x="183717" y="368130"/>
                </a:cubicBezTo>
                <a:lnTo>
                  <a:pt x="219533" y="364519"/>
                </a:lnTo>
                <a:lnTo>
                  <a:pt x="224137" y="318852"/>
                </a:lnTo>
                <a:cubicBezTo>
                  <a:pt x="261373" y="136884"/>
                  <a:pt x="422379" y="0"/>
                  <a:pt x="615355" y="0"/>
                </a:cubicBezTo>
                <a:close/>
              </a:path>
            </a:pathLst>
          </a:custGeom>
          <a:solidFill>
            <a:srgbClr val="258A37">
              <a:alpha val="1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43" name="Freeform 42"/>
          <p:cNvSpPr>
            <a:spLocks noChangeAspect="1"/>
          </p:cNvSpPr>
          <p:nvPr/>
        </p:nvSpPr>
        <p:spPr>
          <a:xfrm>
            <a:off x="5004226" y="344049"/>
            <a:ext cx="1672785" cy="911113"/>
          </a:xfrm>
          <a:custGeom>
            <a:avLst/>
            <a:gdLst>
              <a:gd name="connsiteX0" fmla="*/ 615355 w 1512168"/>
              <a:gd name="connsiteY0" fmla="*/ 0 h 823631"/>
              <a:gd name="connsiteX1" fmla="*/ 946487 w 1512168"/>
              <a:gd name="connsiteY1" fmla="*/ 176061 h 823631"/>
              <a:gd name="connsiteX2" fmla="*/ 971165 w 1512168"/>
              <a:gd name="connsiteY2" fmla="*/ 221528 h 823631"/>
              <a:gd name="connsiteX3" fmla="*/ 1012673 w 1512168"/>
              <a:gd name="connsiteY3" fmla="*/ 198998 h 823631"/>
              <a:gd name="connsiteX4" fmla="*/ 1112273 w 1512168"/>
              <a:gd name="connsiteY4" fmla="*/ 178890 h 823631"/>
              <a:gd name="connsiteX5" fmla="*/ 1368153 w 1512168"/>
              <a:gd name="connsiteY5" fmla="*/ 434770 h 823631"/>
              <a:gd name="connsiteX6" fmla="*/ 1359228 w 1512168"/>
              <a:gd name="connsiteY6" fmla="*/ 478978 h 823631"/>
              <a:gd name="connsiteX7" fmla="*/ 1405590 w 1512168"/>
              <a:gd name="connsiteY7" fmla="*/ 488338 h 823631"/>
              <a:gd name="connsiteX8" fmla="*/ 1512168 w 1512168"/>
              <a:gd name="connsiteY8" fmla="*/ 649128 h 823631"/>
              <a:gd name="connsiteX9" fmla="*/ 1337665 w 1512168"/>
              <a:gd name="connsiteY9" fmla="*/ 823631 h 823631"/>
              <a:gd name="connsiteX10" fmla="*/ 246511 w 1512168"/>
              <a:gd name="connsiteY10" fmla="*/ 823631 h 823631"/>
              <a:gd name="connsiteX11" fmla="*/ 241041 w 1512168"/>
              <a:gd name="connsiteY11" fmla="*/ 822527 h 823631"/>
              <a:gd name="connsiteX12" fmla="*/ 230088 w 1512168"/>
              <a:gd name="connsiteY12" fmla="*/ 823631 h 823631"/>
              <a:gd name="connsiteX13" fmla="*/ 0 w 1512168"/>
              <a:gd name="connsiteY13" fmla="*/ 593543 h 823631"/>
              <a:gd name="connsiteX14" fmla="*/ 183717 w 1512168"/>
              <a:gd name="connsiteY14" fmla="*/ 368130 h 823631"/>
              <a:gd name="connsiteX15" fmla="*/ 219533 w 1512168"/>
              <a:gd name="connsiteY15" fmla="*/ 364519 h 823631"/>
              <a:gd name="connsiteX16" fmla="*/ 224137 w 1512168"/>
              <a:gd name="connsiteY16" fmla="*/ 318852 h 823631"/>
              <a:gd name="connsiteX17" fmla="*/ 615355 w 1512168"/>
              <a:gd name="connsiteY17" fmla="*/ 0 h 82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12168" h="823631">
                <a:moveTo>
                  <a:pt x="615355" y="0"/>
                </a:moveTo>
                <a:cubicBezTo>
                  <a:pt x="753195" y="0"/>
                  <a:pt x="874724" y="69839"/>
                  <a:pt x="946487" y="176061"/>
                </a:cubicBezTo>
                <a:lnTo>
                  <a:pt x="971165" y="221528"/>
                </a:lnTo>
                <a:lnTo>
                  <a:pt x="1012673" y="198998"/>
                </a:lnTo>
                <a:cubicBezTo>
                  <a:pt x="1043286" y="186050"/>
                  <a:pt x="1076944" y="178890"/>
                  <a:pt x="1112273" y="178890"/>
                </a:cubicBezTo>
                <a:cubicBezTo>
                  <a:pt x="1253592" y="178890"/>
                  <a:pt x="1368153" y="293451"/>
                  <a:pt x="1368153" y="434770"/>
                </a:cubicBezTo>
                <a:lnTo>
                  <a:pt x="1359228" y="478978"/>
                </a:lnTo>
                <a:lnTo>
                  <a:pt x="1405590" y="488338"/>
                </a:lnTo>
                <a:cubicBezTo>
                  <a:pt x="1468221" y="514830"/>
                  <a:pt x="1512168" y="576847"/>
                  <a:pt x="1512168" y="649128"/>
                </a:cubicBezTo>
                <a:cubicBezTo>
                  <a:pt x="1512168" y="745503"/>
                  <a:pt x="1434040" y="823631"/>
                  <a:pt x="1337665" y="823631"/>
                </a:cubicBezTo>
                <a:lnTo>
                  <a:pt x="246511" y="823631"/>
                </a:lnTo>
                <a:lnTo>
                  <a:pt x="241041" y="822527"/>
                </a:lnTo>
                <a:lnTo>
                  <a:pt x="230088" y="823631"/>
                </a:lnTo>
                <a:cubicBezTo>
                  <a:pt x="103014" y="823631"/>
                  <a:pt x="0" y="720617"/>
                  <a:pt x="0" y="593543"/>
                </a:cubicBezTo>
                <a:cubicBezTo>
                  <a:pt x="0" y="482353"/>
                  <a:pt x="78870" y="389585"/>
                  <a:pt x="183717" y="368130"/>
                </a:cubicBezTo>
                <a:lnTo>
                  <a:pt x="219533" y="364519"/>
                </a:lnTo>
                <a:lnTo>
                  <a:pt x="224137" y="318852"/>
                </a:lnTo>
                <a:cubicBezTo>
                  <a:pt x="261373" y="136884"/>
                  <a:pt x="422379" y="0"/>
                  <a:pt x="615355" y="0"/>
                </a:cubicBezTo>
                <a:close/>
              </a:path>
            </a:pathLst>
          </a:custGeom>
          <a:solidFill>
            <a:srgbClr val="258A37">
              <a:alpha val="1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549575" y="2895026"/>
            <a:ext cx="2256251" cy="3007167"/>
          </a:xfrm>
          <a:prstGeom prst="rect">
            <a:avLst/>
          </a:prstGeom>
          <a:solidFill>
            <a:srgbClr val="258A37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43840" bIns="243840" numCol="1" spcCol="1270" anchor="t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endParaRPr lang="en-US" sz="2135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007392" y="2895026"/>
            <a:ext cx="2256251" cy="3007167"/>
          </a:xfrm>
          <a:prstGeom prst="rect">
            <a:avLst/>
          </a:prstGeom>
          <a:solidFill>
            <a:srgbClr val="258A37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43840" bIns="243840" numCol="1" spcCol="1270" anchor="t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endParaRPr lang="en-US" sz="14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549575" y="1920743"/>
            <a:ext cx="2256251" cy="978729"/>
          </a:xfrm>
          <a:prstGeom prst="rect">
            <a:avLst/>
          </a:prstGeom>
          <a:solidFill>
            <a:srgbClr val="00663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121920" rIns="243840" bIns="243840" numCol="1" spcCol="1270" anchor="t" anchorCtr="0">
            <a:sp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007392" y="1920743"/>
            <a:ext cx="2256251" cy="978729"/>
          </a:xfrm>
          <a:prstGeom prst="rect">
            <a:avLst/>
          </a:prstGeom>
          <a:solidFill>
            <a:srgbClr val="00663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121920" rIns="243840" bIns="243840" numCol="1" spcCol="1270" anchor="t" anchorCtr="0">
            <a:sp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0739816" y="2435822"/>
            <a:ext cx="340272" cy="340269"/>
            <a:chOff x="6564979" y="4358506"/>
            <a:chExt cx="674638" cy="674638"/>
          </a:xfrm>
        </p:grpSpPr>
        <p:sp>
          <p:nvSpPr>
            <p:cNvPr id="48" name="Oval 47"/>
            <p:cNvSpPr/>
            <p:nvPr/>
          </p:nvSpPr>
          <p:spPr>
            <a:xfrm>
              <a:off x="6564979" y="4358506"/>
              <a:ext cx="674638" cy="67463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3"/>
            <p:cNvSpPr/>
            <p:nvPr/>
          </p:nvSpPr>
          <p:spPr bwMode="auto">
            <a:xfrm>
              <a:off x="6709217" y="4527690"/>
              <a:ext cx="386162" cy="336270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281999" y="2435822"/>
            <a:ext cx="340272" cy="340269"/>
            <a:chOff x="6564979" y="4358506"/>
            <a:chExt cx="674638" cy="674638"/>
          </a:xfrm>
        </p:grpSpPr>
        <p:sp>
          <p:nvSpPr>
            <p:cNvPr id="59" name="Oval 58"/>
            <p:cNvSpPr/>
            <p:nvPr/>
          </p:nvSpPr>
          <p:spPr>
            <a:xfrm>
              <a:off x="6564979" y="4358506"/>
              <a:ext cx="674638" cy="67463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709217" y="4527690"/>
              <a:ext cx="386162" cy="336270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1" name="Rectangle 60">
            <a:hlinkClick r:id="" action="ppaction://noaction"/>
          </p:cNvPr>
          <p:cNvSpPr/>
          <p:nvPr/>
        </p:nvSpPr>
        <p:spPr>
          <a:xfrm>
            <a:off x="6549575" y="5434373"/>
            <a:ext cx="2256251" cy="467820"/>
          </a:xfrm>
          <a:prstGeom prst="rect">
            <a:avLst/>
          </a:prstGeom>
          <a:solidFill>
            <a:srgbClr val="3C8B3A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t" anchorCtr="0">
            <a:spAutoFit/>
          </a:bodyPr>
          <a:lstStyle/>
          <a:p>
            <a:pPr algn="r"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007392" y="5434373"/>
            <a:ext cx="2256251" cy="467820"/>
          </a:xfrm>
          <a:prstGeom prst="rect">
            <a:avLst/>
          </a:prstGeom>
          <a:solidFill>
            <a:srgbClr val="3C8B3A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t" anchorCtr="0">
            <a:spAutoFit/>
          </a:bodyPr>
          <a:lstStyle/>
          <a:p>
            <a:pPr algn="r" defTabSz="888365">
              <a:lnSpc>
                <a:spcPct val="90000"/>
              </a:lnSpc>
              <a:spcBef>
                <a:spcPct val="0"/>
              </a:spcBef>
              <a:spcAft>
                <a:spcPts val="265"/>
              </a:spcAft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17"/>
          <p:cNvSpPr/>
          <p:nvPr/>
        </p:nvSpPr>
        <p:spPr bwMode="auto">
          <a:xfrm>
            <a:off x="9135132" y="5547536"/>
            <a:ext cx="241533" cy="241531"/>
          </a:xfrm>
          <a:custGeom>
            <a:avLst/>
            <a:gdLst>
              <a:gd name="T0" fmla="*/ 8 w 691"/>
              <a:gd name="T1" fmla="*/ 364 h 691"/>
              <a:gd name="T2" fmla="*/ 0 w 691"/>
              <a:gd name="T3" fmla="*/ 345 h 691"/>
              <a:gd name="T4" fmla="*/ 27 w 691"/>
              <a:gd name="T5" fmla="*/ 318 h 691"/>
              <a:gd name="T6" fmla="*/ 319 w 691"/>
              <a:gd name="T7" fmla="*/ 318 h 691"/>
              <a:gd name="T8" fmla="*/ 319 w 691"/>
              <a:gd name="T9" fmla="*/ 27 h 691"/>
              <a:gd name="T10" fmla="*/ 346 w 691"/>
              <a:gd name="T11" fmla="*/ 0 h 691"/>
              <a:gd name="T12" fmla="*/ 365 w 691"/>
              <a:gd name="T13" fmla="*/ 8 h 691"/>
              <a:gd name="T14" fmla="*/ 373 w 691"/>
              <a:gd name="T15" fmla="*/ 27 h 691"/>
              <a:gd name="T16" fmla="*/ 373 w 691"/>
              <a:gd name="T17" fmla="*/ 318 h 691"/>
              <a:gd name="T18" fmla="*/ 665 w 691"/>
              <a:gd name="T19" fmla="*/ 318 h 691"/>
              <a:gd name="T20" fmla="*/ 684 w 691"/>
              <a:gd name="T21" fmla="*/ 326 h 691"/>
              <a:gd name="T22" fmla="*/ 691 w 691"/>
              <a:gd name="T23" fmla="*/ 345 h 691"/>
              <a:gd name="T24" fmla="*/ 665 w 691"/>
              <a:gd name="T25" fmla="*/ 372 h 691"/>
              <a:gd name="T26" fmla="*/ 373 w 691"/>
              <a:gd name="T27" fmla="*/ 372 h 691"/>
              <a:gd name="T28" fmla="*/ 373 w 691"/>
              <a:gd name="T29" fmla="*/ 664 h 691"/>
              <a:gd name="T30" fmla="*/ 346 w 691"/>
              <a:gd name="T31" fmla="*/ 691 h 691"/>
              <a:gd name="T32" fmla="*/ 327 w 691"/>
              <a:gd name="T33" fmla="*/ 683 h 691"/>
              <a:gd name="T34" fmla="*/ 319 w 691"/>
              <a:gd name="T35" fmla="*/ 664 h 691"/>
              <a:gd name="T36" fmla="*/ 319 w 691"/>
              <a:gd name="T37" fmla="*/ 372 h 691"/>
              <a:gd name="T38" fmla="*/ 27 w 691"/>
              <a:gd name="T39" fmla="*/ 372 h 691"/>
              <a:gd name="T40" fmla="*/ 8 w 691"/>
              <a:gd name="T41" fmla="*/ 364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91" h="691">
                <a:moveTo>
                  <a:pt x="8" y="364"/>
                </a:moveTo>
                <a:cubicBezTo>
                  <a:pt x="3" y="359"/>
                  <a:pt x="0" y="352"/>
                  <a:pt x="0" y="345"/>
                </a:cubicBezTo>
                <a:cubicBezTo>
                  <a:pt x="0" y="330"/>
                  <a:pt x="12" y="318"/>
                  <a:pt x="27" y="318"/>
                </a:cubicBezTo>
                <a:cubicBezTo>
                  <a:pt x="319" y="318"/>
                  <a:pt x="319" y="318"/>
                  <a:pt x="319" y="318"/>
                </a:cubicBezTo>
                <a:cubicBezTo>
                  <a:pt x="319" y="27"/>
                  <a:pt x="319" y="27"/>
                  <a:pt x="319" y="27"/>
                </a:cubicBezTo>
                <a:cubicBezTo>
                  <a:pt x="319" y="12"/>
                  <a:pt x="331" y="0"/>
                  <a:pt x="346" y="0"/>
                </a:cubicBezTo>
                <a:cubicBezTo>
                  <a:pt x="353" y="0"/>
                  <a:pt x="360" y="2"/>
                  <a:pt x="365" y="8"/>
                </a:cubicBezTo>
                <a:cubicBezTo>
                  <a:pt x="370" y="13"/>
                  <a:pt x="373" y="19"/>
                  <a:pt x="373" y="27"/>
                </a:cubicBezTo>
                <a:cubicBezTo>
                  <a:pt x="373" y="318"/>
                  <a:pt x="373" y="318"/>
                  <a:pt x="373" y="318"/>
                </a:cubicBezTo>
                <a:cubicBezTo>
                  <a:pt x="665" y="318"/>
                  <a:pt x="665" y="318"/>
                  <a:pt x="665" y="318"/>
                </a:cubicBezTo>
                <a:cubicBezTo>
                  <a:pt x="672" y="318"/>
                  <a:pt x="678" y="321"/>
                  <a:pt x="684" y="326"/>
                </a:cubicBezTo>
                <a:cubicBezTo>
                  <a:pt x="689" y="331"/>
                  <a:pt x="691" y="338"/>
                  <a:pt x="691" y="345"/>
                </a:cubicBezTo>
                <a:cubicBezTo>
                  <a:pt x="691" y="360"/>
                  <a:pt x="679" y="372"/>
                  <a:pt x="665" y="372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664"/>
                  <a:pt x="373" y="664"/>
                  <a:pt x="373" y="664"/>
                </a:cubicBezTo>
                <a:cubicBezTo>
                  <a:pt x="373" y="679"/>
                  <a:pt x="361" y="691"/>
                  <a:pt x="346" y="691"/>
                </a:cubicBezTo>
                <a:cubicBezTo>
                  <a:pt x="339" y="691"/>
                  <a:pt x="332" y="688"/>
                  <a:pt x="327" y="683"/>
                </a:cubicBezTo>
                <a:cubicBezTo>
                  <a:pt x="322" y="678"/>
                  <a:pt x="319" y="671"/>
                  <a:pt x="319" y="664"/>
                </a:cubicBezTo>
                <a:cubicBezTo>
                  <a:pt x="319" y="372"/>
                  <a:pt x="319" y="372"/>
                  <a:pt x="319" y="372"/>
                </a:cubicBezTo>
                <a:cubicBezTo>
                  <a:pt x="27" y="372"/>
                  <a:pt x="27" y="372"/>
                  <a:pt x="27" y="372"/>
                </a:cubicBezTo>
                <a:cubicBezTo>
                  <a:pt x="20" y="372"/>
                  <a:pt x="13" y="369"/>
                  <a:pt x="8" y="3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64" name="Freeform 17"/>
          <p:cNvSpPr/>
          <p:nvPr/>
        </p:nvSpPr>
        <p:spPr bwMode="auto">
          <a:xfrm>
            <a:off x="6677011" y="5547536"/>
            <a:ext cx="241533" cy="241531"/>
          </a:xfrm>
          <a:custGeom>
            <a:avLst/>
            <a:gdLst>
              <a:gd name="T0" fmla="*/ 8 w 691"/>
              <a:gd name="T1" fmla="*/ 364 h 691"/>
              <a:gd name="T2" fmla="*/ 0 w 691"/>
              <a:gd name="T3" fmla="*/ 345 h 691"/>
              <a:gd name="T4" fmla="*/ 27 w 691"/>
              <a:gd name="T5" fmla="*/ 318 h 691"/>
              <a:gd name="T6" fmla="*/ 319 w 691"/>
              <a:gd name="T7" fmla="*/ 318 h 691"/>
              <a:gd name="T8" fmla="*/ 319 w 691"/>
              <a:gd name="T9" fmla="*/ 27 h 691"/>
              <a:gd name="T10" fmla="*/ 346 w 691"/>
              <a:gd name="T11" fmla="*/ 0 h 691"/>
              <a:gd name="T12" fmla="*/ 365 w 691"/>
              <a:gd name="T13" fmla="*/ 8 h 691"/>
              <a:gd name="T14" fmla="*/ 373 w 691"/>
              <a:gd name="T15" fmla="*/ 27 h 691"/>
              <a:gd name="T16" fmla="*/ 373 w 691"/>
              <a:gd name="T17" fmla="*/ 318 h 691"/>
              <a:gd name="T18" fmla="*/ 665 w 691"/>
              <a:gd name="T19" fmla="*/ 318 h 691"/>
              <a:gd name="T20" fmla="*/ 684 w 691"/>
              <a:gd name="T21" fmla="*/ 326 h 691"/>
              <a:gd name="T22" fmla="*/ 691 w 691"/>
              <a:gd name="T23" fmla="*/ 345 h 691"/>
              <a:gd name="T24" fmla="*/ 665 w 691"/>
              <a:gd name="T25" fmla="*/ 372 h 691"/>
              <a:gd name="T26" fmla="*/ 373 w 691"/>
              <a:gd name="T27" fmla="*/ 372 h 691"/>
              <a:gd name="T28" fmla="*/ 373 w 691"/>
              <a:gd name="T29" fmla="*/ 664 h 691"/>
              <a:gd name="T30" fmla="*/ 346 w 691"/>
              <a:gd name="T31" fmla="*/ 691 h 691"/>
              <a:gd name="T32" fmla="*/ 327 w 691"/>
              <a:gd name="T33" fmla="*/ 683 h 691"/>
              <a:gd name="T34" fmla="*/ 319 w 691"/>
              <a:gd name="T35" fmla="*/ 664 h 691"/>
              <a:gd name="T36" fmla="*/ 319 w 691"/>
              <a:gd name="T37" fmla="*/ 372 h 691"/>
              <a:gd name="T38" fmla="*/ 27 w 691"/>
              <a:gd name="T39" fmla="*/ 372 h 691"/>
              <a:gd name="T40" fmla="*/ 8 w 691"/>
              <a:gd name="T41" fmla="*/ 364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91" h="691">
                <a:moveTo>
                  <a:pt x="8" y="364"/>
                </a:moveTo>
                <a:cubicBezTo>
                  <a:pt x="3" y="359"/>
                  <a:pt x="0" y="352"/>
                  <a:pt x="0" y="345"/>
                </a:cubicBezTo>
                <a:cubicBezTo>
                  <a:pt x="0" y="330"/>
                  <a:pt x="12" y="318"/>
                  <a:pt x="27" y="318"/>
                </a:cubicBezTo>
                <a:cubicBezTo>
                  <a:pt x="319" y="318"/>
                  <a:pt x="319" y="318"/>
                  <a:pt x="319" y="318"/>
                </a:cubicBezTo>
                <a:cubicBezTo>
                  <a:pt x="319" y="27"/>
                  <a:pt x="319" y="27"/>
                  <a:pt x="319" y="27"/>
                </a:cubicBezTo>
                <a:cubicBezTo>
                  <a:pt x="319" y="12"/>
                  <a:pt x="331" y="0"/>
                  <a:pt x="346" y="0"/>
                </a:cubicBezTo>
                <a:cubicBezTo>
                  <a:pt x="353" y="0"/>
                  <a:pt x="360" y="2"/>
                  <a:pt x="365" y="8"/>
                </a:cubicBezTo>
                <a:cubicBezTo>
                  <a:pt x="370" y="13"/>
                  <a:pt x="373" y="19"/>
                  <a:pt x="373" y="27"/>
                </a:cubicBezTo>
                <a:cubicBezTo>
                  <a:pt x="373" y="318"/>
                  <a:pt x="373" y="318"/>
                  <a:pt x="373" y="318"/>
                </a:cubicBezTo>
                <a:cubicBezTo>
                  <a:pt x="665" y="318"/>
                  <a:pt x="665" y="318"/>
                  <a:pt x="665" y="318"/>
                </a:cubicBezTo>
                <a:cubicBezTo>
                  <a:pt x="672" y="318"/>
                  <a:pt x="678" y="321"/>
                  <a:pt x="684" y="326"/>
                </a:cubicBezTo>
                <a:cubicBezTo>
                  <a:pt x="689" y="331"/>
                  <a:pt x="691" y="338"/>
                  <a:pt x="691" y="345"/>
                </a:cubicBezTo>
                <a:cubicBezTo>
                  <a:pt x="691" y="360"/>
                  <a:pt x="679" y="372"/>
                  <a:pt x="665" y="372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664"/>
                  <a:pt x="373" y="664"/>
                  <a:pt x="373" y="664"/>
                </a:cubicBezTo>
                <a:cubicBezTo>
                  <a:pt x="373" y="679"/>
                  <a:pt x="361" y="691"/>
                  <a:pt x="346" y="691"/>
                </a:cubicBezTo>
                <a:cubicBezTo>
                  <a:pt x="339" y="691"/>
                  <a:pt x="332" y="688"/>
                  <a:pt x="327" y="683"/>
                </a:cubicBezTo>
                <a:cubicBezTo>
                  <a:pt x="322" y="678"/>
                  <a:pt x="319" y="671"/>
                  <a:pt x="319" y="664"/>
                </a:cubicBezTo>
                <a:cubicBezTo>
                  <a:pt x="319" y="372"/>
                  <a:pt x="319" y="372"/>
                  <a:pt x="319" y="372"/>
                </a:cubicBezTo>
                <a:cubicBezTo>
                  <a:pt x="27" y="372"/>
                  <a:pt x="27" y="372"/>
                  <a:pt x="27" y="372"/>
                </a:cubicBezTo>
                <a:cubicBezTo>
                  <a:pt x="20" y="372"/>
                  <a:pt x="13" y="369"/>
                  <a:pt x="8" y="3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46" name="矩形 27"/>
          <p:cNvSpPr>
            <a:spLocks noChangeArrowheads="1"/>
          </p:cNvSpPr>
          <p:nvPr/>
        </p:nvSpPr>
        <p:spPr bwMode="auto">
          <a:xfrm>
            <a:off x="9310315" y="3409023"/>
            <a:ext cx="1645856" cy="149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27"/>
          <p:cNvSpPr>
            <a:spLocks noChangeArrowheads="1"/>
          </p:cNvSpPr>
          <p:nvPr/>
        </p:nvSpPr>
        <p:spPr bwMode="auto">
          <a:xfrm>
            <a:off x="6854772" y="3409022"/>
            <a:ext cx="1645856" cy="149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decel="571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3017 2.22222E-6 " pathEditMode="relative" rAng="0" ptsTypes="AA">
                                      <p:cBhvr>
                                        <p:cTn id="42" dur="3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decel="571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0.42382 3.33333E-6 " pathEditMode="relative" rAng="0" ptsTypes="AA">
                                      <p:cBhvr>
                                        <p:cTn id="47" dur="35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5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decel="571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463 L 0.20768 -0.00463 " pathEditMode="relative" rAng="0" ptsTypes="AA">
                                      <p:cBhvr>
                                        <p:cTn id="52" dur="3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20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2" grpId="0" animBg="1"/>
      <p:bldP spid="12" grpId="0" animBg="1"/>
      <p:bldP spid="42" grpId="0" animBg="1"/>
      <p:bldP spid="42" grpId="1" animBg="1"/>
      <p:bldP spid="43" grpId="0" animBg="1"/>
      <p:bldP spid="4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30611" y="3367482"/>
            <a:ext cx="5387788" cy="769441"/>
            <a:chOff x="6686595" y="2975596"/>
            <a:chExt cx="5387788" cy="769441"/>
          </a:xfrm>
        </p:grpSpPr>
        <p:sp>
          <p:nvSpPr>
            <p:cNvPr id="21" name="圆角矩形 20"/>
            <p:cNvSpPr/>
            <p:nvPr/>
          </p:nvSpPr>
          <p:spPr>
            <a:xfrm>
              <a:off x="6861224" y="3007005"/>
              <a:ext cx="5038530" cy="707739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6595" y="2975596"/>
              <a:ext cx="53877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846324" y="2491274"/>
            <a:ext cx="295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6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39658" y="4254833"/>
            <a:ext cx="476969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Freeform 6"/>
          <p:cNvSpPr>
            <a:spLocks noEditPoints="1"/>
          </p:cNvSpPr>
          <p:nvPr/>
        </p:nvSpPr>
        <p:spPr bwMode="auto">
          <a:xfrm>
            <a:off x="7531101" y="262257"/>
            <a:ext cx="4660900" cy="2569633"/>
          </a:xfrm>
          <a:custGeom>
            <a:avLst/>
            <a:gdLst>
              <a:gd name="T0" fmla="*/ 2828538 w 1158"/>
              <a:gd name="T1" fmla="*/ 0 h 637"/>
              <a:gd name="T2" fmla="*/ 2342525 w 1158"/>
              <a:gd name="T3" fmla="*/ 1830410 h 637"/>
              <a:gd name="T4" fmla="*/ 787885 w 1158"/>
              <a:gd name="T5" fmla="*/ 1830410 h 637"/>
              <a:gd name="T6" fmla="*/ 555444 w 1158"/>
              <a:gd name="T7" fmla="*/ 1830410 h 637"/>
              <a:gd name="T8" fmla="*/ 326022 w 1158"/>
              <a:gd name="T9" fmla="*/ 1600474 h 637"/>
              <a:gd name="T10" fmla="*/ 323003 w 1158"/>
              <a:gd name="T11" fmla="*/ 1600474 h 637"/>
              <a:gd name="T12" fmla="*/ 323003 w 1158"/>
              <a:gd name="T13" fmla="*/ 1370538 h 637"/>
              <a:gd name="T14" fmla="*/ 323003 w 1158"/>
              <a:gd name="T15" fmla="*/ 901590 h 637"/>
              <a:gd name="T16" fmla="*/ 552425 w 1158"/>
              <a:gd name="T17" fmla="*/ 629298 h 637"/>
              <a:gd name="T18" fmla="*/ 277722 w 1158"/>
              <a:gd name="T19" fmla="*/ 350955 h 637"/>
              <a:gd name="T20" fmla="*/ 0 w 1158"/>
              <a:gd name="T21" fmla="*/ 629298 h 637"/>
              <a:gd name="T22" fmla="*/ 229423 w 1158"/>
              <a:gd name="T23" fmla="*/ 901590 h 637"/>
              <a:gd name="T24" fmla="*/ 229423 w 1158"/>
              <a:gd name="T25" fmla="*/ 1600474 h 637"/>
              <a:gd name="T26" fmla="*/ 229423 w 1158"/>
              <a:gd name="T27" fmla="*/ 1600474 h 637"/>
              <a:gd name="T28" fmla="*/ 555444 w 1158"/>
              <a:gd name="T29" fmla="*/ 1927225 h 637"/>
              <a:gd name="T30" fmla="*/ 579594 w 1158"/>
              <a:gd name="T31" fmla="*/ 1924200 h 637"/>
              <a:gd name="T32" fmla="*/ 2342525 w 1158"/>
              <a:gd name="T33" fmla="*/ 1924200 h 637"/>
              <a:gd name="T34" fmla="*/ 2828538 w 1158"/>
              <a:gd name="T35" fmla="*/ 562738 h 637"/>
              <a:gd name="T36" fmla="*/ 3495675 w 1158"/>
              <a:gd name="T37" fmla="*/ 562738 h 637"/>
              <a:gd name="T38" fmla="*/ 3495675 w 1158"/>
              <a:gd name="T39" fmla="*/ 0 h 637"/>
              <a:gd name="T40" fmla="*/ 2828538 w 1158"/>
              <a:gd name="T41" fmla="*/ 0 h 637"/>
              <a:gd name="T42" fmla="*/ 96599 w 1158"/>
              <a:gd name="T43" fmla="*/ 629298 h 637"/>
              <a:gd name="T44" fmla="*/ 277722 w 1158"/>
              <a:gd name="T45" fmla="*/ 447770 h 637"/>
              <a:gd name="T46" fmla="*/ 458845 w 1158"/>
              <a:gd name="T47" fmla="*/ 629298 h 637"/>
              <a:gd name="T48" fmla="*/ 277722 w 1158"/>
              <a:gd name="T49" fmla="*/ 810826 h 637"/>
              <a:gd name="T50" fmla="*/ 96599 w 1158"/>
              <a:gd name="T51" fmla="*/ 629298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58" h="637">
                <a:moveTo>
                  <a:pt x="937" y="0"/>
                </a:moveTo>
                <a:cubicBezTo>
                  <a:pt x="776" y="605"/>
                  <a:pt x="776" y="605"/>
                  <a:pt x="776" y="605"/>
                </a:cubicBezTo>
                <a:cubicBezTo>
                  <a:pt x="261" y="605"/>
                  <a:pt x="261" y="605"/>
                  <a:pt x="261" y="605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142" y="605"/>
                  <a:pt x="108" y="571"/>
                  <a:pt x="108" y="529"/>
                </a:cubicBezTo>
                <a:cubicBezTo>
                  <a:pt x="107" y="529"/>
                  <a:pt x="107" y="529"/>
                  <a:pt x="107" y="529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298"/>
                  <a:pt x="107" y="298"/>
                  <a:pt x="107" y="298"/>
                </a:cubicBezTo>
                <a:cubicBezTo>
                  <a:pt x="150" y="290"/>
                  <a:pt x="183" y="253"/>
                  <a:pt x="183" y="208"/>
                </a:cubicBezTo>
                <a:cubicBezTo>
                  <a:pt x="183" y="157"/>
                  <a:pt x="142" y="116"/>
                  <a:pt x="92" y="116"/>
                </a:cubicBezTo>
                <a:cubicBezTo>
                  <a:pt x="41" y="116"/>
                  <a:pt x="0" y="157"/>
                  <a:pt x="0" y="208"/>
                </a:cubicBezTo>
                <a:cubicBezTo>
                  <a:pt x="0" y="253"/>
                  <a:pt x="33" y="290"/>
                  <a:pt x="76" y="298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88"/>
                  <a:pt x="125" y="637"/>
                  <a:pt x="184" y="637"/>
                </a:cubicBezTo>
                <a:cubicBezTo>
                  <a:pt x="187" y="637"/>
                  <a:pt x="190" y="637"/>
                  <a:pt x="192" y="636"/>
                </a:cubicBezTo>
                <a:cubicBezTo>
                  <a:pt x="776" y="636"/>
                  <a:pt x="776" y="636"/>
                  <a:pt x="776" y="636"/>
                </a:cubicBezTo>
                <a:cubicBezTo>
                  <a:pt x="937" y="186"/>
                  <a:pt x="937" y="186"/>
                  <a:pt x="937" y="186"/>
                </a:cubicBezTo>
                <a:cubicBezTo>
                  <a:pt x="1158" y="186"/>
                  <a:pt x="1158" y="186"/>
                  <a:pt x="1158" y="186"/>
                </a:cubicBezTo>
                <a:cubicBezTo>
                  <a:pt x="1158" y="0"/>
                  <a:pt x="1158" y="0"/>
                  <a:pt x="1158" y="0"/>
                </a:cubicBezTo>
                <a:lnTo>
                  <a:pt x="937" y="0"/>
                </a:lnTo>
                <a:close/>
                <a:moveTo>
                  <a:pt x="32" y="208"/>
                </a:moveTo>
                <a:cubicBezTo>
                  <a:pt x="32" y="175"/>
                  <a:pt x="59" y="148"/>
                  <a:pt x="92" y="148"/>
                </a:cubicBezTo>
                <a:cubicBezTo>
                  <a:pt x="125" y="148"/>
                  <a:pt x="152" y="175"/>
                  <a:pt x="152" y="208"/>
                </a:cubicBezTo>
                <a:cubicBezTo>
                  <a:pt x="152" y="241"/>
                  <a:pt x="125" y="268"/>
                  <a:pt x="92" y="268"/>
                </a:cubicBezTo>
                <a:cubicBezTo>
                  <a:pt x="59" y="268"/>
                  <a:pt x="32" y="241"/>
                  <a:pt x="32" y="20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9" name="Freeform 7"/>
          <p:cNvSpPr>
            <a:spLocks noEditPoints="1"/>
          </p:cNvSpPr>
          <p:nvPr/>
        </p:nvSpPr>
        <p:spPr bwMode="auto">
          <a:xfrm>
            <a:off x="4550834" y="956523"/>
            <a:ext cx="7641167" cy="2097616"/>
          </a:xfrm>
          <a:custGeom>
            <a:avLst/>
            <a:gdLst>
              <a:gd name="T0" fmla="*/ 5063933 w 1899"/>
              <a:gd name="T1" fmla="*/ 447760 h 520"/>
              <a:gd name="T2" fmla="*/ 4578061 w 1899"/>
              <a:gd name="T3" fmla="*/ 1479424 h 520"/>
              <a:gd name="T4" fmla="*/ 784638 w 1899"/>
              <a:gd name="T5" fmla="*/ 1479424 h 520"/>
              <a:gd name="T6" fmla="*/ 787656 w 1899"/>
              <a:gd name="T7" fmla="*/ 1479424 h 520"/>
              <a:gd name="T8" fmla="*/ 555282 w 1899"/>
              <a:gd name="T9" fmla="*/ 1479424 h 520"/>
              <a:gd name="T10" fmla="*/ 325927 w 1899"/>
              <a:gd name="T11" fmla="*/ 1246468 h 520"/>
              <a:gd name="T12" fmla="*/ 322909 w 1899"/>
              <a:gd name="T13" fmla="*/ 1246468 h 520"/>
              <a:gd name="T14" fmla="*/ 322909 w 1899"/>
              <a:gd name="T15" fmla="*/ 1016537 h 520"/>
              <a:gd name="T16" fmla="*/ 322909 w 1899"/>
              <a:gd name="T17" fmla="*/ 1016537 h 520"/>
              <a:gd name="T18" fmla="*/ 322909 w 1899"/>
              <a:gd name="T19" fmla="*/ 547599 h 520"/>
              <a:gd name="T20" fmla="*/ 552264 w 1899"/>
              <a:gd name="T21" fmla="*/ 275312 h 520"/>
              <a:gd name="T22" fmla="*/ 277641 w 1899"/>
              <a:gd name="T23" fmla="*/ 0 h 520"/>
              <a:gd name="T24" fmla="*/ 0 w 1899"/>
              <a:gd name="T25" fmla="*/ 275312 h 520"/>
              <a:gd name="T26" fmla="*/ 229356 w 1899"/>
              <a:gd name="T27" fmla="*/ 547599 h 520"/>
              <a:gd name="T28" fmla="*/ 229356 w 1899"/>
              <a:gd name="T29" fmla="*/ 1246468 h 520"/>
              <a:gd name="T30" fmla="*/ 229356 w 1899"/>
              <a:gd name="T31" fmla="*/ 1246468 h 520"/>
              <a:gd name="T32" fmla="*/ 555282 w 1899"/>
              <a:gd name="T33" fmla="*/ 1573212 h 520"/>
              <a:gd name="T34" fmla="*/ 4578061 w 1899"/>
              <a:gd name="T35" fmla="*/ 1573212 h 520"/>
              <a:gd name="T36" fmla="*/ 5063933 w 1899"/>
              <a:gd name="T37" fmla="*/ 1010486 h 520"/>
              <a:gd name="T38" fmla="*/ 5730875 w 1899"/>
              <a:gd name="T39" fmla="*/ 1010486 h 520"/>
              <a:gd name="T40" fmla="*/ 5730875 w 1899"/>
              <a:gd name="T41" fmla="*/ 447760 h 520"/>
              <a:gd name="T42" fmla="*/ 5063933 w 1899"/>
              <a:gd name="T43" fmla="*/ 447760 h 520"/>
              <a:gd name="T44" fmla="*/ 96571 w 1899"/>
              <a:gd name="T45" fmla="*/ 275312 h 520"/>
              <a:gd name="T46" fmla="*/ 277641 w 1899"/>
              <a:gd name="T47" fmla="*/ 93788 h 520"/>
              <a:gd name="T48" fmla="*/ 458711 w 1899"/>
              <a:gd name="T49" fmla="*/ 275312 h 520"/>
              <a:gd name="T50" fmla="*/ 277641 w 1899"/>
              <a:gd name="T51" fmla="*/ 456837 h 520"/>
              <a:gd name="T52" fmla="*/ 96571 w 1899"/>
              <a:gd name="T53" fmla="*/ 275312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899" h="520">
                <a:moveTo>
                  <a:pt x="1678" y="148"/>
                </a:moveTo>
                <a:cubicBezTo>
                  <a:pt x="1517" y="489"/>
                  <a:pt x="1517" y="489"/>
                  <a:pt x="1517" y="489"/>
                </a:cubicBezTo>
                <a:cubicBezTo>
                  <a:pt x="260" y="489"/>
                  <a:pt x="260" y="489"/>
                  <a:pt x="260" y="489"/>
                </a:cubicBezTo>
                <a:cubicBezTo>
                  <a:pt x="260" y="489"/>
                  <a:pt x="261" y="489"/>
                  <a:pt x="261" y="489"/>
                </a:cubicBezTo>
                <a:cubicBezTo>
                  <a:pt x="184" y="489"/>
                  <a:pt x="184" y="489"/>
                  <a:pt x="184" y="489"/>
                </a:cubicBezTo>
                <a:cubicBezTo>
                  <a:pt x="142" y="489"/>
                  <a:pt x="108" y="455"/>
                  <a:pt x="108" y="412"/>
                </a:cubicBezTo>
                <a:cubicBezTo>
                  <a:pt x="107" y="412"/>
                  <a:pt x="107" y="412"/>
                  <a:pt x="107" y="412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50" y="174"/>
                  <a:pt x="183" y="136"/>
                  <a:pt x="183" y="91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6"/>
                  <a:pt x="33" y="174"/>
                  <a:pt x="76" y="181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72"/>
                  <a:pt x="125" y="520"/>
                  <a:pt x="184" y="520"/>
                </a:cubicBezTo>
                <a:cubicBezTo>
                  <a:pt x="1517" y="520"/>
                  <a:pt x="1517" y="520"/>
                  <a:pt x="1517" y="520"/>
                </a:cubicBezTo>
                <a:cubicBezTo>
                  <a:pt x="1678" y="334"/>
                  <a:pt x="1678" y="334"/>
                  <a:pt x="1678" y="334"/>
                </a:cubicBezTo>
                <a:cubicBezTo>
                  <a:pt x="1899" y="334"/>
                  <a:pt x="1899" y="334"/>
                  <a:pt x="1899" y="334"/>
                </a:cubicBezTo>
                <a:cubicBezTo>
                  <a:pt x="1899" y="148"/>
                  <a:pt x="1899" y="148"/>
                  <a:pt x="1899" y="148"/>
                </a:cubicBezTo>
                <a:lnTo>
                  <a:pt x="1678" y="148"/>
                </a:lnTo>
                <a:close/>
                <a:moveTo>
                  <a:pt x="32" y="91"/>
                </a:moveTo>
                <a:cubicBezTo>
                  <a:pt x="32" y="58"/>
                  <a:pt x="59" y="31"/>
                  <a:pt x="92" y="31"/>
                </a:cubicBezTo>
                <a:cubicBezTo>
                  <a:pt x="125" y="31"/>
                  <a:pt x="152" y="58"/>
                  <a:pt x="152" y="91"/>
                </a:cubicBezTo>
                <a:cubicBezTo>
                  <a:pt x="152" y="125"/>
                  <a:pt x="125" y="151"/>
                  <a:pt x="92" y="151"/>
                </a:cubicBezTo>
                <a:cubicBezTo>
                  <a:pt x="59" y="151"/>
                  <a:pt x="32" y="125"/>
                  <a:pt x="32" y="91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Freeform 8"/>
          <p:cNvSpPr>
            <a:spLocks noEditPoints="1"/>
          </p:cNvSpPr>
          <p:nvPr/>
        </p:nvSpPr>
        <p:spPr bwMode="auto">
          <a:xfrm>
            <a:off x="3073400" y="2844590"/>
            <a:ext cx="9118600" cy="749300"/>
          </a:xfrm>
          <a:custGeom>
            <a:avLst/>
            <a:gdLst>
              <a:gd name="T0" fmla="*/ 6171956 w 2266"/>
              <a:gd name="T1" fmla="*/ 0 h 186"/>
              <a:gd name="T2" fmla="*/ 5686047 w 2266"/>
              <a:gd name="T3" fmla="*/ 232646 h 186"/>
              <a:gd name="T4" fmla="*/ 546271 w 2266"/>
              <a:gd name="T5" fmla="*/ 232646 h 186"/>
              <a:gd name="T6" fmla="*/ 274645 w 2266"/>
              <a:gd name="T7" fmla="*/ 6043 h 186"/>
              <a:gd name="T8" fmla="*/ 0 w 2266"/>
              <a:gd name="T9" fmla="*/ 280988 h 186"/>
              <a:gd name="T10" fmla="*/ 274645 w 2266"/>
              <a:gd name="T11" fmla="*/ 555932 h 186"/>
              <a:gd name="T12" fmla="*/ 546271 w 2266"/>
              <a:gd name="T13" fmla="*/ 326308 h 186"/>
              <a:gd name="T14" fmla="*/ 5686047 w 2266"/>
              <a:gd name="T15" fmla="*/ 326308 h 186"/>
              <a:gd name="T16" fmla="*/ 6171956 w 2266"/>
              <a:gd name="T17" fmla="*/ 561975 h 186"/>
              <a:gd name="T18" fmla="*/ 6838950 w 2266"/>
              <a:gd name="T19" fmla="*/ 561975 h 186"/>
              <a:gd name="T20" fmla="*/ 6838950 w 2266"/>
              <a:gd name="T21" fmla="*/ 0 h 186"/>
              <a:gd name="T22" fmla="*/ 6171956 w 2266"/>
              <a:gd name="T23" fmla="*/ 0 h 186"/>
              <a:gd name="T24" fmla="*/ 274645 w 2266"/>
              <a:gd name="T25" fmla="*/ 462270 h 186"/>
              <a:gd name="T26" fmla="*/ 93560 w 2266"/>
              <a:gd name="T27" fmla="*/ 280988 h 186"/>
              <a:gd name="T28" fmla="*/ 274645 w 2266"/>
              <a:gd name="T29" fmla="*/ 99705 h 186"/>
              <a:gd name="T30" fmla="*/ 455729 w 2266"/>
              <a:gd name="T31" fmla="*/ 280988 h 186"/>
              <a:gd name="T32" fmla="*/ 274645 w 2266"/>
              <a:gd name="T33" fmla="*/ 462270 h 1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66" h="186">
                <a:moveTo>
                  <a:pt x="2045" y="0"/>
                </a:moveTo>
                <a:cubicBezTo>
                  <a:pt x="1884" y="77"/>
                  <a:pt x="1884" y="77"/>
                  <a:pt x="1884" y="77"/>
                </a:cubicBezTo>
                <a:cubicBezTo>
                  <a:pt x="181" y="77"/>
                  <a:pt x="181" y="77"/>
                  <a:pt x="181" y="77"/>
                </a:cubicBezTo>
                <a:cubicBezTo>
                  <a:pt x="174" y="34"/>
                  <a:pt x="136" y="2"/>
                  <a:pt x="91" y="2"/>
                </a:cubicBezTo>
                <a:cubicBezTo>
                  <a:pt x="41" y="2"/>
                  <a:pt x="0" y="43"/>
                  <a:pt x="0" y="93"/>
                </a:cubicBezTo>
                <a:cubicBezTo>
                  <a:pt x="0" y="143"/>
                  <a:pt x="41" y="184"/>
                  <a:pt x="91" y="184"/>
                </a:cubicBezTo>
                <a:cubicBezTo>
                  <a:pt x="136" y="184"/>
                  <a:pt x="174" y="152"/>
                  <a:pt x="181" y="108"/>
                </a:cubicBezTo>
                <a:cubicBezTo>
                  <a:pt x="1884" y="108"/>
                  <a:pt x="1884" y="108"/>
                  <a:pt x="1884" y="108"/>
                </a:cubicBezTo>
                <a:cubicBezTo>
                  <a:pt x="2045" y="186"/>
                  <a:pt x="2045" y="186"/>
                  <a:pt x="2045" y="186"/>
                </a:cubicBezTo>
                <a:cubicBezTo>
                  <a:pt x="2266" y="186"/>
                  <a:pt x="2266" y="186"/>
                  <a:pt x="2266" y="186"/>
                </a:cubicBezTo>
                <a:cubicBezTo>
                  <a:pt x="2266" y="0"/>
                  <a:pt x="2266" y="0"/>
                  <a:pt x="2266" y="0"/>
                </a:cubicBezTo>
                <a:lnTo>
                  <a:pt x="2045" y="0"/>
                </a:lnTo>
                <a:close/>
                <a:moveTo>
                  <a:pt x="91" y="153"/>
                </a:moveTo>
                <a:cubicBezTo>
                  <a:pt x="58" y="153"/>
                  <a:pt x="31" y="126"/>
                  <a:pt x="31" y="93"/>
                </a:cubicBezTo>
                <a:cubicBezTo>
                  <a:pt x="31" y="60"/>
                  <a:pt x="58" y="33"/>
                  <a:pt x="91" y="33"/>
                </a:cubicBezTo>
                <a:cubicBezTo>
                  <a:pt x="124" y="33"/>
                  <a:pt x="151" y="60"/>
                  <a:pt x="151" y="93"/>
                </a:cubicBezTo>
                <a:cubicBezTo>
                  <a:pt x="151" y="126"/>
                  <a:pt x="124" y="153"/>
                  <a:pt x="91" y="153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Freeform 9"/>
          <p:cNvSpPr>
            <a:spLocks noEditPoints="1"/>
          </p:cNvSpPr>
          <p:nvPr/>
        </p:nvSpPr>
        <p:spPr bwMode="auto">
          <a:xfrm>
            <a:off x="4550834" y="3380106"/>
            <a:ext cx="7641167" cy="2097617"/>
          </a:xfrm>
          <a:custGeom>
            <a:avLst/>
            <a:gdLst>
              <a:gd name="T0" fmla="*/ 5063933 w 1899"/>
              <a:gd name="T1" fmla="*/ 565752 h 520"/>
              <a:gd name="T2" fmla="*/ 4578061 w 1899"/>
              <a:gd name="T3" fmla="*/ 0 h 520"/>
              <a:gd name="T4" fmla="*/ 555282 w 1899"/>
              <a:gd name="T5" fmla="*/ 0 h 520"/>
              <a:gd name="T6" fmla="*/ 229356 w 1899"/>
              <a:gd name="T7" fmla="*/ 326744 h 520"/>
              <a:gd name="T8" fmla="*/ 229356 w 1899"/>
              <a:gd name="T9" fmla="*/ 326744 h 520"/>
              <a:gd name="T10" fmla="*/ 229356 w 1899"/>
              <a:gd name="T11" fmla="*/ 1025614 h 520"/>
              <a:gd name="T12" fmla="*/ 0 w 1899"/>
              <a:gd name="T13" fmla="*/ 1297901 h 520"/>
              <a:gd name="T14" fmla="*/ 277641 w 1899"/>
              <a:gd name="T15" fmla="*/ 1573213 h 520"/>
              <a:gd name="T16" fmla="*/ 552264 w 1899"/>
              <a:gd name="T17" fmla="*/ 1297901 h 520"/>
              <a:gd name="T18" fmla="*/ 322909 w 1899"/>
              <a:gd name="T19" fmla="*/ 1025614 h 520"/>
              <a:gd name="T20" fmla="*/ 322909 w 1899"/>
              <a:gd name="T21" fmla="*/ 556675 h 520"/>
              <a:gd name="T22" fmla="*/ 322909 w 1899"/>
              <a:gd name="T23" fmla="*/ 556675 h 520"/>
              <a:gd name="T24" fmla="*/ 322909 w 1899"/>
              <a:gd name="T25" fmla="*/ 326744 h 520"/>
              <a:gd name="T26" fmla="*/ 325927 w 1899"/>
              <a:gd name="T27" fmla="*/ 326744 h 520"/>
              <a:gd name="T28" fmla="*/ 555282 w 1899"/>
              <a:gd name="T29" fmla="*/ 96813 h 520"/>
              <a:gd name="T30" fmla="*/ 787656 w 1899"/>
              <a:gd name="T31" fmla="*/ 96813 h 520"/>
              <a:gd name="T32" fmla="*/ 784638 w 1899"/>
              <a:gd name="T33" fmla="*/ 93788 h 520"/>
              <a:gd name="T34" fmla="*/ 4578061 w 1899"/>
              <a:gd name="T35" fmla="*/ 93788 h 520"/>
              <a:gd name="T36" fmla="*/ 5063933 w 1899"/>
              <a:gd name="T37" fmla="*/ 1128478 h 520"/>
              <a:gd name="T38" fmla="*/ 5730875 w 1899"/>
              <a:gd name="T39" fmla="*/ 1128478 h 520"/>
              <a:gd name="T40" fmla="*/ 5730875 w 1899"/>
              <a:gd name="T41" fmla="*/ 565752 h 520"/>
              <a:gd name="T42" fmla="*/ 5063933 w 1899"/>
              <a:gd name="T43" fmla="*/ 565752 h 520"/>
              <a:gd name="T44" fmla="*/ 458711 w 1899"/>
              <a:gd name="T45" fmla="*/ 1297901 h 520"/>
              <a:gd name="T46" fmla="*/ 277641 w 1899"/>
              <a:gd name="T47" fmla="*/ 1479425 h 520"/>
              <a:gd name="T48" fmla="*/ 96571 w 1899"/>
              <a:gd name="T49" fmla="*/ 1297901 h 520"/>
              <a:gd name="T50" fmla="*/ 277641 w 1899"/>
              <a:gd name="T51" fmla="*/ 1116376 h 520"/>
              <a:gd name="T52" fmla="*/ 458711 w 1899"/>
              <a:gd name="T53" fmla="*/ 1297901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899" h="520">
                <a:moveTo>
                  <a:pt x="1678" y="187"/>
                </a:moveTo>
                <a:cubicBezTo>
                  <a:pt x="1517" y="0"/>
                  <a:pt x="1517" y="0"/>
                  <a:pt x="1517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1517" y="31"/>
                  <a:pt x="1517" y="31"/>
                  <a:pt x="1517" y="31"/>
                </a:cubicBezTo>
                <a:cubicBezTo>
                  <a:pt x="1678" y="373"/>
                  <a:pt x="1678" y="373"/>
                  <a:pt x="1678" y="373"/>
                </a:cubicBezTo>
                <a:cubicBezTo>
                  <a:pt x="1899" y="373"/>
                  <a:pt x="1899" y="373"/>
                  <a:pt x="1899" y="373"/>
                </a:cubicBezTo>
                <a:cubicBezTo>
                  <a:pt x="1899" y="187"/>
                  <a:pt x="1899" y="187"/>
                  <a:pt x="1899" y="187"/>
                </a:cubicBezTo>
                <a:lnTo>
                  <a:pt x="1678" y="187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258A37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Freeform 10"/>
          <p:cNvSpPr>
            <a:spLocks noEditPoints="1"/>
          </p:cNvSpPr>
          <p:nvPr/>
        </p:nvSpPr>
        <p:spPr bwMode="auto">
          <a:xfrm>
            <a:off x="7531101" y="3606590"/>
            <a:ext cx="4660900" cy="2569633"/>
          </a:xfrm>
          <a:custGeom>
            <a:avLst/>
            <a:gdLst>
              <a:gd name="T0" fmla="*/ 2828538 w 1158"/>
              <a:gd name="T1" fmla="*/ 1364487 h 637"/>
              <a:gd name="T2" fmla="*/ 2342525 w 1158"/>
              <a:gd name="T3" fmla="*/ 0 h 637"/>
              <a:gd name="T4" fmla="*/ 555444 w 1158"/>
              <a:gd name="T5" fmla="*/ 0 h 637"/>
              <a:gd name="T6" fmla="*/ 229423 w 1158"/>
              <a:gd name="T7" fmla="*/ 326751 h 637"/>
              <a:gd name="T8" fmla="*/ 229423 w 1158"/>
              <a:gd name="T9" fmla="*/ 326751 h 637"/>
              <a:gd name="T10" fmla="*/ 229423 w 1158"/>
              <a:gd name="T11" fmla="*/ 1025635 h 637"/>
              <a:gd name="T12" fmla="*/ 0 w 1158"/>
              <a:gd name="T13" fmla="*/ 1297927 h 637"/>
              <a:gd name="T14" fmla="*/ 277722 w 1158"/>
              <a:gd name="T15" fmla="*/ 1573245 h 637"/>
              <a:gd name="T16" fmla="*/ 552425 w 1158"/>
              <a:gd name="T17" fmla="*/ 1297927 h 637"/>
              <a:gd name="T18" fmla="*/ 323003 w 1158"/>
              <a:gd name="T19" fmla="*/ 1025635 h 637"/>
              <a:gd name="T20" fmla="*/ 323003 w 1158"/>
              <a:gd name="T21" fmla="*/ 556687 h 637"/>
              <a:gd name="T22" fmla="*/ 323003 w 1158"/>
              <a:gd name="T23" fmla="*/ 326751 h 637"/>
              <a:gd name="T24" fmla="*/ 326022 w 1158"/>
              <a:gd name="T25" fmla="*/ 326751 h 637"/>
              <a:gd name="T26" fmla="*/ 555444 w 1158"/>
              <a:gd name="T27" fmla="*/ 96815 h 637"/>
              <a:gd name="T28" fmla="*/ 787885 w 1158"/>
              <a:gd name="T29" fmla="*/ 96815 h 637"/>
              <a:gd name="T30" fmla="*/ 784867 w 1158"/>
              <a:gd name="T31" fmla="*/ 93790 h 637"/>
              <a:gd name="T32" fmla="*/ 2342525 w 1158"/>
              <a:gd name="T33" fmla="*/ 93790 h 637"/>
              <a:gd name="T34" fmla="*/ 2828538 w 1158"/>
              <a:gd name="T35" fmla="*/ 1927225 h 637"/>
              <a:gd name="T36" fmla="*/ 3495675 w 1158"/>
              <a:gd name="T37" fmla="*/ 1927225 h 637"/>
              <a:gd name="T38" fmla="*/ 3495675 w 1158"/>
              <a:gd name="T39" fmla="*/ 1364487 h 637"/>
              <a:gd name="T40" fmla="*/ 2828538 w 1158"/>
              <a:gd name="T41" fmla="*/ 1364487 h 637"/>
              <a:gd name="T42" fmla="*/ 458845 w 1158"/>
              <a:gd name="T43" fmla="*/ 1297927 h 637"/>
              <a:gd name="T44" fmla="*/ 277722 w 1158"/>
              <a:gd name="T45" fmla="*/ 1479455 h 637"/>
              <a:gd name="T46" fmla="*/ 96599 w 1158"/>
              <a:gd name="T47" fmla="*/ 1297927 h 637"/>
              <a:gd name="T48" fmla="*/ 277722 w 1158"/>
              <a:gd name="T49" fmla="*/ 1116399 h 637"/>
              <a:gd name="T50" fmla="*/ 458845 w 1158"/>
              <a:gd name="T51" fmla="*/ 1297927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58" h="637">
                <a:moveTo>
                  <a:pt x="937" y="451"/>
                </a:moveTo>
                <a:cubicBezTo>
                  <a:pt x="776" y="0"/>
                  <a:pt x="776" y="0"/>
                  <a:pt x="776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776" y="31"/>
                  <a:pt x="776" y="31"/>
                  <a:pt x="776" y="31"/>
                </a:cubicBezTo>
                <a:cubicBezTo>
                  <a:pt x="937" y="637"/>
                  <a:pt x="937" y="637"/>
                  <a:pt x="937" y="637"/>
                </a:cubicBezTo>
                <a:cubicBezTo>
                  <a:pt x="1158" y="637"/>
                  <a:pt x="1158" y="637"/>
                  <a:pt x="1158" y="637"/>
                </a:cubicBezTo>
                <a:cubicBezTo>
                  <a:pt x="1158" y="451"/>
                  <a:pt x="1158" y="451"/>
                  <a:pt x="1158" y="451"/>
                </a:cubicBezTo>
                <a:lnTo>
                  <a:pt x="937" y="451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4707467" y="107505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6631"/>
                </a:solidFill>
                <a:ea typeface="微软雅黑" panose="020B0503020204020204" pitchFamily="34" charset="-122"/>
              </a:rPr>
              <a:t>2</a:t>
            </a:r>
            <a:endParaRPr lang="zh-CN" altLang="zh-CN" sz="2400" b="1" dirty="0">
              <a:solidFill>
                <a:srgbClr val="006631"/>
              </a:solidFill>
              <a:ea typeface="微软雅黑" panose="020B0503020204020204" pitchFamily="34" charset="-122"/>
            </a:endParaRP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4707467" y="485965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6631"/>
                </a:solidFill>
                <a:ea typeface="微软雅黑" panose="020B0503020204020204" pitchFamily="34" charset="-122"/>
              </a:rPr>
              <a:t>4</a:t>
            </a:r>
            <a:endParaRPr lang="zh-CN" altLang="zh-CN" sz="2400" b="1" dirty="0">
              <a:solidFill>
                <a:srgbClr val="00663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7696200" y="857040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6631"/>
                </a:solidFill>
                <a:ea typeface="微软雅黑" panose="020B0503020204020204" pitchFamily="34" charset="-122"/>
              </a:rPr>
              <a:t>1</a:t>
            </a:r>
            <a:endParaRPr lang="zh-CN" altLang="zh-CN" sz="2400" b="1" dirty="0">
              <a:solidFill>
                <a:srgbClr val="00663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7696200" y="5096724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6631"/>
                </a:solidFill>
                <a:ea typeface="微软雅黑" panose="020B0503020204020204" pitchFamily="34" charset="-122"/>
              </a:rPr>
              <a:t>5</a:t>
            </a:r>
            <a:endParaRPr lang="zh-CN" altLang="zh-CN" sz="2400" b="1" dirty="0">
              <a:solidFill>
                <a:srgbClr val="00663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3225800" y="2973706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006631"/>
                </a:solidFill>
                <a:ea typeface="微软雅黑" panose="020B0503020204020204" pitchFamily="34" charset="-122"/>
              </a:rPr>
              <a:t>3</a:t>
            </a:r>
            <a:endParaRPr lang="zh-CN" altLang="zh-CN" sz="2400" b="1" dirty="0">
              <a:solidFill>
                <a:srgbClr val="00663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Rectangle 71"/>
          <p:cNvSpPr/>
          <p:nvPr/>
        </p:nvSpPr>
        <p:spPr>
          <a:xfrm>
            <a:off x="851454" y="3166116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2"/>
          <p:cNvSpPr txBox="1"/>
          <p:nvPr/>
        </p:nvSpPr>
        <p:spPr>
          <a:xfrm>
            <a:off x="1246756" y="2884862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85989" y="1378637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1"/>
          <p:cNvSpPr txBox="1"/>
          <p:nvPr/>
        </p:nvSpPr>
        <p:spPr>
          <a:xfrm>
            <a:off x="5630067" y="1807903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73972" y="1378637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1"/>
          <p:cNvSpPr txBox="1"/>
          <p:nvPr/>
        </p:nvSpPr>
        <p:spPr>
          <a:xfrm>
            <a:off x="8618050" y="1807903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85989" y="3919857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5630067" y="437643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73972" y="392526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1"/>
          <p:cNvSpPr txBox="1"/>
          <p:nvPr/>
        </p:nvSpPr>
        <p:spPr>
          <a:xfrm>
            <a:off x="8618050" y="437643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282071" y="1438751"/>
            <a:ext cx="9811630" cy="1162579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grpSp>
        <p:nvGrpSpPr>
          <p:cNvPr id="2" name="Group 1"/>
          <p:cNvGrpSpPr/>
          <p:nvPr/>
        </p:nvGrpSpPr>
        <p:grpSpPr>
          <a:xfrm>
            <a:off x="1553373" y="2948783"/>
            <a:ext cx="284798" cy="284798"/>
            <a:chOff x="806479" y="2823839"/>
            <a:chExt cx="262890" cy="262890"/>
          </a:xfrm>
        </p:grpSpPr>
        <p:sp>
          <p:nvSpPr>
            <p:cNvPr id="41" name="Oval 40"/>
            <p:cNvSpPr/>
            <p:nvPr/>
          </p:nvSpPr>
          <p:spPr>
            <a:xfrm>
              <a:off x="806479" y="2823839"/>
              <a:ext cx="262890" cy="262890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862797" y="2886501"/>
              <a:ext cx="153678" cy="136556"/>
            </a:xfrm>
            <a:custGeom>
              <a:avLst/>
              <a:gdLst>
                <a:gd name="T0" fmla="*/ 374 w 2388"/>
                <a:gd name="T1" fmla="*/ 687 h 2123"/>
                <a:gd name="T2" fmla="*/ 700 w 2388"/>
                <a:gd name="T3" fmla="*/ 802 h 2123"/>
                <a:gd name="T4" fmla="*/ 743 w 2388"/>
                <a:gd name="T5" fmla="*/ 790 h 2123"/>
                <a:gd name="T6" fmla="*/ 924 w 2388"/>
                <a:gd name="T7" fmla="*/ 628 h 2123"/>
                <a:gd name="T8" fmla="*/ 928 w 2388"/>
                <a:gd name="T9" fmla="*/ 594 h 2123"/>
                <a:gd name="T10" fmla="*/ 840 w 2388"/>
                <a:gd name="T11" fmla="*/ 480 h 2123"/>
                <a:gd name="T12" fmla="*/ 1305 w 2388"/>
                <a:gd name="T13" fmla="*/ 5 h 2123"/>
                <a:gd name="T14" fmla="*/ 953 w 2388"/>
                <a:gd name="T15" fmla="*/ 4 h 2123"/>
                <a:gd name="T16" fmla="*/ 512 w 2388"/>
                <a:gd name="T17" fmla="*/ 230 h 2123"/>
                <a:gd name="T18" fmla="*/ 330 w 2388"/>
                <a:gd name="T19" fmla="*/ 374 h 2123"/>
                <a:gd name="T20" fmla="*/ 260 w 2388"/>
                <a:gd name="T21" fmla="*/ 534 h 2123"/>
                <a:gd name="T22" fmla="*/ 109 w 2388"/>
                <a:gd name="T23" fmla="*/ 583 h 2123"/>
                <a:gd name="T24" fmla="*/ 19 w 2388"/>
                <a:gd name="T25" fmla="*/ 656 h 2123"/>
                <a:gd name="T26" fmla="*/ 16 w 2388"/>
                <a:gd name="T27" fmla="*/ 712 h 2123"/>
                <a:gd name="T28" fmla="*/ 179 w 2388"/>
                <a:gd name="T29" fmla="*/ 893 h 2123"/>
                <a:gd name="T30" fmla="*/ 247 w 2388"/>
                <a:gd name="T31" fmla="*/ 901 h 2123"/>
                <a:gd name="T32" fmla="*/ 331 w 2388"/>
                <a:gd name="T33" fmla="*/ 827 h 2123"/>
                <a:gd name="T34" fmla="*/ 374 w 2388"/>
                <a:gd name="T35" fmla="*/ 687 h 2123"/>
                <a:gd name="T36" fmla="*/ 1053 w 2388"/>
                <a:gd name="T37" fmla="*/ 748 h 2123"/>
                <a:gd name="T38" fmla="*/ 1006 w 2388"/>
                <a:gd name="T39" fmla="*/ 745 h 2123"/>
                <a:gd name="T40" fmla="*/ 835 w 2388"/>
                <a:gd name="T41" fmla="*/ 894 h 2123"/>
                <a:gd name="T42" fmla="*/ 832 w 2388"/>
                <a:gd name="T43" fmla="*/ 942 h 2123"/>
                <a:gd name="T44" fmla="*/ 1819 w 2388"/>
                <a:gd name="T45" fmla="*/ 2065 h 2123"/>
                <a:gd name="T46" fmla="*/ 1909 w 2388"/>
                <a:gd name="T47" fmla="*/ 2072 h 2123"/>
                <a:gd name="T48" fmla="*/ 2024 w 2388"/>
                <a:gd name="T49" fmla="*/ 1975 h 2123"/>
                <a:gd name="T50" fmla="*/ 2031 w 2388"/>
                <a:gd name="T51" fmla="*/ 1885 h 2123"/>
                <a:gd name="T52" fmla="*/ 1053 w 2388"/>
                <a:gd name="T53" fmla="*/ 748 h 2123"/>
                <a:gd name="T54" fmla="*/ 2370 w 2388"/>
                <a:gd name="T55" fmla="*/ 270 h 2123"/>
                <a:gd name="T56" fmla="*/ 2315 w 2388"/>
                <a:gd name="T57" fmla="*/ 248 h 2123"/>
                <a:gd name="T58" fmla="*/ 2200 w 2388"/>
                <a:gd name="T59" fmla="*/ 428 h 2123"/>
                <a:gd name="T60" fmla="*/ 1970 w 2388"/>
                <a:gd name="T61" fmla="*/ 476 h 2123"/>
                <a:gd name="T62" fmla="*/ 1905 w 2388"/>
                <a:gd name="T63" fmla="*/ 267 h 2123"/>
                <a:gd name="T64" fmla="*/ 2012 w 2388"/>
                <a:gd name="T65" fmla="*/ 78 h 2123"/>
                <a:gd name="T66" fmla="*/ 1968 w 2388"/>
                <a:gd name="T67" fmla="*/ 35 h 2123"/>
                <a:gd name="T68" fmla="*/ 1632 w 2388"/>
                <a:gd name="T69" fmla="*/ 304 h 2123"/>
                <a:gd name="T70" fmla="*/ 1531 w 2388"/>
                <a:gd name="T71" fmla="*/ 720 h 2123"/>
                <a:gd name="T72" fmla="*/ 1371 w 2388"/>
                <a:gd name="T73" fmla="*/ 886 h 2123"/>
                <a:gd name="T74" fmla="*/ 1532 w 2388"/>
                <a:gd name="T75" fmla="*/ 1073 h 2123"/>
                <a:gd name="T76" fmla="*/ 1729 w 2388"/>
                <a:gd name="T77" fmla="*/ 886 h 2123"/>
                <a:gd name="T78" fmla="*/ 1967 w 2388"/>
                <a:gd name="T79" fmla="*/ 814 h 2123"/>
                <a:gd name="T80" fmla="*/ 2331 w 2388"/>
                <a:gd name="T81" fmla="*/ 664 h 2123"/>
                <a:gd name="T82" fmla="*/ 2370 w 2388"/>
                <a:gd name="T83" fmla="*/ 270 h 2123"/>
                <a:gd name="T84" fmla="*/ 327 w 2388"/>
                <a:gd name="T85" fmla="*/ 1897 h 2123"/>
                <a:gd name="T86" fmla="*/ 327 w 2388"/>
                <a:gd name="T87" fmla="*/ 1987 h 2123"/>
                <a:gd name="T88" fmla="*/ 440 w 2388"/>
                <a:gd name="T89" fmla="*/ 2098 h 2123"/>
                <a:gd name="T90" fmla="*/ 529 w 2388"/>
                <a:gd name="T91" fmla="*/ 2087 h 2123"/>
                <a:gd name="T92" fmla="*/ 1113 w 2388"/>
                <a:gd name="T93" fmla="*/ 1513 h 2123"/>
                <a:gd name="T94" fmla="*/ 934 w 2388"/>
                <a:gd name="T95" fmla="*/ 1309 h 2123"/>
                <a:gd name="T96" fmla="*/ 327 w 2388"/>
                <a:gd name="T97" fmla="*/ 1897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8" h="2123">
                  <a:moveTo>
                    <a:pt x="374" y="687"/>
                  </a:moveTo>
                  <a:cubicBezTo>
                    <a:pt x="485" y="600"/>
                    <a:pt x="577" y="660"/>
                    <a:pt x="700" y="802"/>
                  </a:cubicBezTo>
                  <a:cubicBezTo>
                    <a:pt x="714" y="818"/>
                    <a:pt x="732" y="800"/>
                    <a:pt x="743" y="790"/>
                  </a:cubicBezTo>
                  <a:cubicBezTo>
                    <a:pt x="753" y="781"/>
                    <a:pt x="916" y="635"/>
                    <a:pt x="924" y="628"/>
                  </a:cubicBezTo>
                  <a:cubicBezTo>
                    <a:pt x="931" y="621"/>
                    <a:pt x="941" y="608"/>
                    <a:pt x="928" y="594"/>
                  </a:cubicBezTo>
                  <a:cubicBezTo>
                    <a:pt x="916" y="579"/>
                    <a:pt x="870" y="519"/>
                    <a:pt x="840" y="480"/>
                  </a:cubicBezTo>
                  <a:cubicBezTo>
                    <a:pt x="625" y="199"/>
                    <a:pt x="1429" y="8"/>
                    <a:pt x="1305" y="5"/>
                  </a:cubicBezTo>
                  <a:cubicBezTo>
                    <a:pt x="1243" y="3"/>
                    <a:pt x="990" y="0"/>
                    <a:pt x="953" y="4"/>
                  </a:cubicBezTo>
                  <a:cubicBezTo>
                    <a:pt x="800" y="20"/>
                    <a:pt x="608" y="163"/>
                    <a:pt x="512" y="230"/>
                  </a:cubicBezTo>
                  <a:cubicBezTo>
                    <a:pt x="385" y="316"/>
                    <a:pt x="338" y="367"/>
                    <a:pt x="330" y="374"/>
                  </a:cubicBezTo>
                  <a:cubicBezTo>
                    <a:pt x="295" y="405"/>
                    <a:pt x="325" y="477"/>
                    <a:pt x="260" y="534"/>
                  </a:cubicBezTo>
                  <a:cubicBezTo>
                    <a:pt x="191" y="594"/>
                    <a:pt x="149" y="549"/>
                    <a:pt x="109" y="583"/>
                  </a:cubicBezTo>
                  <a:cubicBezTo>
                    <a:pt x="89" y="601"/>
                    <a:pt x="34" y="642"/>
                    <a:pt x="19" y="656"/>
                  </a:cubicBezTo>
                  <a:cubicBezTo>
                    <a:pt x="3" y="669"/>
                    <a:pt x="0" y="693"/>
                    <a:pt x="16" y="712"/>
                  </a:cubicBezTo>
                  <a:cubicBezTo>
                    <a:pt x="16" y="712"/>
                    <a:pt x="167" y="878"/>
                    <a:pt x="179" y="893"/>
                  </a:cubicBezTo>
                  <a:cubicBezTo>
                    <a:pt x="192" y="907"/>
                    <a:pt x="226" y="920"/>
                    <a:pt x="247" y="901"/>
                  </a:cubicBezTo>
                  <a:cubicBezTo>
                    <a:pt x="268" y="882"/>
                    <a:pt x="322" y="835"/>
                    <a:pt x="331" y="827"/>
                  </a:cubicBezTo>
                  <a:cubicBezTo>
                    <a:pt x="340" y="819"/>
                    <a:pt x="325" y="724"/>
                    <a:pt x="374" y="687"/>
                  </a:cubicBezTo>
                  <a:close/>
                  <a:moveTo>
                    <a:pt x="1053" y="748"/>
                  </a:moveTo>
                  <a:cubicBezTo>
                    <a:pt x="1039" y="732"/>
                    <a:pt x="1021" y="731"/>
                    <a:pt x="1006" y="745"/>
                  </a:cubicBezTo>
                  <a:cubicBezTo>
                    <a:pt x="835" y="894"/>
                    <a:pt x="835" y="894"/>
                    <a:pt x="835" y="894"/>
                  </a:cubicBezTo>
                  <a:cubicBezTo>
                    <a:pt x="822" y="906"/>
                    <a:pt x="820" y="928"/>
                    <a:pt x="832" y="942"/>
                  </a:cubicBezTo>
                  <a:cubicBezTo>
                    <a:pt x="1819" y="2065"/>
                    <a:pt x="1819" y="2065"/>
                    <a:pt x="1819" y="2065"/>
                  </a:cubicBezTo>
                  <a:cubicBezTo>
                    <a:pt x="1843" y="2092"/>
                    <a:pt x="1883" y="2095"/>
                    <a:pt x="1909" y="2072"/>
                  </a:cubicBezTo>
                  <a:cubicBezTo>
                    <a:pt x="2024" y="1975"/>
                    <a:pt x="2024" y="1975"/>
                    <a:pt x="2024" y="1975"/>
                  </a:cubicBezTo>
                  <a:cubicBezTo>
                    <a:pt x="2051" y="1952"/>
                    <a:pt x="2054" y="1911"/>
                    <a:pt x="2031" y="1885"/>
                  </a:cubicBezTo>
                  <a:lnTo>
                    <a:pt x="1053" y="748"/>
                  </a:lnTo>
                  <a:close/>
                  <a:moveTo>
                    <a:pt x="2370" y="270"/>
                  </a:moveTo>
                  <a:cubicBezTo>
                    <a:pt x="2361" y="211"/>
                    <a:pt x="2331" y="223"/>
                    <a:pt x="2315" y="248"/>
                  </a:cubicBezTo>
                  <a:cubicBezTo>
                    <a:pt x="2299" y="273"/>
                    <a:pt x="2229" y="380"/>
                    <a:pt x="2200" y="428"/>
                  </a:cubicBezTo>
                  <a:cubicBezTo>
                    <a:pt x="2172" y="475"/>
                    <a:pt x="2101" y="569"/>
                    <a:pt x="1970" y="476"/>
                  </a:cubicBezTo>
                  <a:cubicBezTo>
                    <a:pt x="1833" y="380"/>
                    <a:pt x="1881" y="313"/>
                    <a:pt x="1905" y="267"/>
                  </a:cubicBezTo>
                  <a:cubicBezTo>
                    <a:pt x="1928" y="222"/>
                    <a:pt x="2002" y="94"/>
                    <a:pt x="2012" y="78"/>
                  </a:cubicBezTo>
                  <a:cubicBezTo>
                    <a:pt x="2023" y="62"/>
                    <a:pt x="2011" y="15"/>
                    <a:pt x="1968" y="35"/>
                  </a:cubicBezTo>
                  <a:cubicBezTo>
                    <a:pt x="1926" y="54"/>
                    <a:pt x="1668" y="157"/>
                    <a:pt x="1632" y="304"/>
                  </a:cubicBezTo>
                  <a:cubicBezTo>
                    <a:pt x="1596" y="453"/>
                    <a:pt x="1663" y="587"/>
                    <a:pt x="1531" y="720"/>
                  </a:cubicBezTo>
                  <a:cubicBezTo>
                    <a:pt x="1371" y="886"/>
                    <a:pt x="1371" y="886"/>
                    <a:pt x="1371" y="886"/>
                  </a:cubicBezTo>
                  <a:cubicBezTo>
                    <a:pt x="1532" y="1073"/>
                    <a:pt x="1532" y="1073"/>
                    <a:pt x="1532" y="1073"/>
                  </a:cubicBezTo>
                  <a:cubicBezTo>
                    <a:pt x="1729" y="886"/>
                    <a:pt x="1729" y="886"/>
                    <a:pt x="1729" y="886"/>
                  </a:cubicBezTo>
                  <a:cubicBezTo>
                    <a:pt x="1776" y="839"/>
                    <a:pt x="1876" y="793"/>
                    <a:pt x="1967" y="814"/>
                  </a:cubicBezTo>
                  <a:cubicBezTo>
                    <a:pt x="2161" y="858"/>
                    <a:pt x="2267" y="785"/>
                    <a:pt x="2331" y="664"/>
                  </a:cubicBezTo>
                  <a:cubicBezTo>
                    <a:pt x="2388" y="556"/>
                    <a:pt x="2379" y="329"/>
                    <a:pt x="2370" y="270"/>
                  </a:cubicBezTo>
                  <a:close/>
                  <a:moveTo>
                    <a:pt x="327" y="1897"/>
                  </a:moveTo>
                  <a:cubicBezTo>
                    <a:pt x="302" y="1922"/>
                    <a:pt x="302" y="1962"/>
                    <a:pt x="327" y="1987"/>
                  </a:cubicBezTo>
                  <a:cubicBezTo>
                    <a:pt x="440" y="2098"/>
                    <a:pt x="440" y="2098"/>
                    <a:pt x="440" y="2098"/>
                  </a:cubicBezTo>
                  <a:cubicBezTo>
                    <a:pt x="465" y="2123"/>
                    <a:pt x="504" y="2112"/>
                    <a:pt x="529" y="2087"/>
                  </a:cubicBezTo>
                  <a:cubicBezTo>
                    <a:pt x="1113" y="1513"/>
                    <a:pt x="1113" y="1513"/>
                    <a:pt x="1113" y="1513"/>
                  </a:cubicBezTo>
                  <a:cubicBezTo>
                    <a:pt x="934" y="1309"/>
                    <a:pt x="934" y="1309"/>
                    <a:pt x="934" y="1309"/>
                  </a:cubicBezTo>
                  <a:lnTo>
                    <a:pt x="327" y="18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>
                <a:latin typeface="PT Sans" panose="020B0503020203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553373" y="3550183"/>
            <a:ext cx="284798" cy="284798"/>
            <a:chOff x="806479" y="3291475"/>
            <a:chExt cx="262890" cy="262890"/>
          </a:xfrm>
        </p:grpSpPr>
        <p:sp>
          <p:nvSpPr>
            <p:cNvPr id="43" name="Oval 42"/>
            <p:cNvSpPr/>
            <p:nvPr/>
          </p:nvSpPr>
          <p:spPr>
            <a:xfrm>
              <a:off x="806479" y="3291475"/>
              <a:ext cx="262890" cy="262890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883180" y="3354949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/>
            </a:p>
          </p:txBody>
        </p:sp>
      </p:grpSp>
      <p:sp>
        <p:nvSpPr>
          <p:cNvPr id="22" name="TextBox 61"/>
          <p:cNvSpPr txBox="1"/>
          <p:nvPr/>
        </p:nvSpPr>
        <p:spPr>
          <a:xfrm>
            <a:off x="1589194" y="1693300"/>
            <a:ext cx="3833566" cy="7029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1"/>
          <p:cNvSpPr txBox="1"/>
          <p:nvPr/>
        </p:nvSpPr>
        <p:spPr>
          <a:xfrm>
            <a:off x="1899182" y="2948783"/>
            <a:ext cx="283893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5" name="TextBox 61"/>
          <p:cNvSpPr txBox="1"/>
          <p:nvPr/>
        </p:nvSpPr>
        <p:spPr>
          <a:xfrm>
            <a:off x="1870706" y="3543879"/>
            <a:ext cx="283893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1084543" y="5197478"/>
            <a:ext cx="10009158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4"/>
          <p:cNvGrpSpPr/>
          <p:nvPr/>
        </p:nvGrpSpPr>
        <p:grpSpPr>
          <a:xfrm>
            <a:off x="1553373" y="4144457"/>
            <a:ext cx="284798" cy="284798"/>
            <a:chOff x="806479" y="3291475"/>
            <a:chExt cx="262890" cy="262890"/>
          </a:xfrm>
        </p:grpSpPr>
        <p:sp>
          <p:nvSpPr>
            <p:cNvPr id="29" name="Oval 42"/>
            <p:cNvSpPr/>
            <p:nvPr/>
          </p:nvSpPr>
          <p:spPr>
            <a:xfrm>
              <a:off x="806479" y="3291475"/>
              <a:ext cx="262890" cy="262890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883180" y="3354949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9060" tIns="49530" rIns="99060" bIns="49530" numCol="1" anchor="t" anchorCtr="0" compatLnSpc="1"/>
            <a:lstStyle/>
            <a:p>
              <a:endParaRPr lang="en-US" sz="1715"/>
            </a:p>
          </p:txBody>
        </p:sp>
      </p:grpSp>
      <p:sp>
        <p:nvSpPr>
          <p:cNvPr id="31" name="TextBox 61"/>
          <p:cNvSpPr txBox="1"/>
          <p:nvPr/>
        </p:nvSpPr>
        <p:spPr>
          <a:xfrm>
            <a:off x="1870706" y="4138153"/>
            <a:ext cx="283893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89040" y="2021313"/>
            <a:ext cx="4479860" cy="2593603"/>
            <a:chOff x="6489040" y="2021313"/>
            <a:chExt cx="4479860" cy="259360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040" y="2021313"/>
              <a:ext cx="4479860" cy="2593603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5" t="3902" r="3377"/>
            <a:stretch>
              <a:fillRect/>
            </a:stretch>
          </p:blipFill>
          <p:spPr>
            <a:xfrm>
              <a:off x="7044139" y="2188264"/>
              <a:ext cx="3366492" cy="2096783"/>
            </a:xfrm>
            <a:custGeom>
              <a:avLst/>
              <a:gdLst>
                <a:gd name="connsiteX0" fmla="*/ 0 w 3366492"/>
                <a:gd name="connsiteY0" fmla="*/ 0 h 2096783"/>
                <a:gd name="connsiteX1" fmla="*/ 3366492 w 3366492"/>
                <a:gd name="connsiteY1" fmla="*/ 0 h 2096783"/>
                <a:gd name="connsiteX2" fmla="*/ 3366492 w 3366492"/>
                <a:gd name="connsiteY2" fmla="*/ 2096783 h 2096783"/>
                <a:gd name="connsiteX3" fmla="*/ 0 w 3366492"/>
                <a:gd name="connsiteY3" fmla="*/ 2096783 h 209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6492" h="2096783">
                  <a:moveTo>
                    <a:pt x="0" y="0"/>
                  </a:moveTo>
                  <a:lnTo>
                    <a:pt x="3366492" y="0"/>
                  </a:lnTo>
                  <a:lnTo>
                    <a:pt x="3366492" y="2096783"/>
                  </a:lnTo>
                  <a:lnTo>
                    <a:pt x="0" y="2096783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 形 1"/>
          <p:cNvSpPr/>
          <p:nvPr/>
        </p:nvSpPr>
        <p:spPr>
          <a:xfrm rot="2686645">
            <a:off x="4605409" y="2412321"/>
            <a:ext cx="1430064" cy="1443667"/>
          </a:xfrm>
          <a:prstGeom prst="corner">
            <a:avLst/>
          </a:prstGeom>
          <a:solidFill>
            <a:srgbClr val="258A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3" name="L 形 2"/>
          <p:cNvSpPr/>
          <p:nvPr/>
        </p:nvSpPr>
        <p:spPr>
          <a:xfrm rot="8086645">
            <a:off x="5819106" y="2416548"/>
            <a:ext cx="1420689" cy="1392304"/>
          </a:xfrm>
          <a:prstGeom prst="corner">
            <a:avLst/>
          </a:prstGeom>
          <a:solidFill>
            <a:srgbClr val="00663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4" name="L 形 3"/>
          <p:cNvSpPr/>
          <p:nvPr/>
        </p:nvSpPr>
        <p:spPr>
          <a:xfrm rot="13486645">
            <a:off x="5830864" y="3610563"/>
            <a:ext cx="1428819" cy="1428819"/>
          </a:xfrm>
          <a:prstGeom prst="corner">
            <a:avLst/>
          </a:prstGeom>
          <a:solidFill>
            <a:srgbClr val="258A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5" name="L 形 4"/>
          <p:cNvSpPr/>
          <p:nvPr/>
        </p:nvSpPr>
        <p:spPr>
          <a:xfrm rot="18886645">
            <a:off x="4630661" y="3640515"/>
            <a:ext cx="1428819" cy="1428819"/>
          </a:xfrm>
          <a:prstGeom prst="corner">
            <a:avLst/>
          </a:prstGeom>
          <a:solidFill>
            <a:srgbClr val="00663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/>
          </a:p>
        </p:txBody>
      </p:sp>
      <p:sp>
        <p:nvSpPr>
          <p:cNvPr id="6" name="文本框 5"/>
          <p:cNvSpPr txBox="1"/>
          <p:nvPr/>
        </p:nvSpPr>
        <p:spPr>
          <a:xfrm>
            <a:off x="4548616" y="2633179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6035" y="2102253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67297" y="3875403"/>
            <a:ext cx="540648" cy="9590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8416" y="4157805"/>
            <a:ext cx="540648" cy="106733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 rot="10800000" flipV="1">
            <a:off x="3395960" y="2180807"/>
            <a:ext cx="272237" cy="276076"/>
          </a:xfrm>
          <a:prstGeom prst="roundRect">
            <a:avLst>
              <a:gd name="adj" fmla="val 5039"/>
            </a:avLst>
          </a:prstGeom>
          <a:solidFill>
            <a:srgbClr val="258A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531220" y="2073531"/>
            <a:ext cx="176996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Strengths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19593" y="2456884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 rot="10800000" flipV="1">
            <a:off x="8289986" y="2195434"/>
            <a:ext cx="272237" cy="276076"/>
          </a:xfrm>
          <a:prstGeom prst="roundRect">
            <a:avLst>
              <a:gd name="adj" fmla="val 5039"/>
            </a:avLst>
          </a:prstGeom>
          <a:solidFill>
            <a:srgbClr val="00663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15" name="文本框 14"/>
          <p:cNvSpPr txBox="1"/>
          <p:nvPr/>
        </p:nvSpPr>
        <p:spPr>
          <a:xfrm>
            <a:off x="8714351" y="2149825"/>
            <a:ext cx="2057419" cy="774762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Weaknesses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tx2"/>
              </a:solidFill>
              <a:latin typeface="Segoe UI Semilight" panose="020B0402040204020203" pitchFamily="34" charset="0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802721" y="2518551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 rot="10800000" flipV="1">
            <a:off x="3389691" y="424552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00663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273167" y="4150181"/>
            <a:ext cx="208184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Opportunity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19595" y="4519515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 rot="10800000" flipV="1">
            <a:off x="8289983" y="4280285"/>
            <a:ext cx="272237" cy="276076"/>
          </a:xfrm>
          <a:prstGeom prst="roundRect">
            <a:avLst>
              <a:gd name="adj" fmla="val 5039"/>
            </a:avLst>
          </a:prstGeom>
          <a:solidFill>
            <a:srgbClr val="258A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8714347" y="4233656"/>
            <a:ext cx="1529517" cy="41684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Threats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802720" y="4602381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8667521" y="274336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802720" y="488266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4024" y="4882669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4024" y="274336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738187" y="2597663"/>
            <a:ext cx="10715625" cy="1965325"/>
          </a:xfrm>
          <a:custGeom>
            <a:avLst/>
            <a:gdLst>
              <a:gd name="T0" fmla="*/ 2592 w 2854"/>
              <a:gd name="T1" fmla="*/ 64 h 521"/>
              <a:gd name="T2" fmla="*/ 2324 w 2854"/>
              <a:gd name="T3" fmla="*/ 209 h 521"/>
              <a:gd name="T4" fmla="*/ 2022 w 2854"/>
              <a:gd name="T5" fmla="*/ 170 h 521"/>
              <a:gd name="T6" fmla="*/ 1897 w 2854"/>
              <a:gd name="T7" fmla="*/ 217 h 521"/>
              <a:gd name="T8" fmla="*/ 1443 w 2854"/>
              <a:gd name="T9" fmla="*/ 219 h 521"/>
              <a:gd name="T10" fmla="*/ 1169 w 2854"/>
              <a:gd name="T11" fmla="*/ 221 h 521"/>
              <a:gd name="T12" fmla="*/ 887 w 2854"/>
              <a:gd name="T13" fmla="*/ 39 h 521"/>
              <a:gd name="T14" fmla="*/ 586 w 2854"/>
              <a:gd name="T15" fmla="*/ 213 h 521"/>
              <a:gd name="T16" fmla="*/ 271 w 2854"/>
              <a:gd name="T17" fmla="*/ 1 h 521"/>
              <a:gd name="T18" fmla="*/ 148 w 2854"/>
              <a:gd name="T19" fmla="*/ 216 h 521"/>
              <a:gd name="T20" fmla="*/ 463 w 2854"/>
              <a:gd name="T21" fmla="*/ 335 h 521"/>
              <a:gd name="T22" fmla="*/ 539 w 2854"/>
              <a:gd name="T23" fmla="*/ 369 h 521"/>
              <a:gd name="T24" fmla="*/ 1101 w 2854"/>
              <a:gd name="T25" fmla="*/ 340 h 521"/>
              <a:gd name="T26" fmla="*/ 1061 w 2854"/>
              <a:gd name="T27" fmla="*/ 508 h 521"/>
              <a:gd name="T28" fmla="*/ 1418 w 2854"/>
              <a:gd name="T29" fmla="*/ 322 h 521"/>
              <a:gd name="T30" fmla="*/ 1784 w 2854"/>
              <a:gd name="T31" fmla="*/ 496 h 521"/>
              <a:gd name="T32" fmla="*/ 1718 w 2854"/>
              <a:gd name="T33" fmla="*/ 338 h 521"/>
              <a:gd name="T34" fmla="*/ 2274 w 2854"/>
              <a:gd name="T35" fmla="*/ 342 h 521"/>
              <a:gd name="T36" fmla="*/ 2283 w 2854"/>
              <a:gd name="T37" fmla="*/ 336 h 521"/>
              <a:gd name="T38" fmla="*/ 2537 w 2854"/>
              <a:gd name="T39" fmla="*/ 73 h 521"/>
              <a:gd name="T40" fmla="*/ 2575 w 2854"/>
              <a:gd name="T41" fmla="*/ 101 h 521"/>
              <a:gd name="T42" fmla="*/ 2558 w 2854"/>
              <a:gd name="T43" fmla="*/ 89 h 521"/>
              <a:gd name="T44" fmla="*/ 2556 w 2854"/>
              <a:gd name="T45" fmla="*/ 159 h 521"/>
              <a:gd name="T46" fmla="*/ 2010 w 2854"/>
              <a:gd name="T47" fmla="*/ 125 h 521"/>
              <a:gd name="T48" fmla="*/ 1943 w 2854"/>
              <a:gd name="T49" fmla="*/ 49 h 521"/>
              <a:gd name="T50" fmla="*/ 1979 w 2854"/>
              <a:gd name="T51" fmla="*/ 117 h 521"/>
              <a:gd name="T52" fmla="*/ 872 w 2854"/>
              <a:gd name="T53" fmla="*/ 175 h 521"/>
              <a:gd name="T54" fmla="*/ 902 w 2854"/>
              <a:gd name="T55" fmla="*/ 97 h 521"/>
              <a:gd name="T56" fmla="*/ 891 w 2854"/>
              <a:gd name="T57" fmla="*/ 78 h 521"/>
              <a:gd name="T58" fmla="*/ 854 w 2854"/>
              <a:gd name="T59" fmla="*/ 159 h 521"/>
              <a:gd name="T60" fmla="*/ 298 w 2854"/>
              <a:gd name="T61" fmla="*/ 147 h 521"/>
              <a:gd name="T62" fmla="*/ 295 w 2854"/>
              <a:gd name="T63" fmla="*/ 75 h 521"/>
              <a:gd name="T64" fmla="*/ 284 w 2854"/>
              <a:gd name="T65" fmla="*/ 115 h 521"/>
              <a:gd name="T66" fmla="*/ 524 w 2854"/>
              <a:gd name="T67" fmla="*/ 456 h 521"/>
              <a:gd name="T68" fmla="*/ 473 w 2854"/>
              <a:gd name="T69" fmla="*/ 425 h 521"/>
              <a:gd name="T70" fmla="*/ 469 w 2854"/>
              <a:gd name="T71" fmla="*/ 482 h 521"/>
              <a:gd name="T72" fmla="*/ 516 w 2854"/>
              <a:gd name="T73" fmla="*/ 451 h 521"/>
              <a:gd name="T74" fmla="*/ 1122 w 2854"/>
              <a:gd name="T75" fmla="*/ 393 h 521"/>
              <a:gd name="T76" fmla="*/ 1083 w 2854"/>
              <a:gd name="T77" fmla="*/ 441 h 521"/>
              <a:gd name="T78" fmla="*/ 1101 w 2854"/>
              <a:gd name="T79" fmla="*/ 448 h 521"/>
              <a:gd name="T80" fmla="*/ 1120 w 2854"/>
              <a:gd name="T81" fmla="*/ 416 h 521"/>
              <a:gd name="T82" fmla="*/ 1739 w 2854"/>
              <a:gd name="T83" fmla="*/ 428 h 521"/>
              <a:gd name="T84" fmla="*/ 1785 w 2854"/>
              <a:gd name="T85" fmla="*/ 464 h 521"/>
              <a:gd name="T86" fmla="*/ 1744 w 2854"/>
              <a:gd name="T87" fmla="*/ 424 h 521"/>
              <a:gd name="T88" fmla="*/ 1773 w 2854"/>
              <a:gd name="T89" fmla="*/ 478 h 521"/>
              <a:gd name="T90" fmla="*/ 2351 w 2854"/>
              <a:gd name="T91" fmla="*/ 458 h 521"/>
              <a:gd name="T92" fmla="*/ 2378 w 2854"/>
              <a:gd name="T93" fmla="*/ 447 h 521"/>
              <a:gd name="T94" fmla="*/ 2348 w 2854"/>
              <a:gd name="T95" fmla="*/ 393 h 521"/>
              <a:gd name="T96" fmla="*/ 128 w 2854"/>
              <a:gd name="T97" fmla="*/ 317 h 521"/>
              <a:gd name="T98" fmla="*/ 284 w 2854"/>
              <a:gd name="T99" fmla="*/ 245 h 521"/>
              <a:gd name="T100" fmla="*/ 322 w 2854"/>
              <a:gd name="T101" fmla="*/ 214 h 521"/>
              <a:gd name="T102" fmla="*/ 800 w 2854"/>
              <a:gd name="T103" fmla="*/ 320 h 521"/>
              <a:gd name="T104" fmla="*/ 649 w 2854"/>
              <a:gd name="T105" fmla="*/ 227 h 521"/>
              <a:gd name="T106" fmla="*/ 865 w 2854"/>
              <a:gd name="T107" fmla="*/ 326 h 521"/>
              <a:gd name="T108" fmla="*/ 1623 w 2854"/>
              <a:gd name="T109" fmla="*/ 311 h 521"/>
              <a:gd name="T110" fmla="*/ 1166 w 2854"/>
              <a:gd name="T111" fmla="*/ 240 h 521"/>
              <a:gd name="T112" fmla="*/ 1677 w 2854"/>
              <a:gd name="T113" fmla="*/ 223 h 521"/>
              <a:gd name="T114" fmla="*/ 1708 w 2854"/>
              <a:gd name="T115" fmla="*/ 274 h 521"/>
              <a:gd name="T116" fmla="*/ 2273 w 2854"/>
              <a:gd name="T117" fmla="*/ 326 h 521"/>
              <a:gd name="T118" fmla="*/ 2230 w 2854"/>
              <a:gd name="T119" fmla="*/ 219 h 521"/>
              <a:gd name="T120" fmla="*/ 2280 w 2854"/>
              <a:gd name="T121" fmla="*/ 225 h 521"/>
              <a:gd name="T122" fmla="*/ 2643 w 2854"/>
              <a:gd name="T123" fmla="*/ 320 h 521"/>
              <a:gd name="T124" fmla="*/ 2622 w 2854"/>
              <a:gd name="T125" fmla="*/ 22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54" h="521">
                <a:moveTo>
                  <a:pt x="2823" y="211"/>
                </a:moveTo>
                <a:cubicBezTo>
                  <a:pt x="2803" y="200"/>
                  <a:pt x="2778" y="194"/>
                  <a:pt x="2755" y="202"/>
                </a:cubicBezTo>
                <a:cubicBezTo>
                  <a:pt x="2738" y="208"/>
                  <a:pt x="2723" y="213"/>
                  <a:pt x="2706" y="216"/>
                </a:cubicBezTo>
                <a:cubicBezTo>
                  <a:pt x="2687" y="219"/>
                  <a:pt x="2670" y="216"/>
                  <a:pt x="2651" y="216"/>
                </a:cubicBezTo>
                <a:cubicBezTo>
                  <a:pt x="2619" y="215"/>
                  <a:pt x="2587" y="207"/>
                  <a:pt x="2555" y="205"/>
                </a:cubicBezTo>
                <a:cubicBezTo>
                  <a:pt x="2555" y="204"/>
                  <a:pt x="2554" y="204"/>
                  <a:pt x="2553" y="204"/>
                </a:cubicBezTo>
                <a:cubicBezTo>
                  <a:pt x="2548" y="204"/>
                  <a:pt x="2543" y="203"/>
                  <a:pt x="2538" y="203"/>
                </a:cubicBezTo>
                <a:cubicBezTo>
                  <a:pt x="2537" y="204"/>
                  <a:pt x="2536" y="204"/>
                  <a:pt x="2536" y="205"/>
                </a:cubicBezTo>
                <a:cubicBezTo>
                  <a:pt x="2533" y="203"/>
                  <a:pt x="2529" y="201"/>
                  <a:pt x="2526" y="201"/>
                </a:cubicBezTo>
                <a:cubicBezTo>
                  <a:pt x="2540" y="195"/>
                  <a:pt x="2554" y="186"/>
                  <a:pt x="2561" y="173"/>
                </a:cubicBezTo>
                <a:cubicBezTo>
                  <a:pt x="2562" y="172"/>
                  <a:pt x="2563" y="171"/>
                  <a:pt x="2563" y="170"/>
                </a:cubicBezTo>
                <a:cubicBezTo>
                  <a:pt x="2588" y="171"/>
                  <a:pt x="2602" y="144"/>
                  <a:pt x="2603" y="122"/>
                </a:cubicBezTo>
                <a:cubicBezTo>
                  <a:pt x="2604" y="102"/>
                  <a:pt x="2594" y="84"/>
                  <a:pt x="2592" y="64"/>
                </a:cubicBezTo>
                <a:cubicBezTo>
                  <a:pt x="2590" y="50"/>
                  <a:pt x="2585" y="33"/>
                  <a:pt x="2591" y="19"/>
                </a:cubicBezTo>
                <a:cubicBezTo>
                  <a:pt x="2593" y="15"/>
                  <a:pt x="2593" y="11"/>
                  <a:pt x="2592" y="6"/>
                </a:cubicBezTo>
                <a:cubicBezTo>
                  <a:pt x="2591" y="3"/>
                  <a:pt x="2587" y="0"/>
                  <a:pt x="2583" y="1"/>
                </a:cubicBezTo>
                <a:cubicBezTo>
                  <a:pt x="2570" y="5"/>
                  <a:pt x="2560" y="18"/>
                  <a:pt x="2551" y="28"/>
                </a:cubicBezTo>
                <a:cubicBezTo>
                  <a:pt x="2539" y="39"/>
                  <a:pt x="2530" y="53"/>
                  <a:pt x="2526" y="70"/>
                </a:cubicBezTo>
                <a:cubicBezTo>
                  <a:pt x="2518" y="101"/>
                  <a:pt x="2526" y="145"/>
                  <a:pt x="2548" y="170"/>
                </a:cubicBezTo>
                <a:cubicBezTo>
                  <a:pt x="2548" y="171"/>
                  <a:pt x="2549" y="171"/>
                  <a:pt x="2549" y="171"/>
                </a:cubicBezTo>
                <a:cubicBezTo>
                  <a:pt x="2541" y="182"/>
                  <a:pt x="2527" y="193"/>
                  <a:pt x="2514" y="197"/>
                </a:cubicBezTo>
                <a:cubicBezTo>
                  <a:pt x="2513" y="198"/>
                  <a:pt x="2512" y="199"/>
                  <a:pt x="2512" y="200"/>
                </a:cubicBezTo>
                <a:cubicBezTo>
                  <a:pt x="2512" y="200"/>
                  <a:pt x="2512" y="200"/>
                  <a:pt x="2512" y="200"/>
                </a:cubicBezTo>
                <a:cubicBezTo>
                  <a:pt x="2494" y="201"/>
                  <a:pt x="2478" y="209"/>
                  <a:pt x="2460" y="210"/>
                </a:cubicBezTo>
                <a:cubicBezTo>
                  <a:pt x="2446" y="211"/>
                  <a:pt x="2432" y="211"/>
                  <a:pt x="2417" y="211"/>
                </a:cubicBezTo>
                <a:cubicBezTo>
                  <a:pt x="2387" y="211"/>
                  <a:pt x="2355" y="214"/>
                  <a:pt x="2324" y="209"/>
                </a:cubicBezTo>
                <a:cubicBezTo>
                  <a:pt x="2315" y="207"/>
                  <a:pt x="2303" y="204"/>
                  <a:pt x="2293" y="205"/>
                </a:cubicBezTo>
                <a:cubicBezTo>
                  <a:pt x="2285" y="206"/>
                  <a:pt x="2279" y="211"/>
                  <a:pt x="2272" y="211"/>
                </a:cubicBezTo>
                <a:cubicBezTo>
                  <a:pt x="2270" y="212"/>
                  <a:pt x="2269" y="212"/>
                  <a:pt x="2268" y="213"/>
                </a:cubicBezTo>
                <a:cubicBezTo>
                  <a:pt x="2257" y="205"/>
                  <a:pt x="2245" y="203"/>
                  <a:pt x="2231" y="207"/>
                </a:cubicBezTo>
                <a:cubicBezTo>
                  <a:pt x="2205" y="216"/>
                  <a:pt x="2176" y="218"/>
                  <a:pt x="2149" y="217"/>
                </a:cubicBezTo>
                <a:cubicBezTo>
                  <a:pt x="2095" y="215"/>
                  <a:pt x="2041" y="213"/>
                  <a:pt x="1987" y="213"/>
                </a:cubicBezTo>
                <a:cubicBezTo>
                  <a:pt x="1985" y="213"/>
                  <a:pt x="1983" y="214"/>
                  <a:pt x="1981" y="216"/>
                </a:cubicBezTo>
                <a:cubicBezTo>
                  <a:pt x="1978" y="213"/>
                  <a:pt x="1974" y="211"/>
                  <a:pt x="1971" y="209"/>
                </a:cubicBezTo>
                <a:cubicBezTo>
                  <a:pt x="1969" y="209"/>
                  <a:pt x="1968" y="208"/>
                  <a:pt x="1966" y="207"/>
                </a:cubicBezTo>
                <a:cubicBezTo>
                  <a:pt x="1972" y="206"/>
                  <a:pt x="1977" y="203"/>
                  <a:pt x="1982" y="199"/>
                </a:cubicBezTo>
                <a:cubicBezTo>
                  <a:pt x="1986" y="199"/>
                  <a:pt x="1989" y="195"/>
                  <a:pt x="1989" y="191"/>
                </a:cubicBezTo>
                <a:cubicBezTo>
                  <a:pt x="1989" y="191"/>
                  <a:pt x="1989" y="190"/>
                  <a:pt x="1990" y="189"/>
                </a:cubicBezTo>
                <a:cubicBezTo>
                  <a:pt x="2006" y="190"/>
                  <a:pt x="2015" y="186"/>
                  <a:pt x="2022" y="170"/>
                </a:cubicBezTo>
                <a:cubicBezTo>
                  <a:pt x="2030" y="154"/>
                  <a:pt x="2036" y="132"/>
                  <a:pt x="2032" y="114"/>
                </a:cubicBezTo>
                <a:cubicBezTo>
                  <a:pt x="2027" y="92"/>
                  <a:pt x="2011" y="83"/>
                  <a:pt x="1995" y="69"/>
                </a:cubicBezTo>
                <a:cubicBezTo>
                  <a:pt x="1985" y="60"/>
                  <a:pt x="1976" y="50"/>
                  <a:pt x="1967" y="39"/>
                </a:cubicBezTo>
                <a:cubicBezTo>
                  <a:pt x="1959" y="29"/>
                  <a:pt x="1955" y="19"/>
                  <a:pt x="1949" y="8"/>
                </a:cubicBezTo>
                <a:cubicBezTo>
                  <a:pt x="1946" y="4"/>
                  <a:pt x="1941" y="3"/>
                  <a:pt x="1937" y="7"/>
                </a:cubicBezTo>
                <a:cubicBezTo>
                  <a:pt x="1923" y="20"/>
                  <a:pt x="1922" y="38"/>
                  <a:pt x="1917" y="55"/>
                </a:cubicBezTo>
                <a:cubicBezTo>
                  <a:pt x="1912" y="77"/>
                  <a:pt x="1911" y="93"/>
                  <a:pt x="1919" y="114"/>
                </a:cubicBezTo>
                <a:cubicBezTo>
                  <a:pt x="1927" y="134"/>
                  <a:pt x="1936" y="144"/>
                  <a:pt x="1951" y="159"/>
                </a:cubicBezTo>
                <a:cubicBezTo>
                  <a:pt x="1959" y="166"/>
                  <a:pt x="1966" y="173"/>
                  <a:pt x="1969" y="183"/>
                </a:cubicBezTo>
                <a:cubicBezTo>
                  <a:pt x="1970" y="186"/>
                  <a:pt x="1971" y="189"/>
                  <a:pt x="1972" y="191"/>
                </a:cubicBezTo>
                <a:cubicBezTo>
                  <a:pt x="1967" y="197"/>
                  <a:pt x="1959" y="201"/>
                  <a:pt x="1949" y="203"/>
                </a:cubicBezTo>
                <a:cubicBezTo>
                  <a:pt x="1948" y="203"/>
                  <a:pt x="1947" y="204"/>
                  <a:pt x="1947" y="204"/>
                </a:cubicBezTo>
                <a:cubicBezTo>
                  <a:pt x="1930" y="205"/>
                  <a:pt x="1915" y="212"/>
                  <a:pt x="1897" y="217"/>
                </a:cubicBezTo>
                <a:cubicBezTo>
                  <a:pt x="1859" y="226"/>
                  <a:pt x="1825" y="206"/>
                  <a:pt x="1787" y="211"/>
                </a:cubicBezTo>
                <a:cubicBezTo>
                  <a:pt x="1755" y="215"/>
                  <a:pt x="1721" y="213"/>
                  <a:pt x="1689" y="219"/>
                </a:cubicBezTo>
                <a:cubicBezTo>
                  <a:pt x="1687" y="219"/>
                  <a:pt x="1686" y="220"/>
                  <a:pt x="1685" y="221"/>
                </a:cubicBezTo>
                <a:cubicBezTo>
                  <a:pt x="1681" y="216"/>
                  <a:pt x="1674" y="212"/>
                  <a:pt x="1667" y="210"/>
                </a:cubicBezTo>
                <a:cubicBezTo>
                  <a:pt x="1667" y="209"/>
                  <a:pt x="1666" y="209"/>
                  <a:pt x="1666" y="209"/>
                </a:cubicBezTo>
                <a:cubicBezTo>
                  <a:pt x="1665" y="209"/>
                  <a:pt x="1665" y="208"/>
                  <a:pt x="1664" y="209"/>
                </a:cubicBezTo>
                <a:cubicBezTo>
                  <a:pt x="1661" y="208"/>
                  <a:pt x="1659" y="207"/>
                  <a:pt x="1656" y="207"/>
                </a:cubicBezTo>
                <a:cubicBezTo>
                  <a:pt x="1636" y="203"/>
                  <a:pt x="1616" y="212"/>
                  <a:pt x="1596" y="216"/>
                </a:cubicBezTo>
                <a:cubicBezTo>
                  <a:pt x="1582" y="218"/>
                  <a:pt x="1568" y="218"/>
                  <a:pt x="1554" y="219"/>
                </a:cubicBezTo>
                <a:cubicBezTo>
                  <a:pt x="1538" y="222"/>
                  <a:pt x="1527" y="218"/>
                  <a:pt x="1511" y="216"/>
                </a:cubicBezTo>
                <a:cubicBezTo>
                  <a:pt x="1488" y="212"/>
                  <a:pt x="1468" y="223"/>
                  <a:pt x="1445" y="219"/>
                </a:cubicBezTo>
                <a:cubicBezTo>
                  <a:pt x="1444" y="219"/>
                  <a:pt x="1444" y="219"/>
                  <a:pt x="1444" y="219"/>
                </a:cubicBezTo>
                <a:cubicBezTo>
                  <a:pt x="1444" y="219"/>
                  <a:pt x="1447" y="219"/>
                  <a:pt x="1443" y="219"/>
                </a:cubicBezTo>
                <a:cubicBezTo>
                  <a:pt x="1443" y="219"/>
                  <a:pt x="1443" y="219"/>
                  <a:pt x="1443" y="219"/>
                </a:cubicBezTo>
                <a:cubicBezTo>
                  <a:pt x="1443" y="219"/>
                  <a:pt x="1442" y="219"/>
                  <a:pt x="1442" y="219"/>
                </a:cubicBezTo>
                <a:cubicBezTo>
                  <a:pt x="1442" y="219"/>
                  <a:pt x="1442" y="219"/>
                  <a:pt x="1442" y="219"/>
                </a:cubicBezTo>
                <a:cubicBezTo>
                  <a:pt x="1431" y="218"/>
                  <a:pt x="1415" y="215"/>
                  <a:pt x="1405" y="221"/>
                </a:cubicBezTo>
                <a:cubicBezTo>
                  <a:pt x="1403" y="221"/>
                  <a:pt x="1401" y="221"/>
                  <a:pt x="1398" y="221"/>
                </a:cubicBezTo>
                <a:cubicBezTo>
                  <a:pt x="1380" y="221"/>
                  <a:pt x="1362" y="213"/>
                  <a:pt x="1343" y="217"/>
                </a:cubicBezTo>
                <a:cubicBezTo>
                  <a:pt x="1327" y="219"/>
                  <a:pt x="1316" y="222"/>
                  <a:pt x="1300" y="219"/>
                </a:cubicBezTo>
                <a:cubicBezTo>
                  <a:pt x="1286" y="218"/>
                  <a:pt x="1272" y="218"/>
                  <a:pt x="1258" y="216"/>
                </a:cubicBezTo>
                <a:cubicBezTo>
                  <a:pt x="1238" y="212"/>
                  <a:pt x="1218" y="203"/>
                  <a:pt x="1198" y="207"/>
                </a:cubicBezTo>
                <a:cubicBezTo>
                  <a:pt x="1195" y="207"/>
                  <a:pt x="1193" y="208"/>
                  <a:pt x="1190" y="209"/>
                </a:cubicBezTo>
                <a:cubicBezTo>
                  <a:pt x="1189" y="208"/>
                  <a:pt x="1189" y="209"/>
                  <a:pt x="1188" y="209"/>
                </a:cubicBezTo>
                <a:cubicBezTo>
                  <a:pt x="1188" y="209"/>
                  <a:pt x="1187" y="209"/>
                  <a:pt x="1187" y="210"/>
                </a:cubicBezTo>
                <a:cubicBezTo>
                  <a:pt x="1180" y="212"/>
                  <a:pt x="1173" y="216"/>
                  <a:pt x="1169" y="221"/>
                </a:cubicBezTo>
                <a:cubicBezTo>
                  <a:pt x="1168" y="220"/>
                  <a:pt x="1167" y="219"/>
                  <a:pt x="1165" y="219"/>
                </a:cubicBezTo>
                <a:cubicBezTo>
                  <a:pt x="1133" y="213"/>
                  <a:pt x="1099" y="215"/>
                  <a:pt x="1067" y="211"/>
                </a:cubicBezTo>
                <a:cubicBezTo>
                  <a:pt x="1029" y="206"/>
                  <a:pt x="995" y="226"/>
                  <a:pt x="957" y="217"/>
                </a:cubicBezTo>
                <a:cubicBezTo>
                  <a:pt x="939" y="212"/>
                  <a:pt x="924" y="205"/>
                  <a:pt x="907" y="204"/>
                </a:cubicBezTo>
                <a:cubicBezTo>
                  <a:pt x="907" y="204"/>
                  <a:pt x="906" y="203"/>
                  <a:pt x="905" y="203"/>
                </a:cubicBezTo>
                <a:cubicBezTo>
                  <a:pt x="895" y="201"/>
                  <a:pt x="887" y="197"/>
                  <a:pt x="882" y="191"/>
                </a:cubicBezTo>
                <a:cubicBezTo>
                  <a:pt x="883" y="189"/>
                  <a:pt x="884" y="186"/>
                  <a:pt x="885" y="183"/>
                </a:cubicBezTo>
                <a:cubicBezTo>
                  <a:pt x="888" y="173"/>
                  <a:pt x="895" y="166"/>
                  <a:pt x="903" y="159"/>
                </a:cubicBezTo>
                <a:cubicBezTo>
                  <a:pt x="918" y="144"/>
                  <a:pt x="927" y="134"/>
                  <a:pt x="935" y="114"/>
                </a:cubicBezTo>
                <a:cubicBezTo>
                  <a:pt x="943" y="93"/>
                  <a:pt x="942" y="77"/>
                  <a:pt x="937" y="55"/>
                </a:cubicBezTo>
                <a:cubicBezTo>
                  <a:pt x="932" y="38"/>
                  <a:pt x="931" y="20"/>
                  <a:pt x="917" y="7"/>
                </a:cubicBezTo>
                <a:cubicBezTo>
                  <a:pt x="913" y="3"/>
                  <a:pt x="908" y="4"/>
                  <a:pt x="905" y="8"/>
                </a:cubicBezTo>
                <a:cubicBezTo>
                  <a:pt x="899" y="19"/>
                  <a:pt x="895" y="29"/>
                  <a:pt x="887" y="39"/>
                </a:cubicBezTo>
                <a:cubicBezTo>
                  <a:pt x="878" y="50"/>
                  <a:pt x="869" y="60"/>
                  <a:pt x="859" y="69"/>
                </a:cubicBezTo>
                <a:cubicBezTo>
                  <a:pt x="843" y="83"/>
                  <a:pt x="827" y="92"/>
                  <a:pt x="822" y="114"/>
                </a:cubicBezTo>
                <a:cubicBezTo>
                  <a:pt x="818" y="132"/>
                  <a:pt x="824" y="154"/>
                  <a:pt x="832" y="170"/>
                </a:cubicBezTo>
                <a:cubicBezTo>
                  <a:pt x="839" y="186"/>
                  <a:pt x="848" y="190"/>
                  <a:pt x="864" y="189"/>
                </a:cubicBezTo>
                <a:cubicBezTo>
                  <a:pt x="865" y="190"/>
                  <a:pt x="865" y="191"/>
                  <a:pt x="865" y="191"/>
                </a:cubicBezTo>
                <a:cubicBezTo>
                  <a:pt x="865" y="195"/>
                  <a:pt x="868" y="199"/>
                  <a:pt x="872" y="199"/>
                </a:cubicBezTo>
                <a:cubicBezTo>
                  <a:pt x="877" y="203"/>
                  <a:pt x="882" y="206"/>
                  <a:pt x="888" y="207"/>
                </a:cubicBezTo>
                <a:cubicBezTo>
                  <a:pt x="886" y="208"/>
                  <a:pt x="885" y="209"/>
                  <a:pt x="883" y="209"/>
                </a:cubicBezTo>
                <a:cubicBezTo>
                  <a:pt x="880" y="211"/>
                  <a:pt x="876" y="213"/>
                  <a:pt x="873" y="216"/>
                </a:cubicBezTo>
                <a:cubicBezTo>
                  <a:pt x="871" y="214"/>
                  <a:pt x="869" y="213"/>
                  <a:pt x="867" y="213"/>
                </a:cubicBezTo>
                <a:cubicBezTo>
                  <a:pt x="813" y="213"/>
                  <a:pt x="759" y="215"/>
                  <a:pt x="705" y="217"/>
                </a:cubicBezTo>
                <a:cubicBezTo>
                  <a:pt x="678" y="218"/>
                  <a:pt x="649" y="216"/>
                  <a:pt x="623" y="207"/>
                </a:cubicBezTo>
                <a:cubicBezTo>
                  <a:pt x="609" y="203"/>
                  <a:pt x="597" y="205"/>
                  <a:pt x="586" y="213"/>
                </a:cubicBezTo>
                <a:cubicBezTo>
                  <a:pt x="585" y="212"/>
                  <a:pt x="584" y="212"/>
                  <a:pt x="582" y="211"/>
                </a:cubicBezTo>
                <a:cubicBezTo>
                  <a:pt x="575" y="211"/>
                  <a:pt x="569" y="206"/>
                  <a:pt x="561" y="205"/>
                </a:cubicBezTo>
                <a:cubicBezTo>
                  <a:pt x="551" y="204"/>
                  <a:pt x="539" y="207"/>
                  <a:pt x="530" y="209"/>
                </a:cubicBezTo>
                <a:cubicBezTo>
                  <a:pt x="499" y="214"/>
                  <a:pt x="467" y="211"/>
                  <a:pt x="437" y="211"/>
                </a:cubicBezTo>
                <a:cubicBezTo>
                  <a:pt x="422" y="211"/>
                  <a:pt x="408" y="211"/>
                  <a:pt x="394" y="210"/>
                </a:cubicBezTo>
                <a:cubicBezTo>
                  <a:pt x="376" y="209"/>
                  <a:pt x="360" y="201"/>
                  <a:pt x="342" y="200"/>
                </a:cubicBezTo>
                <a:cubicBezTo>
                  <a:pt x="342" y="200"/>
                  <a:pt x="342" y="200"/>
                  <a:pt x="342" y="200"/>
                </a:cubicBezTo>
                <a:cubicBezTo>
                  <a:pt x="342" y="199"/>
                  <a:pt x="341" y="198"/>
                  <a:pt x="340" y="197"/>
                </a:cubicBezTo>
                <a:cubicBezTo>
                  <a:pt x="327" y="193"/>
                  <a:pt x="313" y="182"/>
                  <a:pt x="305" y="171"/>
                </a:cubicBezTo>
                <a:cubicBezTo>
                  <a:pt x="305" y="171"/>
                  <a:pt x="306" y="171"/>
                  <a:pt x="306" y="170"/>
                </a:cubicBezTo>
                <a:cubicBezTo>
                  <a:pt x="328" y="145"/>
                  <a:pt x="336" y="101"/>
                  <a:pt x="328" y="70"/>
                </a:cubicBezTo>
                <a:cubicBezTo>
                  <a:pt x="324" y="53"/>
                  <a:pt x="315" y="39"/>
                  <a:pt x="303" y="28"/>
                </a:cubicBezTo>
                <a:cubicBezTo>
                  <a:pt x="294" y="18"/>
                  <a:pt x="284" y="5"/>
                  <a:pt x="271" y="1"/>
                </a:cubicBezTo>
                <a:cubicBezTo>
                  <a:pt x="267" y="0"/>
                  <a:pt x="263" y="3"/>
                  <a:pt x="262" y="6"/>
                </a:cubicBezTo>
                <a:cubicBezTo>
                  <a:pt x="261" y="11"/>
                  <a:pt x="261" y="15"/>
                  <a:pt x="263" y="19"/>
                </a:cubicBezTo>
                <a:cubicBezTo>
                  <a:pt x="269" y="33"/>
                  <a:pt x="264" y="50"/>
                  <a:pt x="262" y="64"/>
                </a:cubicBezTo>
                <a:cubicBezTo>
                  <a:pt x="260" y="84"/>
                  <a:pt x="250" y="102"/>
                  <a:pt x="251" y="122"/>
                </a:cubicBezTo>
                <a:cubicBezTo>
                  <a:pt x="252" y="144"/>
                  <a:pt x="266" y="171"/>
                  <a:pt x="291" y="170"/>
                </a:cubicBezTo>
                <a:cubicBezTo>
                  <a:pt x="291" y="171"/>
                  <a:pt x="292" y="172"/>
                  <a:pt x="293" y="173"/>
                </a:cubicBezTo>
                <a:cubicBezTo>
                  <a:pt x="300" y="186"/>
                  <a:pt x="314" y="195"/>
                  <a:pt x="328" y="201"/>
                </a:cubicBezTo>
                <a:cubicBezTo>
                  <a:pt x="325" y="201"/>
                  <a:pt x="321" y="203"/>
                  <a:pt x="318" y="205"/>
                </a:cubicBezTo>
                <a:cubicBezTo>
                  <a:pt x="318" y="204"/>
                  <a:pt x="317" y="204"/>
                  <a:pt x="316" y="203"/>
                </a:cubicBezTo>
                <a:cubicBezTo>
                  <a:pt x="311" y="203"/>
                  <a:pt x="306" y="204"/>
                  <a:pt x="301" y="204"/>
                </a:cubicBezTo>
                <a:cubicBezTo>
                  <a:pt x="300" y="204"/>
                  <a:pt x="299" y="204"/>
                  <a:pt x="299" y="205"/>
                </a:cubicBezTo>
                <a:cubicBezTo>
                  <a:pt x="267" y="207"/>
                  <a:pt x="235" y="215"/>
                  <a:pt x="203" y="216"/>
                </a:cubicBezTo>
                <a:cubicBezTo>
                  <a:pt x="184" y="216"/>
                  <a:pt x="167" y="219"/>
                  <a:pt x="148" y="216"/>
                </a:cubicBezTo>
                <a:cubicBezTo>
                  <a:pt x="131" y="213"/>
                  <a:pt x="116" y="208"/>
                  <a:pt x="99" y="202"/>
                </a:cubicBezTo>
                <a:cubicBezTo>
                  <a:pt x="76" y="194"/>
                  <a:pt x="51" y="200"/>
                  <a:pt x="31" y="211"/>
                </a:cubicBezTo>
                <a:cubicBezTo>
                  <a:pt x="5" y="224"/>
                  <a:pt x="0" y="252"/>
                  <a:pt x="2" y="278"/>
                </a:cubicBezTo>
                <a:cubicBezTo>
                  <a:pt x="4" y="300"/>
                  <a:pt x="11" y="323"/>
                  <a:pt x="30" y="336"/>
                </a:cubicBezTo>
                <a:cubicBezTo>
                  <a:pt x="38" y="342"/>
                  <a:pt x="51" y="340"/>
                  <a:pt x="60" y="339"/>
                </a:cubicBezTo>
                <a:cubicBezTo>
                  <a:pt x="76" y="337"/>
                  <a:pt x="92" y="337"/>
                  <a:pt x="108" y="336"/>
                </a:cubicBezTo>
                <a:cubicBezTo>
                  <a:pt x="147" y="331"/>
                  <a:pt x="182" y="328"/>
                  <a:pt x="221" y="336"/>
                </a:cubicBezTo>
                <a:cubicBezTo>
                  <a:pt x="237" y="339"/>
                  <a:pt x="254" y="337"/>
                  <a:pt x="270" y="337"/>
                </a:cubicBezTo>
                <a:cubicBezTo>
                  <a:pt x="278" y="337"/>
                  <a:pt x="286" y="335"/>
                  <a:pt x="292" y="330"/>
                </a:cubicBezTo>
                <a:cubicBezTo>
                  <a:pt x="294" y="328"/>
                  <a:pt x="295" y="326"/>
                  <a:pt x="294" y="324"/>
                </a:cubicBezTo>
                <a:cubicBezTo>
                  <a:pt x="303" y="331"/>
                  <a:pt x="314" y="337"/>
                  <a:pt x="326" y="336"/>
                </a:cubicBezTo>
                <a:cubicBezTo>
                  <a:pt x="347" y="334"/>
                  <a:pt x="368" y="328"/>
                  <a:pt x="390" y="327"/>
                </a:cubicBezTo>
                <a:cubicBezTo>
                  <a:pt x="413" y="326"/>
                  <a:pt x="440" y="332"/>
                  <a:pt x="463" y="335"/>
                </a:cubicBezTo>
                <a:cubicBezTo>
                  <a:pt x="497" y="340"/>
                  <a:pt x="537" y="349"/>
                  <a:pt x="571" y="336"/>
                </a:cubicBezTo>
                <a:cubicBezTo>
                  <a:pt x="572" y="337"/>
                  <a:pt x="573" y="338"/>
                  <a:pt x="574" y="338"/>
                </a:cubicBezTo>
                <a:cubicBezTo>
                  <a:pt x="560" y="342"/>
                  <a:pt x="547" y="349"/>
                  <a:pt x="535" y="358"/>
                </a:cubicBezTo>
                <a:cubicBezTo>
                  <a:pt x="533" y="356"/>
                  <a:pt x="528" y="357"/>
                  <a:pt x="526" y="360"/>
                </a:cubicBezTo>
                <a:cubicBezTo>
                  <a:pt x="514" y="366"/>
                  <a:pt x="501" y="367"/>
                  <a:pt x="489" y="376"/>
                </a:cubicBezTo>
                <a:cubicBezTo>
                  <a:pt x="480" y="382"/>
                  <a:pt x="474" y="391"/>
                  <a:pt x="468" y="400"/>
                </a:cubicBezTo>
                <a:cubicBezTo>
                  <a:pt x="461" y="411"/>
                  <a:pt x="458" y="426"/>
                  <a:pt x="456" y="439"/>
                </a:cubicBezTo>
                <a:cubicBezTo>
                  <a:pt x="453" y="454"/>
                  <a:pt x="457" y="479"/>
                  <a:pt x="446" y="493"/>
                </a:cubicBezTo>
                <a:cubicBezTo>
                  <a:pt x="441" y="499"/>
                  <a:pt x="447" y="508"/>
                  <a:pt x="455" y="504"/>
                </a:cubicBezTo>
                <a:cubicBezTo>
                  <a:pt x="469" y="497"/>
                  <a:pt x="484" y="507"/>
                  <a:pt x="498" y="499"/>
                </a:cubicBezTo>
                <a:cubicBezTo>
                  <a:pt x="513" y="492"/>
                  <a:pt x="522" y="479"/>
                  <a:pt x="531" y="466"/>
                </a:cubicBezTo>
                <a:cubicBezTo>
                  <a:pt x="541" y="449"/>
                  <a:pt x="542" y="432"/>
                  <a:pt x="545" y="414"/>
                </a:cubicBezTo>
                <a:cubicBezTo>
                  <a:pt x="548" y="398"/>
                  <a:pt x="542" y="384"/>
                  <a:pt x="539" y="369"/>
                </a:cubicBezTo>
                <a:cubicBezTo>
                  <a:pt x="551" y="357"/>
                  <a:pt x="565" y="348"/>
                  <a:pt x="580" y="342"/>
                </a:cubicBezTo>
                <a:cubicBezTo>
                  <a:pt x="585" y="344"/>
                  <a:pt x="592" y="345"/>
                  <a:pt x="599" y="345"/>
                </a:cubicBezTo>
                <a:cubicBezTo>
                  <a:pt x="617" y="346"/>
                  <a:pt x="636" y="339"/>
                  <a:pt x="653" y="334"/>
                </a:cubicBezTo>
                <a:cubicBezTo>
                  <a:pt x="678" y="327"/>
                  <a:pt x="697" y="333"/>
                  <a:pt x="721" y="336"/>
                </a:cubicBezTo>
                <a:cubicBezTo>
                  <a:pt x="741" y="338"/>
                  <a:pt x="760" y="338"/>
                  <a:pt x="780" y="335"/>
                </a:cubicBezTo>
                <a:cubicBezTo>
                  <a:pt x="802" y="331"/>
                  <a:pt x="824" y="338"/>
                  <a:pt x="846" y="338"/>
                </a:cubicBezTo>
                <a:cubicBezTo>
                  <a:pt x="848" y="338"/>
                  <a:pt x="850" y="337"/>
                  <a:pt x="852" y="335"/>
                </a:cubicBezTo>
                <a:cubicBezTo>
                  <a:pt x="855" y="340"/>
                  <a:pt x="858" y="343"/>
                  <a:pt x="863" y="346"/>
                </a:cubicBezTo>
                <a:cubicBezTo>
                  <a:pt x="877" y="353"/>
                  <a:pt x="890" y="362"/>
                  <a:pt x="907" y="355"/>
                </a:cubicBezTo>
                <a:cubicBezTo>
                  <a:pt x="916" y="351"/>
                  <a:pt x="925" y="350"/>
                  <a:pt x="933" y="344"/>
                </a:cubicBezTo>
                <a:cubicBezTo>
                  <a:pt x="945" y="335"/>
                  <a:pt x="961" y="335"/>
                  <a:pt x="975" y="331"/>
                </a:cubicBezTo>
                <a:cubicBezTo>
                  <a:pt x="1005" y="324"/>
                  <a:pt x="1033" y="332"/>
                  <a:pt x="1062" y="334"/>
                </a:cubicBezTo>
                <a:cubicBezTo>
                  <a:pt x="1075" y="335"/>
                  <a:pt x="1088" y="339"/>
                  <a:pt x="1101" y="340"/>
                </a:cubicBezTo>
                <a:cubicBezTo>
                  <a:pt x="1113" y="342"/>
                  <a:pt x="1124" y="338"/>
                  <a:pt x="1136" y="338"/>
                </a:cubicBezTo>
                <a:cubicBezTo>
                  <a:pt x="1145" y="339"/>
                  <a:pt x="1154" y="341"/>
                  <a:pt x="1162" y="339"/>
                </a:cubicBezTo>
                <a:cubicBezTo>
                  <a:pt x="1156" y="344"/>
                  <a:pt x="1150" y="351"/>
                  <a:pt x="1145" y="357"/>
                </a:cubicBezTo>
                <a:cubicBezTo>
                  <a:pt x="1145" y="357"/>
                  <a:pt x="1144" y="357"/>
                  <a:pt x="1143" y="357"/>
                </a:cubicBezTo>
                <a:cubicBezTo>
                  <a:pt x="1132" y="359"/>
                  <a:pt x="1127" y="369"/>
                  <a:pt x="1118" y="376"/>
                </a:cubicBezTo>
                <a:cubicBezTo>
                  <a:pt x="1106" y="387"/>
                  <a:pt x="1091" y="393"/>
                  <a:pt x="1079" y="403"/>
                </a:cubicBezTo>
                <a:cubicBezTo>
                  <a:pt x="1069" y="411"/>
                  <a:pt x="1061" y="422"/>
                  <a:pt x="1055" y="432"/>
                </a:cubicBezTo>
                <a:cubicBezTo>
                  <a:pt x="1052" y="437"/>
                  <a:pt x="1050" y="443"/>
                  <a:pt x="1050" y="448"/>
                </a:cubicBezTo>
                <a:cubicBezTo>
                  <a:pt x="1043" y="467"/>
                  <a:pt x="1041" y="492"/>
                  <a:pt x="1044" y="510"/>
                </a:cubicBezTo>
                <a:cubicBezTo>
                  <a:pt x="1039" y="513"/>
                  <a:pt x="1040" y="521"/>
                  <a:pt x="1047" y="521"/>
                </a:cubicBezTo>
                <a:cubicBezTo>
                  <a:pt x="1047" y="521"/>
                  <a:pt x="1047" y="520"/>
                  <a:pt x="1048" y="520"/>
                </a:cubicBezTo>
                <a:cubicBezTo>
                  <a:pt x="1048" y="520"/>
                  <a:pt x="1049" y="520"/>
                  <a:pt x="1049" y="519"/>
                </a:cubicBezTo>
                <a:cubicBezTo>
                  <a:pt x="1054" y="517"/>
                  <a:pt x="1057" y="512"/>
                  <a:pt x="1061" y="508"/>
                </a:cubicBezTo>
                <a:cubicBezTo>
                  <a:pt x="1064" y="504"/>
                  <a:pt x="1067" y="500"/>
                  <a:pt x="1070" y="496"/>
                </a:cubicBezTo>
                <a:cubicBezTo>
                  <a:pt x="1080" y="491"/>
                  <a:pt x="1091" y="491"/>
                  <a:pt x="1103" y="488"/>
                </a:cubicBezTo>
                <a:cubicBezTo>
                  <a:pt x="1118" y="484"/>
                  <a:pt x="1127" y="478"/>
                  <a:pt x="1134" y="465"/>
                </a:cubicBezTo>
                <a:cubicBezTo>
                  <a:pt x="1143" y="450"/>
                  <a:pt x="1146" y="435"/>
                  <a:pt x="1146" y="418"/>
                </a:cubicBezTo>
                <a:cubicBezTo>
                  <a:pt x="1146" y="413"/>
                  <a:pt x="1141" y="393"/>
                  <a:pt x="1142" y="379"/>
                </a:cubicBezTo>
                <a:cubicBezTo>
                  <a:pt x="1151" y="366"/>
                  <a:pt x="1166" y="348"/>
                  <a:pt x="1182" y="344"/>
                </a:cubicBezTo>
                <a:cubicBezTo>
                  <a:pt x="1193" y="348"/>
                  <a:pt x="1207" y="341"/>
                  <a:pt x="1216" y="336"/>
                </a:cubicBezTo>
                <a:cubicBezTo>
                  <a:pt x="1239" y="326"/>
                  <a:pt x="1257" y="320"/>
                  <a:pt x="1282" y="324"/>
                </a:cubicBezTo>
                <a:cubicBezTo>
                  <a:pt x="1302" y="327"/>
                  <a:pt x="1320" y="331"/>
                  <a:pt x="1341" y="329"/>
                </a:cubicBezTo>
                <a:cubicBezTo>
                  <a:pt x="1351" y="329"/>
                  <a:pt x="1361" y="326"/>
                  <a:pt x="1370" y="324"/>
                </a:cubicBezTo>
                <a:cubicBezTo>
                  <a:pt x="1383" y="321"/>
                  <a:pt x="1396" y="325"/>
                  <a:pt x="1408" y="325"/>
                </a:cubicBezTo>
                <a:cubicBezTo>
                  <a:pt x="1411" y="325"/>
                  <a:pt x="1413" y="324"/>
                  <a:pt x="1415" y="322"/>
                </a:cubicBezTo>
                <a:cubicBezTo>
                  <a:pt x="1416" y="322"/>
                  <a:pt x="1417" y="322"/>
                  <a:pt x="1418" y="322"/>
                </a:cubicBezTo>
                <a:cubicBezTo>
                  <a:pt x="1418" y="322"/>
                  <a:pt x="1419" y="322"/>
                  <a:pt x="1420" y="322"/>
                </a:cubicBezTo>
                <a:cubicBezTo>
                  <a:pt x="1426" y="321"/>
                  <a:pt x="1433" y="322"/>
                  <a:pt x="1440" y="322"/>
                </a:cubicBezTo>
                <a:cubicBezTo>
                  <a:pt x="1441" y="324"/>
                  <a:pt x="1443" y="325"/>
                  <a:pt x="1446" y="325"/>
                </a:cubicBezTo>
                <a:cubicBezTo>
                  <a:pt x="1458" y="325"/>
                  <a:pt x="1471" y="321"/>
                  <a:pt x="1484" y="324"/>
                </a:cubicBezTo>
                <a:cubicBezTo>
                  <a:pt x="1493" y="326"/>
                  <a:pt x="1503" y="329"/>
                  <a:pt x="1513" y="329"/>
                </a:cubicBezTo>
                <a:cubicBezTo>
                  <a:pt x="1534" y="331"/>
                  <a:pt x="1552" y="327"/>
                  <a:pt x="1572" y="324"/>
                </a:cubicBezTo>
                <a:cubicBezTo>
                  <a:pt x="1597" y="320"/>
                  <a:pt x="1615" y="326"/>
                  <a:pt x="1638" y="336"/>
                </a:cubicBezTo>
                <a:cubicBezTo>
                  <a:pt x="1647" y="341"/>
                  <a:pt x="1661" y="348"/>
                  <a:pt x="1672" y="344"/>
                </a:cubicBezTo>
                <a:cubicBezTo>
                  <a:pt x="1688" y="348"/>
                  <a:pt x="1703" y="366"/>
                  <a:pt x="1712" y="379"/>
                </a:cubicBezTo>
                <a:cubicBezTo>
                  <a:pt x="1713" y="393"/>
                  <a:pt x="1708" y="413"/>
                  <a:pt x="1708" y="418"/>
                </a:cubicBezTo>
                <a:cubicBezTo>
                  <a:pt x="1708" y="435"/>
                  <a:pt x="1711" y="450"/>
                  <a:pt x="1720" y="465"/>
                </a:cubicBezTo>
                <a:cubicBezTo>
                  <a:pt x="1727" y="478"/>
                  <a:pt x="1736" y="484"/>
                  <a:pt x="1751" y="488"/>
                </a:cubicBezTo>
                <a:cubicBezTo>
                  <a:pt x="1763" y="491"/>
                  <a:pt x="1774" y="491"/>
                  <a:pt x="1784" y="496"/>
                </a:cubicBezTo>
                <a:cubicBezTo>
                  <a:pt x="1787" y="500"/>
                  <a:pt x="1790" y="504"/>
                  <a:pt x="1793" y="508"/>
                </a:cubicBezTo>
                <a:cubicBezTo>
                  <a:pt x="1797" y="512"/>
                  <a:pt x="1800" y="517"/>
                  <a:pt x="1805" y="519"/>
                </a:cubicBezTo>
                <a:cubicBezTo>
                  <a:pt x="1805" y="520"/>
                  <a:pt x="1806" y="520"/>
                  <a:pt x="1806" y="520"/>
                </a:cubicBezTo>
                <a:cubicBezTo>
                  <a:pt x="1807" y="520"/>
                  <a:pt x="1807" y="521"/>
                  <a:pt x="1807" y="521"/>
                </a:cubicBezTo>
                <a:cubicBezTo>
                  <a:pt x="1814" y="521"/>
                  <a:pt x="1815" y="513"/>
                  <a:pt x="1810" y="510"/>
                </a:cubicBezTo>
                <a:cubicBezTo>
                  <a:pt x="1813" y="492"/>
                  <a:pt x="1811" y="467"/>
                  <a:pt x="1804" y="448"/>
                </a:cubicBezTo>
                <a:cubicBezTo>
                  <a:pt x="1804" y="443"/>
                  <a:pt x="1802" y="437"/>
                  <a:pt x="1799" y="432"/>
                </a:cubicBezTo>
                <a:cubicBezTo>
                  <a:pt x="1793" y="422"/>
                  <a:pt x="1785" y="411"/>
                  <a:pt x="1775" y="403"/>
                </a:cubicBezTo>
                <a:cubicBezTo>
                  <a:pt x="1763" y="393"/>
                  <a:pt x="1748" y="387"/>
                  <a:pt x="1736" y="376"/>
                </a:cubicBezTo>
                <a:cubicBezTo>
                  <a:pt x="1727" y="369"/>
                  <a:pt x="1722" y="359"/>
                  <a:pt x="1711" y="357"/>
                </a:cubicBezTo>
                <a:cubicBezTo>
                  <a:pt x="1710" y="357"/>
                  <a:pt x="1709" y="357"/>
                  <a:pt x="1709" y="357"/>
                </a:cubicBezTo>
                <a:cubicBezTo>
                  <a:pt x="1704" y="351"/>
                  <a:pt x="1698" y="344"/>
                  <a:pt x="1692" y="339"/>
                </a:cubicBezTo>
                <a:cubicBezTo>
                  <a:pt x="1700" y="341"/>
                  <a:pt x="1709" y="339"/>
                  <a:pt x="1718" y="338"/>
                </a:cubicBezTo>
                <a:cubicBezTo>
                  <a:pt x="1730" y="338"/>
                  <a:pt x="1741" y="342"/>
                  <a:pt x="1753" y="340"/>
                </a:cubicBezTo>
                <a:cubicBezTo>
                  <a:pt x="1766" y="339"/>
                  <a:pt x="1779" y="335"/>
                  <a:pt x="1792" y="334"/>
                </a:cubicBezTo>
                <a:cubicBezTo>
                  <a:pt x="1821" y="332"/>
                  <a:pt x="1849" y="324"/>
                  <a:pt x="1879" y="331"/>
                </a:cubicBezTo>
                <a:cubicBezTo>
                  <a:pt x="1893" y="335"/>
                  <a:pt x="1909" y="335"/>
                  <a:pt x="1921" y="344"/>
                </a:cubicBezTo>
                <a:cubicBezTo>
                  <a:pt x="1929" y="350"/>
                  <a:pt x="1938" y="351"/>
                  <a:pt x="1947" y="355"/>
                </a:cubicBezTo>
                <a:cubicBezTo>
                  <a:pt x="1964" y="362"/>
                  <a:pt x="1977" y="353"/>
                  <a:pt x="1991" y="346"/>
                </a:cubicBezTo>
                <a:cubicBezTo>
                  <a:pt x="1996" y="343"/>
                  <a:pt x="1999" y="340"/>
                  <a:pt x="2002" y="335"/>
                </a:cubicBezTo>
                <a:cubicBezTo>
                  <a:pt x="2004" y="337"/>
                  <a:pt x="2006" y="338"/>
                  <a:pt x="2008" y="338"/>
                </a:cubicBezTo>
                <a:cubicBezTo>
                  <a:pt x="2030" y="338"/>
                  <a:pt x="2052" y="331"/>
                  <a:pt x="2074" y="335"/>
                </a:cubicBezTo>
                <a:cubicBezTo>
                  <a:pt x="2094" y="338"/>
                  <a:pt x="2113" y="338"/>
                  <a:pt x="2133" y="336"/>
                </a:cubicBezTo>
                <a:cubicBezTo>
                  <a:pt x="2157" y="333"/>
                  <a:pt x="2176" y="327"/>
                  <a:pt x="2201" y="334"/>
                </a:cubicBezTo>
                <a:cubicBezTo>
                  <a:pt x="2218" y="339"/>
                  <a:pt x="2237" y="346"/>
                  <a:pt x="2255" y="345"/>
                </a:cubicBezTo>
                <a:cubicBezTo>
                  <a:pt x="2262" y="345"/>
                  <a:pt x="2269" y="344"/>
                  <a:pt x="2274" y="342"/>
                </a:cubicBezTo>
                <a:cubicBezTo>
                  <a:pt x="2289" y="348"/>
                  <a:pt x="2303" y="357"/>
                  <a:pt x="2315" y="369"/>
                </a:cubicBezTo>
                <a:cubicBezTo>
                  <a:pt x="2312" y="384"/>
                  <a:pt x="2306" y="398"/>
                  <a:pt x="2309" y="414"/>
                </a:cubicBezTo>
                <a:cubicBezTo>
                  <a:pt x="2312" y="432"/>
                  <a:pt x="2313" y="449"/>
                  <a:pt x="2323" y="466"/>
                </a:cubicBezTo>
                <a:cubicBezTo>
                  <a:pt x="2332" y="479"/>
                  <a:pt x="2341" y="492"/>
                  <a:pt x="2356" y="499"/>
                </a:cubicBezTo>
                <a:cubicBezTo>
                  <a:pt x="2370" y="507"/>
                  <a:pt x="2385" y="497"/>
                  <a:pt x="2399" y="504"/>
                </a:cubicBezTo>
                <a:cubicBezTo>
                  <a:pt x="2407" y="508"/>
                  <a:pt x="2413" y="499"/>
                  <a:pt x="2408" y="493"/>
                </a:cubicBezTo>
                <a:cubicBezTo>
                  <a:pt x="2397" y="479"/>
                  <a:pt x="2401" y="454"/>
                  <a:pt x="2398" y="439"/>
                </a:cubicBezTo>
                <a:cubicBezTo>
                  <a:pt x="2396" y="426"/>
                  <a:pt x="2393" y="411"/>
                  <a:pt x="2386" y="400"/>
                </a:cubicBezTo>
                <a:cubicBezTo>
                  <a:pt x="2380" y="391"/>
                  <a:pt x="2374" y="382"/>
                  <a:pt x="2365" y="376"/>
                </a:cubicBezTo>
                <a:cubicBezTo>
                  <a:pt x="2353" y="367"/>
                  <a:pt x="2340" y="366"/>
                  <a:pt x="2328" y="360"/>
                </a:cubicBezTo>
                <a:cubicBezTo>
                  <a:pt x="2326" y="357"/>
                  <a:pt x="2321" y="356"/>
                  <a:pt x="2319" y="358"/>
                </a:cubicBezTo>
                <a:cubicBezTo>
                  <a:pt x="2307" y="349"/>
                  <a:pt x="2294" y="342"/>
                  <a:pt x="2280" y="338"/>
                </a:cubicBezTo>
                <a:cubicBezTo>
                  <a:pt x="2281" y="338"/>
                  <a:pt x="2282" y="337"/>
                  <a:pt x="2283" y="336"/>
                </a:cubicBezTo>
                <a:cubicBezTo>
                  <a:pt x="2317" y="349"/>
                  <a:pt x="2357" y="340"/>
                  <a:pt x="2391" y="335"/>
                </a:cubicBezTo>
                <a:cubicBezTo>
                  <a:pt x="2414" y="332"/>
                  <a:pt x="2441" y="326"/>
                  <a:pt x="2464" y="327"/>
                </a:cubicBezTo>
                <a:cubicBezTo>
                  <a:pt x="2486" y="328"/>
                  <a:pt x="2507" y="334"/>
                  <a:pt x="2528" y="336"/>
                </a:cubicBezTo>
                <a:cubicBezTo>
                  <a:pt x="2540" y="337"/>
                  <a:pt x="2551" y="331"/>
                  <a:pt x="2560" y="324"/>
                </a:cubicBezTo>
                <a:cubicBezTo>
                  <a:pt x="2559" y="326"/>
                  <a:pt x="2560" y="328"/>
                  <a:pt x="2562" y="330"/>
                </a:cubicBezTo>
                <a:cubicBezTo>
                  <a:pt x="2568" y="335"/>
                  <a:pt x="2576" y="337"/>
                  <a:pt x="2584" y="337"/>
                </a:cubicBezTo>
                <a:cubicBezTo>
                  <a:pt x="2600" y="337"/>
                  <a:pt x="2617" y="339"/>
                  <a:pt x="2633" y="336"/>
                </a:cubicBezTo>
                <a:cubicBezTo>
                  <a:pt x="2672" y="328"/>
                  <a:pt x="2707" y="331"/>
                  <a:pt x="2746" y="336"/>
                </a:cubicBezTo>
                <a:cubicBezTo>
                  <a:pt x="2762" y="337"/>
                  <a:pt x="2778" y="337"/>
                  <a:pt x="2794" y="339"/>
                </a:cubicBezTo>
                <a:cubicBezTo>
                  <a:pt x="2803" y="340"/>
                  <a:pt x="2816" y="342"/>
                  <a:pt x="2824" y="336"/>
                </a:cubicBezTo>
                <a:cubicBezTo>
                  <a:pt x="2843" y="323"/>
                  <a:pt x="2850" y="300"/>
                  <a:pt x="2852" y="278"/>
                </a:cubicBezTo>
                <a:cubicBezTo>
                  <a:pt x="2854" y="252"/>
                  <a:pt x="2849" y="224"/>
                  <a:pt x="2823" y="211"/>
                </a:cubicBezTo>
                <a:moveTo>
                  <a:pt x="2537" y="73"/>
                </a:moveTo>
                <a:cubicBezTo>
                  <a:pt x="2541" y="59"/>
                  <a:pt x="2548" y="46"/>
                  <a:pt x="2559" y="36"/>
                </a:cubicBezTo>
                <a:cubicBezTo>
                  <a:pt x="2564" y="32"/>
                  <a:pt x="2569" y="27"/>
                  <a:pt x="2575" y="22"/>
                </a:cubicBezTo>
                <a:cubicBezTo>
                  <a:pt x="2575" y="23"/>
                  <a:pt x="2575" y="23"/>
                  <a:pt x="2574" y="24"/>
                </a:cubicBezTo>
                <a:cubicBezTo>
                  <a:pt x="2574" y="32"/>
                  <a:pt x="2575" y="40"/>
                  <a:pt x="2576" y="48"/>
                </a:cubicBezTo>
                <a:cubicBezTo>
                  <a:pt x="2579" y="63"/>
                  <a:pt x="2581" y="77"/>
                  <a:pt x="2586" y="92"/>
                </a:cubicBezTo>
                <a:cubicBezTo>
                  <a:pt x="2594" y="115"/>
                  <a:pt x="2597" y="159"/>
                  <a:pt x="2565" y="166"/>
                </a:cubicBezTo>
                <a:cubicBezTo>
                  <a:pt x="2569" y="156"/>
                  <a:pt x="2570" y="147"/>
                  <a:pt x="2570" y="137"/>
                </a:cubicBezTo>
                <a:cubicBezTo>
                  <a:pt x="2576" y="132"/>
                  <a:pt x="2581" y="123"/>
                  <a:pt x="2582" y="115"/>
                </a:cubicBezTo>
                <a:cubicBezTo>
                  <a:pt x="2582" y="112"/>
                  <a:pt x="2577" y="111"/>
                  <a:pt x="2576" y="114"/>
                </a:cubicBezTo>
                <a:cubicBezTo>
                  <a:pt x="2576" y="119"/>
                  <a:pt x="2573" y="124"/>
                  <a:pt x="2569" y="128"/>
                </a:cubicBezTo>
                <a:cubicBezTo>
                  <a:pt x="2570" y="123"/>
                  <a:pt x="2571" y="119"/>
                  <a:pt x="2570" y="115"/>
                </a:cubicBezTo>
                <a:cubicBezTo>
                  <a:pt x="2570" y="114"/>
                  <a:pt x="2570" y="114"/>
                  <a:pt x="2570" y="114"/>
                </a:cubicBezTo>
                <a:cubicBezTo>
                  <a:pt x="2572" y="110"/>
                  <a:pt x="2573" y="106"/>
                  <a:pt x="2575" y="101"/>
                </a:cubicBezTo>
                <a:cubicBezTo>
                  <a:pt x="2577" y="96"/>
                  <a:pt x="2578" y="91"/>
                  <a:pt x="2577" y="85"/>
                </a:cubicBezTo>
                <a:cubicBezTo>
                  <a:pt x="2577" y="84"/>
                  <a:pt x="2575" y="84"/>
                  <a:pt x="2575" y="86"/>
                </a:cubicBezTo>
                <a:cubicBezTo>
                  <a:pt x="2575" y="92"/>
                  <a:pt x="2572" y="97"/>
                  <a:pt x="2569" y="103"/>
                </a:cubicBezTo>
                <a:cubicBezTo>
                  <a:pt x="2569" y="104"/>
                  <a:pt x="2568" y="105"/>
                  <a:pt x="2568" y="106"/>
                </a:cubicBezTo>
                <a:cubicBezTo>
                  <a:pt x="2566" y="99"/>
                  <a:pt x="2564" y="92"/>
                  <a:pt x="2563" y="84"/>
                </a:cubicBezTo>
                <a:cubicBezTo>
                  <a:pt x="2563" y="80"/>
                  <a:pt x="2564" y="76"/>
                  <a:pt x="2564" y="72"/>
                </a:cubicBezTo>
                <a:cubicBezTo>
                  <a:pt x="2565" y="65"/>
                  <a:pt x="2566" y="58"/>
                  <a:pt x="2569" y="51"/>
                </a:cubicBezTo>
                <a:cubicBezTo>
                  <a:pt x="2570" y="50"/>
                  <a:pt x="2568" y="50"/>
                  <a:pt x="2568" y="51"/>
                </a:cubicBezTo>
                <a:cubicBezTo>
                  <a:pt x="2564" y="57"/>
                  <a:pt x="2563" y="64"/>
                  <a:pt x="2561" y="72"/>
                </a:cubicBezTo>
                <a:cubicBezTo>
                  <a:pt x="2561" y="72"/>
                  <a:pt x="2561" y="73"/>
                  <a:pt x="2560" y="74"/>
                </a:cubicBezTo>
                <a:cubicBezTo>
                  <a:pt x="2560" y="74"/>
                  <a:pt x="2559" y="74"/>
                  <a:pt x="2559" y="75"/>
                </a:cubicBezTo>
                <a:cubicBezTo>
                  <a:pt x="2559" y="77"/>
                  <a:pt x="2559" y="80"/>
                  <a:pt x="2559" y="82"/>
                </a:cubicBezTo>
                <a:cubicBezTo>
                  <a:pt x="2558" y="84"/>
                  <a:pt x="2558" y="87"/>
                  <a:pt x="2558" y="89"/>
                </a:cubicBezTo>
                <a:cubicBezTo>
                  <a:pt x="2558" y="91"/>
                  <a:pt x="2558" y="93"/>
                  <a:pt x="2558" y="95"/>
                </a:cubicBezTo>
                <a:cubicBezTo>
                  <a:pt x="2557" y="90"/>
                  <a:pt x="2556" y="85"/>
                  <a:pt x="2556" y="80"/>
                </a:cubicBezTo>
                <a:cubicBezTo>
                  <a:pt x="2556" y="79"/>
                  <a:pt x="2554" y="79"/>
                  <a:pt x="2554" y="80"/>
                </a:cubicBezTo>
                <a:cubicBezTo>
                  <a:pt x="2554" y="89"/>
                  <a:pt x="2554" y="102"/>
                  <a:pt x="2559" y="110"/>
                </a:cubicBezTo>
                <a:cubicBezTo>
                  <a:pt x="2559" y="111"/>
                  <a:pt x="2559" y="112"/>
                  <a:pt x="2559" y="112"/>
                </a:cubicBezTo>
                <a:cubicBezTo>
                  <a:pt x="2559" y="117"/>
                  <a:pt x="2559" y="121"/>
                  <a:pt x="2559" y="125"/>
                </a:cubicBezTo>
                <a:cubicBezTo>
                  <a:pt x="2559" y="126"/>
                  <a:pt x="2559" y="126"/>
                  <a:pt x="2559" y="127"/>
                </a:cubicBezTo>
                <a:cubicBezTo>
                  <a:pt x="2553" y="118"/>
                  <a:pt x="2548" y="109"/>
                  <a:pt x="2549" y="99"/>
                </a:cubicBezTo>
                <a:cubicBezTo>
                  <a:pt x="2549" y="97"/>
                  <a:pt x="2546" y="97"/>
                  <a:pt x="2545" y="99"/>
                </a:cubicBezTo>
                <a:cubicBezTo>
                  <a:pt x="2543" y="111"/>
                  <a:pt x="2550" y="123"/>
                  <a:pt x="2557" y="133"/>
                </a:cubicBezTo>
                <a:cubicBezTo>
                  <a:pt x="2556" y="137"/>
                  <a:pt x="2555" y="142"/>
                  <a:pt x="2556" y="147"/>
                </a:cubicBezTo>
                <a:cubicBezTo>
                  <a:pt x="2556" y="149"/>
                  <a:pt x="2557" y="150"/>
                  <a:pt x="2558" y="151"/>
                </a:cubicBezTo>
                <a:cubicBezTo>
                  <a:pt x="2557" y="154"/>
                  <a:pt x="2557" y="157"/>
                  <a:pt x="2556" y="159"/>
                </a:cubicBezTo>
                <a:cubicBezTo>
                  <a:pt x="2540" y="136"/>
                  <a:pt x="2528" y="101"/>
                  <a:pt x="2537" y="73"/>
                </a:cubicBezTo>
                <a:moveTo>
                  <a:pt x="1939" y="125"/>
                </a:moveTo>
                <a:cubicBezTo>
                  <a:pt x="1929" y="104"/>
                  <a:pt x="1922" y="88"/>
                  <a:pt x="1929" y="65"/>
                </a:cubicBezTo>
                <a:cubicBezTo>
                  <a:pt x="1932" y="52"/>
                  <a:pt x="1933" y="36"/>
                  <a:pt x="1941" y="24"/>
                </a:cubicBezTo>
                <a:cubicBezTo>
                  <a:pt x="1947" y="34"/>
                  <a:pt x="1953" y="43"/>
                  <a:pt x="1962" y="53"/>
                </a:cubicBezTo>
                <a:cubicBezTo>
                  <a:pt x="1973" y="65"/>
                  <a:pt x="1985" y="76"/>
                  <a:pt x="1999" y="85"/>
                </a:cubicBezTo>
                <a:cubicBezTo>
                  <a:pt x="2020" y="101"/>
                  <a:pt x="2027" y="119"/>
                  <a:pt x="2021" y="144"/>
                </a:cubicBezTo>
                <a:cubicBezTo>
                  <a:pt x="2019" y="152"/>
                  <a:pt x="2017" y="160"/>
                  <a:pt x="2015" y="167"/>
                </a:cubicBezTo>
                <a:cubicBezTo>
                  <a:pt x="2010" y="179"/>
                  <a:pt x="2003" y="183"/>
                  <a:pt x="1992" y="184"/>
                </a:cubicBezTo>
                <a:cubicBezTo>
                  <a:pt x="1996" y="177"/>
                  <a:pt x="1998" y="168"/>
                  <a:pt x="2000" y="159"/>
                </a:cubicBezTo>
                <a:cubicBezTo>
                  <a:pt x="2001" y="153"/>
                  <a:pt x="2001" y="148"/>
                  <a:pt x="2001" y="143"/>
                </a:cubicBezTo>
                <a:cubicBezTo>
                  <a:pt x="2006" y="138"/>
                  <a:pt x="2011" y="133"/>
                  <a:pt x="2013" y="126"/>
                </a:cubicBezTo>
                <a:cubicBezTo>
                  <a:pt x="2013" y="124"/>
                  <a:pt x="2010" y="123"/>
                  <a:pt x="2010" y="125"/>
                </a:cubicBezTo>
                <a:cubicBezTo>
                  <a:pt x="2008" y="129"/>
                  <a:pt x="2004" y="132"/>
                  <a:pt x="2000" y="136"/>
                </a:cubicBezTo>
                <a:cubicBezTo>
                  <a:pt x="1999" y="131"/>
                  <a:pt x="1998" y="126"/>
                  <a:pt x="1996" y="122"/>
                </a:cubicBezTo>
                <a:cubicBezTo>
                  <a:pt x="2001" y="114"/>
                  <a:pt x="1999" y="105"/>
                  <a:pt x="1999" y="96"/>
                </a:cubicBezTo>
                <a:cubicBezTo>
                  <a:pt x="1999" y="95"/>
                  <a:pt x="1996" y="95"/>
                  <a:pt x="1996" y="96"/>
                </a:cubicBezTo>
                <a:cubicBezTo>
                  <a:pt x="1996" y="103"/>
                  <a:pt x="1997" y="110"/>
                  <a:pt x="1994" y="116"/>
                </a:cubicBezTo>
                <a:cubicBezTo>
                  <a:pt x="1991" y="110"/>
                  <a:pt x="1987" y="104"/>
                  <a:pt x="1982" y="99"/>
                </a:cubicBezTo>
                <a:cubicBezTo>
                  <a:pt x="1983" y="89"/>
                  <a:pt x="1979" y="80"/>
                  <a:pt x="1975" y="71"/>
                </a:cubicBezTo>
                <a:cubicBezTo>
                  <a:pt x="1974" y="70"/>
                  <a:pt x="1971" y="71"/>
                  <a:pt x="1972" y="73"/>
                </a:cubicBezTo>
                <a:cubicBezTo>
                  <a:pt x="1974" y="79"/>
                  <a:pt x="1975" y="85"/>
                  <a:pt x="1976" y="91"/>
                </a:cubicBezTo>
                <a:cubicBezTo>
                  <a:pt x="1972" y="87"/>
                  <a:pt x="1967" y="82"/>
                  <a:pt x="1963" y="78"/>
                </a:cubicBezTo>
                <a:cubicBezTo>
                  <a:pt x="1961" y="73"/>
                  <a:pt x="1959" y="69"/>
                  <a:pt x="1956" y="64"/>
                </a:cubicBezTo>
                <a:cubicBezTo>
                  <a:pt x="1953" y="58"/>
                  <a:pt x="1951" y="52"/>
                  <a:pt x="1946" y="47"/>
                </a:cubicBezTo>
                <a:cubicBezTo>
                  <a:pt x="1944" y="46"/>
                  <a:pt x="1942" y="48"/>
                  <a:pt x="1943" y="49"/>
                </a:cubicBezTo>
                <a:cubicBezTo>
                  <a:pt x="1946" y="54"/>
                  <a:pt x="1949" y="59"/>
                  <a:pt x="1951" y="64"/>
                </a:cubicBezTo>
                <a:cubicBezTo>
                  <a:pt x="1953" y="67"/>
                  <a:pt x="1954" y="70"/>
                  <a:pt x="1955" y="73"/>
                </a:cubicBezTo>
                <a:cubicBezTo>
                  <a:pt x="1953" y="73"/>
                  <a:pt x="1951" y="75"/>
                  <a:pt x="1951" y="77"/>
                </a:cubicBezTo>
                <a:cubicBezTo>
                  <a:pt x="1948" y="75"/>
                  <a:pt x="1945" y="73"/>
                  <a:pt x="1941" y="73"/>
                </a:cubicBezTo>
                <a:cubicBezTo>
                  <a:pt x="1940" y="74"/>
                  <a:pt x="1940" y="77"/>
                  <a:pt x="1942" y="77"/>
                </a:cubicBezTo>
                <a:cubicBezTo>
                  <a:pt x="1946" y="76"/>
                  <a:pt x="1951" y="83"/>
                  <a:pt x="1954" y="85"/>
                </a:cubicBezTo>
                <a:cubicBezTo>
                  <a:pt x="1955" y="86"/>
                  <a:pt x="1957" y="87"/>
                  <a:pt x="1958" y="88"/>
                </a:cubicBezTo>
                <a:cubicBezTo>
                  <a:pt x="1963" y="93"/>
                  <a:pt x="1967" y="99"/>
                  <a:pt x="1972" y="105"/>
                </a:cubicBezTo>
                <a:cubicBezTo>
                  <a:pt x="1965" y="102"/>
                  <a:pt x="1958" y="100"/>
                  <a:pt x="1953" y="96"/>
                </a:cubicBezTo>
                <a:cubicBezTo>
                  <a:pt x="1952" y="95"/>
                  <a:pt x="1951" y="96"/>
                  <a:pt x="1952" y="97"/>
                </a:cubicBezTo>
                <a:cubicBezTo>
                  <a:pt x="1957" y="102"/>
                  <a:pt x="1964" y="106"/>
                  <a:pt x="1970" y="109"/>
                </a:cubicBezTo>
                <a:cubicBezTo>
                  <a:pt x="1974" y="111"/>
                  <a:pt x="1976" y="113"/>
                  <a:pt x="1979" y="117"/>
                </a:cubicBezTo>
                <a:cubicBezTo>
                  <a:pt x="1979" y="117"/>
                  <a:pt x="1979" y="117"/>
                  <a:pt x="1979" y="117"/>
                </a:cubicBezTo>
                <a:cubicBezTo>
                  <a:pt x="1982" y="122"/>
                  <a:pt x="1984" y="128"/>
                  <a:pt x="1985" y="134"/>
                </a:cubicBezTo>
                <a:cubicBezTo>
                  <a:pt x="1985" y="134"/>
                  <a:pt x="1985" y="134"/>
                  <a:pt x="1985" y="134"/>
                </a:cubicBezTo>
                <a:cubicBezTo>
                  <a:pt x="1982" y="132"/>
                  <a:pt x="1979" y="130"/>
                  <a:pt x="1976" y="128"/>
                </a:cubicBezTo>
                <a:cubicBezTo>
                  <a:pt x="1970" y="124"/>
                  <a:pt x="1959" y="121"/>
                  <a:pt x="1956" y="115"/>
                </a:cubicBezTo>
                <a:cubicBezTo>
                  <a:pt x="1955" y="114"/>
                  <a:pt x="1954" y="114"/>
                  <a:pt x="1954" y="115"/>
                </a:cubicBezTo>
                <a:cubicBezTo>
                  <a:pt x="1957" y="123"/>
                  <a:pt x="1964" y="126"/>
                  <a:pt x="1971" y="129"/>
                </a:cubicBezTo>
                <a:cubicBezTo>
                  <a:pt x="1976" y="132"/>
                  <a:pt x="1981" y="135"/>
                  <a:pt x="1985" y="140"/>
                </a:cubicBezTo>
                <a:cubicBezTo>
                  <a:pt x="1985" y="141"/>
                  <a:pt x="1986" y="141"/>
                  <a:pt x="1986" y="142"/>
                </a:cubicBezTo>
                <a:cubicBezTo>
                  <a:pt x="1986" y="145"/>
                  <a:pt x="1986" y="148"/>
                  <a:pt x="1986" y="151"/>
                </a:cubicBezTo>
                <a:cubicBezTo>
                  <a:pt x="1985" y="160"/>
                  <a:pt x="1984" y="168"/>
                  <a:pt x="1982" y="175"/>
                </a:cubicBezTo>
                <a:cubicBezTo>
                  <a:pt x="1980" y="169"/>
                  <a:pt x="1978" y="164"/>
                  <a:pt x="1973" y="160"/>
                </a:cubicBezTo>
                <a:cubicBezTo>
                  <a:pt x="1962" y="148"/>
                  <a:pt x="1946" y="139"/>
                  <a:pt x="1939" y="125"/>
                </a:cubicBezTo>
                <a:moveTo>
                  <a:pt x="872" y="175"/>
                </a:moveTo>
                <a:cubicBezTo>
                  <a:pt x="870" y="168"/>
                  <a:pt x="869" y="160"/>
                  <a:pt x="868" y="151"/>
                </a:cubicBezTo>
                <a:cubicBezTo>
                  <a:pt x="868" y="148"/>
                  <a:pt x="868" y="145"/>
                  <a:pt x="868" y="142"/>
                </a:cubicBezTo>
                <a:cubicBezTo>
                  <a:pt x="868" y="141"/>
                  <a:pt x="869" y="141"/>
                  <a:pt x="869" y="140"/>
                </a:cubicBezTo>
                <a:cubicBezTo>
                  <a:pt x="873" y="135"/>
                  <a:pt x="878" y="132"/>
                  <a:pt x="883" y="129"/>
                </a:cubicBezTo>
                <a:cubicBezTo>
                  <a:pt x="890" y="126"/>
                  <a:pt x="897" y="123"/>
                  <a:pt x="900" y="115"/>
                </a:cubicBezTo>
                <a:cubicBezTo>
                  <a:pt x="900" y="114"/>
                  <a:pt x="899" y="114"/>
                  <a:pt x="898" y="115"/>
                </a:cubicBezTo>
                <a:cubicBezTo>
                  <a:pt x="895" y="121"/>
                  <a:pt x="884" y="124"/>
                  <a:pt x="878" y="128"/>
                </a:cubicBezTo>
                <a:cubicBezTo>
                  <a:pt x="875" y="130"/>
                  <a:pt x="872" y="132"/>
                  <a:pt x="869" y="134"/>
                </a:cubicBezTo>
                <a:cubicBezTo>
                  <a:pt x="869" y="134"/>
                  <a:pt x="869" y="134"/>
                  <a:pt x="869" y="134"/>
                </a:cubicBezTo>
                <a:cubicBezTo>
                  <a:pt x="870" y="128"/>
                  <a:pt x="872" y="122"/>
                  <a:pt x="875" y="117"/>
                </a:cubicBezTo>
                <a:cubicBezTo>
                  <a:pt x="875" y="117"/>
                  <a:pt x="875" y="117"/>
                  <a:pt x="875" y="117"/>
                </a:cubicBezTo>
                <a:cubicBezTo>
                  <a:pt x="878" y="113"/>
                  <a:pt x="880" y="111"/>
                  <a:pt x="884" y="109"/>
                </a:cubicBezTo>
                <a:cubicBezTo>
                  <a:pt x="890" y="106"/>
                  <a:pt x="897" y="102"/>
                  <a:pt x="902" y="97"/>
                </a:cubicBezTo>
                <a:cubicBezTo>
                  <a:pt x="903" y="96"/>
                  <a:pt x="902" y="95"/>
                  <a:pt x="901" y="96"/>
                </a:cubicBezTo>
                <a:cubicBezTo>
                  <a:pt x="896" y="100"/>
                  <a:pt x="889" y="102"/>
                  <a:pt x="882" y="105"/>
                </a:cubicBezTo>
                <a:cubicBezTo>
                  <a:pt x="887" y="99"/>
                  <a:pt x="891" y="93"/>
                  <a:pt x="896" y="88"/>
                </a:cubicBezTo>
                <a:cubicBezTo>
                  <a:pt x="897" y="87"/>
                  <a:pt x="899" y="86"/>
                  <a:pt x="900" y="85"/>
                </a:cubicBezTo>
                <a:cubicBezTo>
                  <a:pt x="903" y="83"/>
                  <a:pt x="908" y="76"/>
                  <a:pt x="912" y="77"/>
                </a:cubicBezTo>
                <a:cubicBezTo>
                  <a:pt x="914" y="77"/>
                  <a:pt x="914" y="74"/>
                  <a:pt x="913" y="73"/>
                </a:cubicBezTo>
                <a:cubicBezTo>
                  <a:pt x="909" y="73"/>
                  <a:pt x="906" y="75"/>
                  <a:pt x="903" y="77"/>
                </a:cubicBezTo>
                <a:cubicBezTo>
                  <a:pt x="903" y="75"/>
                  <a:pt x="901" y="73"/>
                  <a:pt x="899" y="73"/>
                </a:cubicBezTo>
                <a:cubicBezTo>
                  <a:pt x="900" y="70"/>
                  <a:pt x="901" y="67"/>
                  <a:pt x="903" y="64"/>
                </a:cubicBezTo>
                <a:cubicBezTo>
                  <a:pt x="905" y="59"/>
                  <a:pt x="908" y="54"/>
                  <a:pt x="911" y="49"/>
                </a:cubicBezTo>
                <a:cubicBezTo>
                  <a:pt x="912" y="48"/>
                  <a:pt x="910" y="46"/>
                  <a:pt x="908" y="47"/>
                </a:cubicBezTo>
                <a:cubicBezTo>
                  <a:pt x="903" y="52"/>
                  <a:pt x="901" y="58"/>
                  <a:pt x="898" y="64"/>
                </a:cubicBezTo>
                <a:cubicBezTo>
                  <a:pt x="895" y="69"/>
                  <a:pt x="893" y="73"/>
                  <a:pt x="891" y="78"/>
                </a:cubicBezTo>
                <a:cubicBezTo>
                  <a:pt x="887" y="82"/>
                  <a:pt x="882" y="87"/>
                  <a:pt x="878" y="91"/>
                </a:cubicBezTo>
                <a:cubicBezTo>
                  <a:pt x="879" y="85"/>
                  <a:pt x="880" y="79"/>
                  <a:pt x="882" y="73"/>
                </a:cubicBezTo>
                <a:cubicBezTo>
                  <a:pt x="883" y="71"/>
                  <a:pt x="880" y="70"/>
                  <a:pt x="879" y="71"/>
                </a:cubicBezTo>
                <a:cubicBezTo>
                  <a:pt x="875" y="80"/>
                  <a:pt x="871" y="89"/>
                  <a:pt x="872" y="99"/>
                </a:cubicBezTo>
                <a:cubicBezTo>
                  <a:pt x="867" y="104"/>
                  <a:pt x="863" y="110"/>
                  <a:pt x="860" y="116"/>
                </a:cubicBezTo>
                <a:cubicBezTo>
                  <a:pt x="857" y="110"/>
                  <a:pt x="858" y="103"/>
                  <a:pt x="858" y="96"/>
                </a:cubicBezTo>
                <a:cubicBezTo>
                  <a:pt x="858" y="95"/>
                  <a:pt x="855" y="95"/>
                  <a:pt x="855" y="96"/>
                </a:cubicBezTo>
                <a:cubicBezTo>
                  <a:pt x="855" y="105"/>
                  <a:pt x="853" y="114"/>
                  <a:pt x="858" y="122"/>
                </a:cubicBezTo>
                <a:cubicBezTo>
                  <a:pt x="856" y="126"/>
                  <a:pt x="855" y="131"/>
                  <a:pt x="854" y="136"/>
                </a:cubicBezTo>
                <a:cubicBezTo>
                  <a:pt x="850" y="132"/>
                  <a:pt x="846" y="129"/>
                  <a:pt x="844" y="125"/>
                </a:cubicBezTo>
                <a:cubicBezTo>
                  <a:pt x="844" y="123"/>
                  <a:pt x="841" y="124"/>
                  <a:pt x="841" y="126"/>
                </a:cubicBezTo>
                <a:cubicBezTo>
                  <a:pt x="843" y="133"/>
                  <a:pt x="848" y="138"/>
                  <a:pt x="853" y="143"/>
                </a:cubicBezTo>
                <a:cubicBezTo>
                  <a:pt x="853" y="148"/>
                  <a:pt x="853" y="153"/>
                  <a:pt x="854" y="159"/>
                </a:cubicBezTo>
                <a:cubicBezTo>
                  <a:pt x="856" y="168"/>
                  <a:pt x="858" y="177"/>
                  <a:pt x="862" y="184"/>
                </a:cubicBezTo>
                <a:cubicBezTo>
                  <a:pt x="851" y="183"/>
                  <a:pt x="844" y="179"/>
                  <a:pt x="839" y="167"/>
                </a:cubicBezTo>
                <a:cubicBezTo>
                  <a:pt x="837" y="160"/>
                  <a:pt x="835" y="152"/>
                  <a:pt x="833" y="144"/>
                </a:cubicBezTo>
                <a:cubicBezTo>
                  <a:pt x="827" y="119"/>
                  <a:pt x="834" y="101"/>
                  <a:pt x="855" y="85"/>
                </a:cubicBezTo>
                <a:cubicBezTo>
                  <a:pt x="869" y="76"/>
                  <a:pt x="881" y="65"/>
                  <a:pt x="892" y="53"/>
                </a:cubicBezTo>
                <a:cubicBezTo>
                  <a:pt x="901" y="43"/>
                  <a:pt x="907" y="34"/>
                  <a:pt x="913" y="24"/>
                </a:cubicBezTo>
                <a:cubicBezTo>
                  <a:pt x="921" y="36"/>
                  <a:pt x="922" y="52"/>
                  <a:pt x="925" y="65"/>
                </a:cubicBezTo>
                <a:cubicBezTo>
                  <a:pt x="932" y="88"/>
                  <a:pt x="925" y="104"/>
                  <a:pt x="915" y="125"/>
                </a:cubicBezTo>
                <a:cubicBezTo>
                  <a:pt x="908" y="139"/>
                  <a:pt x="892" y="148"/>
                  <a:pt x="881" y="160"/>
                </a:cubicBezTo>
                <a:cubicBezTo>
                  <a:pt x="876" y="164"/>
                  <a:pt x="874" y="169"/>
                  <a:pt x="872" y="175"/>
                </a:cubicBezTo>
                <a:moveTo>
                  <a:pt x="298" y="159"/>
                </a:moveTo>
                <a:cubicBezTo>
                  <a:pt x="297" y="157"/>
                  <a:pt x="297" y="154"/>
                  <a:pt x="296" y="151"/>
                </a:cubicBezTo>
                <a:cubicBezTo>
                  <a:pt x="297" y="150"/>
                  <a:pt x="298" y="149"/>
                  <a:pt x="298" y="147"/>
                </a:cubicBezTo>
                <a:cubicBezTo>
                  <a:pt x="299" y="142"/>
                  <a:pt x="298" y="137"/>
                  <a:pt x="297" y="133"/>
                </a:cubicBezTo>
                <a:cubicBezTo>
                  <a:pt x="304" y="123"/>
                  <a:pt x="311" y="111"/>
                  <a:pt x="309" y="99"/>
                </a:cubicBezTo>
                <a:cubicBezTo>
                  <a:pt x="308" y="97"/>
                  <a:pt x="305" y="97"/>
                  <a:pt x="305" y="99"/>
                </a:cubicBezTo>
                <a:cubicBezTo>
                  <a:pt x="306" y="109"/>
                  <a:pt x="301" y="118"/>
                  <a:pt x="295" y="127"/>
                </a:cubicBezTo>
                <a:cubicBezTo>
                  <a:pt x="295" y="126"/>
                  <a:pt x="295" y="126"/>
                  <a:pt x="295" y="125"/>
                </a:cubicBezTo>
                <a:cubicBezTo>
                  <a:pt x="295" y="121"/>
                  <a:pt x="295" y="117"/>
                  <a:pt x="295" y="112"/>
                </a:cubicBezTo>
                <a:cubicBezTo>
                  <a:pt x="295" y="112"/>
                  <a:pt x="295" y="111"/>
                  <a:pt x="295" y="110"/>
                </a:cubicBezTo>
                <a:cubicBezTo>
                  <a:pt x="300" y="102"/>
                  <a:pt x="300" y="89"/>
                  <a:pt x="300" y="80"/>
                </a:cubicBezTo>
                <a:cubicBezTo>
                  <a:pt x="300" y="79"/>
                  <a:pt x="298" y="79"/>
                  <a:pt x="298" y="80"/>
                </a:cubicBezTo>
                <a:cubicBezTo>
                  <a:pt x="298" y="85"/>
                  <a:pt x="297" y="90"/>
                  <a:pt x="296" y="95"/>
                </a:cubicBezTo>
                <a:cubicBezTo>
                  <a:pt x="296" y="93"/>
                  <a:pt x="296" y="91"/>
                  <a:pt x="296" y="89"/>
                </a:cubicBezTo>
                <a:cubicBezTo>
                  <a:pt x="296" y="87"/>
                  <a:pt x="296" y="84"/>
                  <a:pt x="295" y="82"/>
                </a:cubicBezTo>
                <a:cubicBezTo>
                  <a:pt x="295" y="80"/>
                  <a:pt x="295" y="77"/>
                  <a:pt x="295" y="75"/>
                </a:cubicBezTo>
                <a:cubicBezTo>
                  <a:pt x="295" y="74"/>
                  <a:pt x="294" y="74"/>
                  <a:pt x="294" y="74"/>
                </a:cubicBezTo>
                <a:cubicBezTo>
                  <a:pt x="293" y="73"/>
                  <a:pt x="293" y="72"/>
                  <a:pt x="293" y="72"/>
                </a:cubicBezTo>
                <a:cubicBezTo>
                  <a:pt x="291" y="64"/>
                  <a:pt x="290" y="57"/>
                  <a:pt x="286" y="51"/>
                </a:cubicBezTo>
                <a:cubicBezTo>
                  <a:pt x="286" y="50"/>
                  <a:pt x="284" y="50"/>
                  <a:pt x="285" y="51"/>
                </a:cubicBezTo>
                <a:cubicBezTo>
                  <a:pt x="288" y="58"/>
                  <a:pt x="289" y="65"/>
                  <a:pt x="290" y="72"/>
                </a:cubicBezTo>
                <a:cubicBezTo>
                  <a:pt x="290" y="76"/>
                  <a:pt x="291" y="80"/>
                  <a:pt x="291" y="84"/>
                </a:cubicBezTo>
                <a:cubicBezTo>
                  <a:pt x="290" y="92"/>
                  <a:pt x="288" y="99"/>
                  <a:pt x="286" y="106"/>
                </a:cubicBezTo>
                <a:cubicBezTo>
                  <a:pt x="286" y="105"/>
                  <a:pt x="285" y="104"/>
                  <a:pt x="285" y="103"/>
                </a:cubicBezTo>
                <a:cubicBezTo>
                  <a:pt x="282" y="97"/>
                  <a:pt x="279" y="92"/>
                  <a:pt x="279" y="86"/>
                </a:cubicBezTo>
                <a:cubicBezTo>
                  <a:pt x="279" y="84"/>
                  <a:pt x="277" y="84"/>
                  <a:pt x="277" y="85"/>
                </a:cubicBezTo>
                <a:cubicBezTo>
                  <a:pt x="276" y="91"/>
                  <a:pt x="277" y="96"/>
                  <a:pt x="279" y="101"/>
                </a:cubicBezTo>
                <a:cubicBezTo>
                  <a:pt x="281" y="106"/>
                  <a:pt x="282" y="110"/>
                  <a:pt x="284" y="114"/>
                </a:cubicBezTo>
                <a:cubicBezTo>
                  <a:pt x="284" y="114"/>
                  <a:pt x="284" y="114"/>
                  <a:pt x="284" y="115"/>
                </a:cubicBezTo>
                <a:cubicBezTo>
                  <a:pt x="283" y="119"/>
                  <a:pt x="284" y="123"/>
                  <a:pt x="285" y="128"/>
                </a:cubicBezTo>
                <a:cubicBezTo>
                  <a:pt x="281" y="124"/>
                  <a:pt x="278" y="119"/>
                  <a:pt x="278" y="114"/>
                </a:cubicBezTo>
                <a:cubicBezTo>
                  <a:pt x="277" y="111"/>
                  <a:pt x="272" y="112"/>
                  <a:pt x="272" y="115"/>
                </a:cubicBezTo>
                <a:cubicBezTo>
                  <a:pt x="273" y="123"/>
                  <a:pt x="278" y="132"/>
                  <a:pt x="284" y="137"/>
                </a:cubicBezTo>
                <a:cubicBezTo>
                  <a:pt x="284" y="147"/>
                  <a:pt x="285" y="156"/>
                  <a:pt x="289" y="166"/>
                </a:cubicBezTo>
                <a:cubicBezTo>
                  <a:pt x="257" y="159"/>
                  <a:pt x="260" y="115"/>
                  <a:pt x="268" y="92"/>
                </a:cubicBezTo>
                <a:cubicBezTo>
                  <a:pt x="273" y="77"/>
                  <a:pt x="275" y="63"/>
                  <a:pt x="278" y="48"/>
                </a:cubicBezTo>
                <a:cubicBezTo>
                  <a:pt x="279" y="40"/>
                  <a:pt x="280" y="32"/>
                  <a:pt x="280" y="24"/>
                </a:cubicBezTo>
                <a:cubicBezTo>
                  <a:pt x="279" y="23"/>
                  <a:pt x="279" y="23"/>
                  <a:pt x="279" y="22"/>
                </a:cubicBezTo>
                <a:cubicBezTo>
                  <a:pt x="285" y="27"/>
                  <a:pt x="290" y="32"/>
                  <a:pt x="295" y="36"/>
                </a:cubicBezTo>
                <a:cubicBezTo>
                  <a:pt x="306" y="46"/>
                  <a:pt x="313" y="59"/>
                  <a:pt x="317" y="73"/>
                </a:cubicBezTo>
                <a:cubicBezTo>
                  <a:pt x="326" y="101"/>
                  <a:pt x="314" y="136"/>
                  <a:pt x="298" y="159"/>
                </a:cubicBezTo>
                <a:moveTo>
                  <a:pt x="524" y="456"/>
                </a:moveTo>
                <a:cubicBezTo>
                  <a:pt x="517" y="471"/>
                  <a:pt x="506" y="486"/>
                  <a:pt x="490" y="493"/>
                </a:cubicBezTo>
                <a:cubicBezTo>
                  <a:pt x="483" y="495"/>
                  <a:pt x="473" y="493"/>
                  <a:pt x="463" y="491"/>
                </a:cubicBezTo>
                <a:cubicBezTo>
                  <a:pt x="470" y="472"/>
                  <a:pt x="465" y="447"/>
                  <a:pt x="470" y="427"/>
                </a:cubicBezTo>
                <a:cubicBezTo>
                  <a:pt x="474" y="410"/>
                  <a:pt x="481" y="395"/>
                  <a:pt x="494" y="383"/>
                </a:cubicBezTo>
                <a:cubicBezTo>
                  <a:pt x="503" y="374"/>
                  <a:pt x="515" y="371"/>
                  <a:pt x="524" y="365"/>
                </a:cubicBezTo>
                <a:cubicBezTo>
                  <a:pt x="524" y="366"/>
                  <a:pt x="524" y="366"/>
                  <a:pt x="524" y="366"/>
                </a:cubicBezTo>
                <a:cubicBezTo>
                  <a:pt x="524" y="367"/>
                  <a:pt x="523" y="368"/>
                  <a:pt x="522" y="368"/>
                </a:cubicBezTo>
                <a:cubicBezTo>
                  <a:pt x="515" y="375"/>
                  <a:pt x="510" y="384"/>
                  <a:pt x="506" y="393"/>
                </a:cubicBezTo>
                <a:cubicBezTo>
                  <a:pt x="505" y="393"/>
                  <a:pt x="504" y="392"/>
                  <a:pt x="504" y="393"/>
                </a:cubicBezTo>
                <a:cubicBezTo>
                  <a:pt x="496" y="394"/>
                  <a:pt x="491" y="400"/>
                  <a:pt x="486" y="406"/>
                </a:cubicBezTo>
                <a:cubicBezTo>
                  <a:pt x="484" y="408"/>
                  <a:pt x="481" y="410"/>
                  <a:pt x="479" y="413"/>
                </a:cubicBezTo>
                <a:cubicBezTo>
                  <a:pt x="477" y="416"/>
                  <a:pt x="476" y="422"/>
                  <a:pt x="472" y="424"/>
                </a:cubicBezTo>
                <a:cubicBezTo>
                  <a:pt x="471" y="424"/>
                  <a:pt x="472" y="426"/>
                  <a:pt x="473" y="425"/>
                </a:cubicBezTo>
                <a:cubicBezTo>
                  <a:pt x="478" y="424"/>
                  <a:pt x="481" y="417"/>
                  <a:pt x="485" y="413"/>
                </a:cubicBezTo>
                <a:cubicBezTo>
                  <a:pt x="491" y="408"/>
                  <a:pt x="497" y="403"/>
                  <a:pt x="504" y="399"/>
                </a:cubicBezTo>
                <a:cubicBezTo>
                  <a:pt x="503" y="400"/>
                  <a:pt x="503" y="400"/>
                  <a:pt x="503" y="401"/>
                </a:cubicBezTo>
                <a:cubicBezTo>
                  <a:pt x="501" y="406"/>
                  <a:pt x="499" y="411"/>
                  <a:pt x="497" y="416"/>
                </a:cubicBezTo>
                <a:cubicBezTo>
                  <a:pt x="497" y="417"/>
                  <a:pt x="496" y="417"/>
                  <a:pt x="496" y="418"/>
                </a:cubicBezTo>
                <a:cubicBezTo>
                  <a:pt x="495" y="423"/>
                  <a:pt x="489" y="426"/>
                  <a:pt x="486" y="429"/>
                </a:cubicBezTo>
                <a:cubicBezTo>
                  <a:pt x="481" y="433"/>
                  <a:pt x="478" y="439"/>
                  <a:pt x="474" y="444"/>
                </a:cubicBezTo>
                <a:cubicBezTo>
                  <a:pt x="473" y="446"/>
                  <a:pt x="474" y="448"/>
                  <a:pt x="476" y="447"/>
                </a:cubicBezTo>
                <a:cubicBezTo>
                  <a:pt x="482" y="443"/>
                  <a:pt x="486" y="436"/>
                  <a:pt x="493" y="432"/>
                </a:cubicBezTo>
                <a:cubicBezTo>
                  <a:pt x="493" y="431"/>
                  <a:pt x="493" y="431"/>
                  <a:pt x="493" y="431"/>
                </a:cubicBezTo>
                <a:cubicBezTo>
                  <a:pt x="493" y="433"/>
                  <a:pt x="493" y="434"/>
                  <a:pt x="493" y="436"/>
                </a:cubicBezTo>
                <a:cubicBezTo>
                  <a:pt x="490" y="442"/>
                  <a:pt x="488" y="448"/>
                  <a:pt x="485" y="455"/>
                </a:cubicBezTo>
                <a:cubicBezTo>
                  <a:pt x="481" y="465"/>
                  <a:pt x="477" y="474"/>
                  <a:pt x="469" y="482"/>
                </a:cubicBezTo>
                <a:cubicBezTo>
                  <a:pt x="468" y="483"/>
                  <a:pt x="469" y="485"/>
                  <a:pt x="471" y="484"/>
                </a:cubicBezTo>
                <a:cubicBezTo>
                  <a:pt x="481" y="476"/>
                  <a:pt x="489" y="462"/>
                  <a:pt x="494" y="449"/>
                </a:cubicBezTo>
                <a:cubicBezTo>
                  <a:pt x="495" y="449"/>
                  <a:pt x="495" y="448"/>
                  <a:pt x="496" y="448"/>
                </a:cubicBezTo>
                <a:cubicBezTo>
                  <a:pt x="496" y="447"/>
                  <a:pt x="497" y="446"/>
                  <a:pt x="497" y="446"/>
                </a:cubicBezTo>
                <a:cubicBezTo>
                  <a:pt x="498" y="451"/>
                  <a:pt x="498" y="457"/>
                  <a:pt x="497" y="463"/>
                </a:cubicBezTo>
                <a:cubicBezTo>
                  <a:pt x="495" y="470"/>
                  <a:pt x="491" y="476"/>
                  <a:pt x="492" y="483"/>
                </a:cubicBezTo>
                <a:cubicBezTo>
                  <a:pt x="493" y="485"/>
                  <a:pt x="495" y="485"/>
                  <a:pt x="495" y="483"/>
                </a:cubicBezTo>
                <a:cubicBezTo>
                  <a:pt x="495" y="475"/>
                  <a:pt x="501" y="467"/>
                  <a:pt x="503" y="458"/>
                </a:cubicBezTo>
                <a:cubicBezTo>
                  <a:pt x="505" y="450"/>
                  <a:pt x="505" y="442"/>
                  <a:pt x="503" y="434"/>
                </a:cubicBezTo>
                <a:cubicBezTo>
                  <a:pt x="503" y="431"/>
                  <a:pt x="504" y="429"/>
                  <a:pt x="504" y="426"/>
                </a:cubicBezTo>
                <a:cubicBezTo>
                  <a:pt x="505" y="423"/>
                  <a:pt x="507" y="419"/>
                  <a:pt x="508" y="416"/>
                </a:cubicBezTo>
                <a:cubicBezTo>
                  <a:pt x="511" y="427"/>
                  <a:pt x="512" y="439"/>
                  <a:pt x="514" y="451"/>
                </a:cubicBezTo>
                <a:cubicBezTo>
                  <a:pt x="514" y="452"/>
                  <a:pt x="516" y="452"/>
                  <a:pt x="516" y="451"/>
                </a:cubicBezTo>
                <a:cubicBezTo>
                  <a:pt x="518" y="436"/>
                  <a:pt x="517" y="420"/>
                  <a:pt x="514" y="405"/>
                </a:cubicBezTo>
                <a:cubicBezTo>
                  <a:pt x="517" y="400"/>
                  <a:pt x="520" y="395"/>
                  <a:pt x="522" y="391"/>
                </a:cubicBezTo>
                <a:cubicBezTo>
                  <a:pt x="524" y="388"/>
                  <a:pt x="525" y="386"/>
                  <a:pt x="527" y="383"/>
                </a:cubicBezTo>
                <a:cubicBezTo>
                  <a:pt x="529" y="391"/>
                  <a:pt x="531" y="398"/>
                  <a:pt x="532" y="406"/>
                </a:cubicBezTo>
                <a:cubicBezTo>
                  <a:pt x="534" y="421"/>
                  <a:pt x="530" y="442"/>
                  <a:pt x="524" y="456"/>
                </a:cubicBezTo>
                <a:moveTo>
                  <a:pt x="1117" y="466"/>
                </a:moveTo>
                <a:cubicBezTo>
                  <a:pt x="1110" y="475"/>
                  <a:pt x="1091" y="477"/>
                  <a:pt x="1081" y="478"/>
                </a:cubicBezTo>
                <a:cubicBezTo>
                  <a:pt x="1069" y="480"/>
                  <a:pt x="1059" y="487"/>
                  <a:pt x="1053" y="497"/>
                </a:cubicBezTo>
                <a:cubicBezTo>
                  <a:pt x="1053" y="491"/>
                  <a:pt x="1052" y="485"/>
                  <a:pt x="1052" y="478"/>
                </a:cubicBezTo>
                <a:cubicBezTo>
                  <a:pt x="1053" y="480"/>
                  <a:pt x="1055" y="480"/>
                  <a:pt x="1056" y="478"/>
                </a:cubicBezTo>
                <a:cubicBezTo>
                  <a:pt x="1057" y="459"/>
                  <a:pt x="1058" y="445"/>
                  <a:pt x="1070" y="430"/>
                </a:cubicBezTo>
                <a:cubicBezTo>
                  <a:pt x="1079" y="418"/>
                  <a:pt x="1090" y="411"/>
                  <a:pt x="1103" y="405"/>
                </a:cubicBezTo>
                <a:cubicBezTo>
                  <a:pt x="1111" y="402"/>
                  <a:pt x="1116" y="398"/>
                  <a:pt x="1122" y="393"/>
                </a:cubicBezTo>
                <a:cubicBezTo>
                  <a:pt x="1118" y="400"/>
                  <a:pt x="1116" y="407"/>
                  <a:pt x="1114" y="414"/>
                </a:cubicBezTo>
                <a:cubicBezTo>
                  <a:pt x="1109" y="414"/>
                  <a:pt x="1104" y="415"/>
                  <a:pt x="1097" y="418"/>
                </a:cubicBezTo>
                <a:cubicBezTo>
                  <a:pt x="1087" y="422"/>
                  <a:pt x="1080" y="432"/>
                  <a:pt x="1069" y="434"/>
                </a:cubicBezTo>
                <a:cubicBezTo>
                  <a:pt x="1068" y="434"/>
                  <a:pt x="1068" y="436"/>
                  <a:pt x="1070" y="436"/>
                </a:cubicBezTo>
                <a:cubicBezTo>
                  <a:pt x="1078" y="436"/>
                  <a:pt x="1083" y="432"/>
                  <a:pt x="1090" y="427"/>
                </a:cubicBezTo>
                <a:cubicBezTo>
                  <a:pt x="1097" y="422"/>
                  <a:pt x="1104" y="421"/>
                  <a:pt x="1112" y="421"/>
                </a:cubicBezTo>
                <a:cubicBezTo>
                  <a:pt x="1111" y="422"/>
                  <a:pt x="1111" y="423"/>
                  <a:pt x="1110" y="424"/>
                </a:cubicBezTo>
                <a:cubicBezTo>
                  <a:pt x="1109" y="427"/>
                  <a:pt x="1107" y="430"/>
                  <a:pt x="1106" y="432"/>
                </a:cubicBezTo>
                <a:cubicBezTo>
                  <a:pt x="1105" y="432"/>
                  <a:pt x="1105" y="432"/>
                  <a:pt x="1104" y="432"/>
                </a:cubicBezTo>
                <a:cubicBezTo>
                  <a:pt x="1098" y="432"/>
                  <a:pt x="1093" y="433"/>
                  <a:pt x="1087" y="435"/>
                </a:cubicBezTo>
                <a:cubicBezTo>
                  <a:pt x="1082" y="436"/>
                  <a:pt x="1075" y="441"/>
                  <a:pt x="1070" y="442"/>
                </a:cubicBezTo>
                <a:cubicBezTo>
                  <a:pt x="1068" y="442"/>
                  <a:pt x="1068" y="444"/>
                  <a:pt x="1069" y="444"/>
                </a:cubicBezTo>
                <a:cubicBezTo>
                  <a:pt x="1075" y="445"/>
                  <a:pt x="1078" y="443"/>
                  <a:pt x="1083" y="441"/>
                </a:cubicBezTo>
                <a:cubicBezTo>
                  <a:pt x="1088" y="440"/>
                  <a:pt x="1094" y="439"/>
                  <a:pt x="1100" y="439"/>
                </a:cubicBezTo>
                <a:cubicBezTo>
                  <a:pt x="1094" y="444"/>
                  <a:pt x="1087" y="448"/>
                  <a:pt x="1079" y="452"/>
                </a:cubicBezTo>
                <a:cubicBezTo>
                  <a:pt x="1078" y="451"/>
                  <a:pt x="1077" y="451"/>
                  <a:pt x="1076" y="452"/>
                </a:cubicBezTo>
                <a:cubicBezTo>
                  <a:pt x="1073" y="454"/>
                  <a:pt x="1071" y="457"/>
                  <a:pt x="1069" y="459"/>
                </a:cubicBezTo>
                <a:cubicBezTo>
                  <a:pt x="1066" y="462"/>
                  <a:pt x="1063" y="465"/>
                  <a:pt x="1059" y="466"/>
                </a:cubicBezTo>
                <a:cubicBezTo>
                  <a:pt x="1057" y="466"/>
                  <a:pt x="1057" y="468"/>
                  <a:pt x="1059" y="468"/>
                </a:cubicBezTo>
                <a:cubicBezTo>
                  <a:pt x="1063" y="468"/>
                  <a:pt x="1066" y="466"/>
                  <a:pt x="1069" y="464"/>
                </a:cubicBezTo>
                <a:cubicBezTo>
                  <a:pt x="1072" y="462"/>
                  <a:pt x="1074" y="460"/>
                  <a:pt x="1076" y="459"/>
                </a:cubicBezTo>
                <a:cubicBezTo>
                  <a:pt x="1077" y="459"/>
                  <a:pt x="1078" y="460"/>
                  <a:pt x="1079" y="459"/>
                </a:cubicBezTo>
                <a:cubicBezTo>
                  <a:pt x="1083" y="457"/>
                  <a:pt x="1086" y="456"/>
                  <a:pt x="1090" y="454"/>
                </a:cubicBezTo>
                <a:cubicBezTo>
                  <a:pt x="1087" y="461"/>
                  <a:pt x="1085" y="468"/>
                  <a:pt x="1079" y="473"/>
                </a:cubicBezTo>
                <a:cubicBezTo>
                  <a:pt x="1077" y="475"/>
                  <a:pt x="1079" y="478"/>
                  <a:pt x="1081" y="477"/>
                </a:cubicBezTo>
                <a:cubicBezTo>
                  <a:pt x="1091" y="469"/>
                  <a:pt x="1094" y="457"/>
                  <a:pt x="1101" y="448"/>
                </a:cubicBezTo>
                <a:cubicBezTo>
                  <a:pt x="1102" y="447"/>
                  <a:pt x="1102" y="447"/>
                  <a:pt x="1102" y="446"/>
                </a:cubicBezTo>
                <a:cubicBezTo>
                  <a:pt x="1105" y="443"/>
                  <a:pt x="1108" y="440"/>
                  <a:pt x="1111" y="437"/>
                </a:cubicBezTo>
                <a:cubicBezTo>
                  <a:pt x="1109" y="444"/>
                  <a:pt x="1106" y="452"/>
                  <a:pt x="1107" y="460"/>
                </a:cubicBezTo>
                <a:cubicBezTo>
                  <a:pt x="1107" y="463"/>
                  <a:pt x="1113" y="462"/>
                  <a:pt x="1113" y="459"/>
                </a:cubicBezTo>
                <a:cubicBezTo>
                  <a:pt x="1112" y="450"/>
                  <a:pt x="1117" y="442"/>
                  <a:pt x="1118" y="433"/>
                </a:cubicBezTo>
                <a:cubicBezTo>
                  <a:pt x="1119" y="431"/>
                  <a:pt x="1117" y="429"/>
                  <a:pt x="1115" y="429"/>
                </a:cubicBezTo>
                <a:cubicBezTo>
                  <a:pt x="1115" y="429"/>
                  <a:pt x="1115" y="429"/>
                  <a:pt x="1115" y="428"/>
                </a:cubicBezTo>
                <a:cubicBezTo>
                  <a:pt x="1116" y="429"/>
                  <a:pt x="1116" y="428"/>
                  <a:pt x="1116" y="427"/>
                </a:cubicBezTo>
                <a:cubicBezTo>
                  <a:pt x="1117" y="426"/>
                  <a:pt x="1117" y="424"/>
                  <a:pt x="1117" y="423"/>
                </a:cubicBezTo>
                <a:cubicBezTo>
                  <a:pt x="1118" y="422"/>
                  <a:pt x="1118" y="422"/>
                  <a:pt x="1118" y="422"/>
                </a:cubicBezTo>
                <a:cubicBezTo>
                  <a:pt x="1118" y="422"/>
                  <a:pt x="1119" y="422"/>
                  <a:pt x="1120" y="422"/>
                </a:cubicBezTo>
                <a:cubicBezTo>
                  <a:pt x="1123" y="423"/>
                  <a:pt x="1125" y="417"/>
                  <a:pt x="1121" y="416"/>
                </a:cubicBezTo>
                <a:cubicBezTo>
                  <a:pt x="1121" y="416"/>
                  <a:pt x="1121" y="416"/>
                  <a:pt x="1120" y="416"/>
                </a:cubicBezTo>
                <a:cubicBezTo>
                  <a:pt x="1121" y="414"/>
                  <a:pt x="1122" y="412"/>
                  <a:pt x="1122" y="410"/>
                </a:cubicBezTo>
                <a:cubicBezTo>
                  <a:pt x="1126" y="404"/>
                  <a:pt x="1130" y="398"/>
                  <a:pt x="1134" y="392"/>
                </a:cubicBezTo>
                <a:cubicBezTo>
                  <a:pt x="1133" y="405"/>
                  <a:pt x="1135" y="419"/>
                  <a:pt x="1135" y="425"/>
                </a:cubicBezTo>
                <a:cubicBezTo>
                  <a:pt x="1134" y="440"/>
                  <a:pt x="1126" y="455"/>
                  <a:pt x="1117" y="466"/>
                </a:cubicBezTo>
                <a:moveTo>
                  <a:pt x="1720" y="392"/>
                </a:moveTo>
                <a:cubicBezTo>
                  <a:pt x="1724" y="398"/>
                  <a:pt x="1728" y="404"/>
                  <a:pt x="1732" y="410"/>
                </a:cubicBezTo>
                <a:cubicBezTo>
                  <a:pt x="1732" y="412"/>
                  <a:pt x="1733" y="414"/>
                  <a:pt x="1734" y="416"/>
                </a:cubicBezTo>
                <a:cubicBezTo>
                  <a:pt x="1733" y="416"/>
                  <a:pt x="1733" y="416"/>
                  <a:pt x="1733" y="416"/>
                </a:cubicBezTo>
                <a:cubicBezTo>
                  <a:pt x="1729" y="417"/>
                  <a:pt x="1731" y="423"/>
                  <a:pt x="1734" y="422"/>
                </a:cubicBezTo>
                <a:cubicBezTo>
                  <a:pt x="1735" y="422"/>
                  <a:pt x="1736" y="422"/>
                  <a:pt x="1736" y="422"/>
                </a:cubicBezTo>
                <a:cubicBezTo>
                  <a:pt x="1736" y="422"/>
                  <a:pt x="1736" y="422"/>
                  <a:pt x="1737" y="423"/>
                </a:cubicBezTo>
                <a:cubicBezTo>
                  <a:pt x="1737" y="424"/>
                  <a:pt x="1737" y="426"/>
                  <a:pt x="1738" y="427"/>
                </a:cubicBezTo>
                <a:cubicBezTo>
                  <a:pt x="1738" y="428"/>
                  <a:pt x="1738" y="429"/>
                  <a:pt x="1739" y="428"/>
                </a:cubicBezTo>
                <a:cubicBezTo>
                  <a:pt x="1739" y="429"/>
                  <a:pt x="1739" y="429"/>
                  <a:pt x="1739" y="429"/>
                </a:cubicBezTo>
                <a:cubicBezTo>
                  <a:pt x="1737" y="429"/>
                  <a:pt x="1735" y="431"/>
                  <a:pt x="1736" y="433"/>
                </a:cubicBezTo>
                <a:cubicBezTo>
                  <a:pt x="1737" y="442"/>
                  <a:pt x="1742" y="450"/>
                  <a:pt x="1741" y="459"/>
                </a:cubicBezTo>
                <a:cubicBezTo>
                  <a:pt x="1741" y="462"/>
                  <a:pt x="1747" y="463"/>
                  <a:pt x="1747" y="460"/>
                </a:cubicBezTo>
                <a:cubicBezTo>
                  <a:pt x="1748" y="452"/>
                  <a:pt x="1745" y="444"/>
                  <a:pt x="1743" y="437"/>
                </a:cubicBezTo>
                <a:cubicBezTo>
                  <a:pt x="1746" y="440"/>
                  <a:pt x="1749" y="443"/>
                  <a:pt x="1752" y="446"/>
                </a:cubicBezTo>
                <a:cubicBezTo>
                  <a:pt x="1752" y="447"/>
                  <a:pt x="1752" y="447"/>
                  <a:pt x="1753" y="448"/>
                </a:cubicBezTo>
                <a:cubicBezTo>
                  <a:pt x="1760" y="457"/>
                  <a:pt x="1763" y="469"/>
                  <a:pt x="1773" y="477"/>
                </a:cubicBezTo>
                <a:cubicBezTo>
                  <a:pt x="1775" y="478"/>
                  <a:pt x="1777" y="475"/>
                  <a:pt x="1775" y="473"/>
                </a:cubicBezTo>
                <a:cubicBezTo>
                  <a:pt x="1769" y="468"/>
                  <a:pt x="1767" y="461"/>
                  <a:pt x="1764" y="454"/>
                </a:cubicBezTo>
                <a:cubicBezTo>
                  <a:pt x="1768" y="456"/>
                  <a:pt x="1771" y="457"/>
                  <a:pt x="1775" y="459"/>
                </a:cubicBezTo>
                <a:cubicBezTo>
                  <a:pt x="1776" y="460"/>
                  <a:pt x="1777" y="459"/>
                  <a:pt x="1778" y="459"/>
                </a:cubicBezTo>
                <a:cubicBezTo>
                  <a:pt x="1780" y="460"/>
                  <a:pt x="1782" y="462"/>
                  <a:pt x="1785" y="464"/>
                </a:cubicBezTo>
                <a:cubicBezTo>
                  <a:pt x="1788" y="466"/>
                  <a:pt x="1791" y="468"/>
                  <a:pt x="1795" y="468"/>
                </a:cubicBezTo>
                <a:cubicBezTo>
                  <a:pt x="1797" y="468"/>
                  <a:pt x="1797" y="466"/>
                  <a:pt x="1795" y="466"/>
                </a:cubicBezTo>
                <a:cubicBezTo>
                  <a:pt x="1791" y="465"/>
                  <a:pt x="1788" y="462"/>
                  <a:pt x="1785" y="459"/>
                </a:cubicBezTo>
                <a:cubicBezTo>
                  <a:pt x="1783" y="457"/>
                  <a:pt x="1781" y="454"/>
                  <a:pt x="1778" y="452"/>
                </a:cubicBezTo>
                <a:cubicBezTo>
                  <a:pt x="1777" y="451"/>
                  <a:pt x="1776" y="451"/>
                  <a:pt x="1775" y="452"/>
                </a:cubicBezTo>
                <a:cubicBezTo>
                  <a:pt x="1767" y="448"/>
                  <a:pt x="1760" y="444"/>
                  <a:pt x="1754" y="439"/>
                </a:cubicBezTo>
                <a:cubicBezTo>
                  <a:pt x="1760" y="439"/>
                  <a:pt x="1766" y="440"/>
                  <a:pt x="1771" y="441"/>
                </a:cubicBezTo>
                <a:cubicBezTo>
                  <a:pt x="1776" y="443"/>
                  <a:pt x="1779" y="445"/>
                  <a:pt x="1785" y="444"/>
                </a:cubicBezTo>
                <a:cubicBezTo>
                  <a:pt x="1786" y="444"/>
                  <a:pt x="1786" y="442"/>
                  <a:pt x="1784" y="442"/>
                </a:cubicBezTo>
                <a:cubicBezTo>
                  <a:pt x="1779" y="441"/>
                  <a:pt x="1772" y="436"/>
                  <a:pt x="1767" y="435"/>
                </a:cubicBezTo>
                <a:cubicBezTo>
                  <a:pt x="1761" y="433"/>
                  <a:pt x="1756" y="432"/>
                  <a:pt x="1750" y="432"/>
                </a:cubicBezTo>
                <a:cubicBezTo>
                  <a:pt x="1749" y="432"/>
                  <a:pt x="1749" y="432"/>
                  <a:pt x="1748" y="432"/>
                </a:cubicBezTo>
                <a:cubicBezTo>
                  <a:pt x="1747" y="430"/>
                  <a:pt x="1745" y="427"/>
                  <a:pt x="1744" y="424"/>
                </a:cubicBezTo>
                <a:cubicBezTo>
                  <a:pt x="1743" y="423"/>
                  <a:pt x="1743" y="422"/>
                  <a:pt x="1742" y="421"/>
                </a:cubicBezTo>
                <a:cubicBezTo>
                  <a:pt x="1750" y="421"/>
                  <a:pt x="1757" y="422"/>
                  <a:pt x="1764" y="427"/>
                </a:cubicBezTo>
                <a:cubicBezTo>
                  <a:pt x="1771" y="432"/>
                  <a:pt x="1776" y="436"/>
                  <a:pt x="1784" y="436"/>
                </a:cubicBezTo>
                <a:cubicBezTo>
                  <a:pt x="1786" y="436"/>
                  <a:pt x="1786" y="434"/>
                  <a:pt x="1785" y="434"/>
                </a:cubicBezTo>
                <a:cubicBezTo>
                  <a:pt x="1774" y="432"/>
                  <a:pt x="1767" y="422"/>
                  <a:pt x="1757" y="418"/>
                </a:cubicBezTo>
                <a:cubicBezTo>
                  <a:pt x="1750" y="415"/>
                  <a:pt x="1745" y="414"/>
                  <a:pt x="1740" y="414"/>
                </a:cubicBezTo>
                <a:cubicBezTo>
                  <a:pt x="1738" y="407"/>
                  <a:pt x="1736" y="400"/>
                  <a:pt x="1732" y="393"/>
                </a:cubicBezTo>
                <a:cubicBezTo>
                  <a:pt x="1738" y="398"/>
                  <a:pt x="1743" y="402"/>
                  <a:pt x="1751" y="405"/>
                </a:cubicBezTo>
                <a:cubicBezTo>
                  <a:pt x="1764" y="411"/>
                  <a:pt x="1775" y="418"/>
                  <a:pt x="1784" y="430"/>
                </a:cubicBezTo>
                <a:cubicBezTo>
                  <a:pt x="1796" y="445"/>
                  <a:pt x="1797" y="459"/>
                  <a:pt x="1798" y="478"/>
                </a:cubicBezTo>
                <a:cubicBezTo>
                  <a:pt x="1799" y="480"/>
                  <a:pt x="1801" y="480"/>
                  <a:pt x="1802" y="478"/>
                </a:cubicBezTo>
                <a:cubicBezTo>
                  <a:pt x="1802" y="485"/>
                  <a:pt x="1801" y="491"/>
                  <a:pt x="1801" y="497"/>
                </a:cubicBezTo>
                <a:cubicBezTo>
                  <a:pt x="1795" y="487"/>
                  <a:pt x="1785" y="480"/>
                  <a:pt x="1773" y="478"/>
                </a:cubicBezTo>
                <a:cubicBezTo>
                  <a:pt x="1763" y="477"/>
                  <a:pt x="1744" y="475"/>
                  <a:pt x="1737" y="466"/>
                </a:cubicBezTo>
                <a:cubicBezTo>
                  <a:pt x="1728" y="455"/>
                  <a:pt x="1720" y="440"/>
                  <a:pt x="1719" y="425"/>
                </a:cubicBezTo>
                <a:cubicBezTo>
                  <a:pt x="1719" y="419"/>
                  <a:pt x="1721" y="405"/>
                  <a:pt x="1720" y="392"/>
                </a:cubicBezTo>
                <a:moveTo>
                  <a:pt x="2322" y="406"/>
                </a:moveTo>
                <a:cubicBezTo>
                  <a:pt x="2323" y="398"/>
                  <a:pt x="2325" y="391"/>
                  <a:pt x="2327" y="383"/>
                </a:cubicBezTo>
                <a:cubicBezTo>
                  <a:pt x="2329" y="386"/>
                  <a:pt x="2330" y="388"/>
                  <a:pt x="2332" y="391"/>
                </a:cubicBezTo>
                <a:cubicBezTo>
                  <a:pt x="2334" y="395"/>
                  <a:pt x="2337" y="400"/>
                  <a:pt x="2340" y="405"/>
                </a:cubicBezTo>
                <a:cubicBezTo>
                  <a:pt x="2337" y="420"/>
                  <a:pt x="2336" y="436"/>
                  <a:pt x="2338" y="451"/>
                </a:cubicBezTo>
                <a:cubicBezTo>
                  <a:pt x="2338" y="452"/>
                  <a:pt x="2340" y="452"/>
                  <a:pt x="2340" y="451"/>
                </a:cubicBezTo>
                <a:cubicBezTo>
                  <a:pt x="2342" y="439"/>
                  <a:pt x="2343" y="427"/>
                  <a:pt x="2346" y="416"/>
                </a:cubicBezTo>
                <a:cubicBezTo>
                  <a:pt x="2347" y="419"/>
                  <a:pt x="2349" y="423"/>
                  <a:pt x="2350" y="426"/>
                </a:cubicBezTo>
                <a:cubicBezTo>
                  <a:pt x="2350" y="429"/>
                  <a:pt x="2351" y="431"/>
                  <a:pt x="2351" y="434"/>
                </a:cubicBezTo>
                <a:cubicBezTo>
                  <a:pt x="2349" y="442"/>
                  <a:pt x="2349" y="450"/>
                  <a:pt x="2351" y="458"/>
                </a:cubicBezTo>
                <a:cubicBezTo>
                  <a:pt x="2353" y="467"/>
                  <a:pt x="2359" y="475"/>
                  <a:pt x="2359" y="483"/>
                </a:cubicBezTo>
                <a:cubicBezTo>
                  <a:pt x="2359" y="485"/>
                  <a:pt x="2361" y="485"/>
                  <a:pt x="2362" y="483"/>
                </a:cubicBezTo>
                <a:cubicBezTo>
                  <a:pt x="2363" y="476"/>
                  <a:pt x="2359" y="470"/>
                  <a:pt x="2357" y="463"/>
                </a:cubicBezTo>
                <a:cubicBezTo>
                  <a:pt x="2356" y="457"/>
                  <a:pt x="2356" y="451"/>
                  <a:pt x="2357" y="446"/>
                </a:cubicBezTo>
                <a:cubicBezTo>
                  <a:pt x="2357" y="446"/>
                  <a:pt x="2358" y="447"/>
                  <a:pt x="2358" y="448"/>
                </a:cubicBezTo>
                <a:cubicBezTo>
                  <a:pt x="2359" y="448"/>
                  <a:pt x="2359" y="449"/>
                  <a:pt x="2360" y="449"/>
                </a:cubicBezTo>
                <a:cubicBezTo>
                  <a:pt x="2365" y="462"/>
                  <a:pt x="2373" y="476"/>
                  <a:pt x="2383" y="484"/>
                </a:cubicBezTo>
                <a:cubicBezTo>
                  <a:pt x="2385" y="485"/>
                  <a:pt x="2386" y="483"/>
                  <a:pt x="2385" y="482"/>
                </a:cubicBezTo>
                <a:cubicBezTo>
                  <a:pt x="2377" y="474"/>
                  <a:pt x="2373" y="465"/>
                  <a:pt x="2369" y="455"/>
                </a:cubicBezTo>
                <a:cubicBezTo>
                  <a:pt x="2366" y="448"/>
                  <a:pt x="2364" y="442"/>
                  <a:pt x="2361" y="436"/>
                </a:cubicBezTo>
                <a:cubicBezTo>
                  <a:pt x="2361" y="434"/>
                  <a:pt x="2361" y="433"/>
                  <a:pt x="2361" y="431"/>
                </a:cubicBezTo>
                <a:cubicBezTo>
                  <a:pt x="2361" y="431"/>
                  <a:pt x="2361" y="431"/>
                  <a:pt x="2361" y="432"/>
                </a:cubicBezTo>
                <a:cubicBezTo>
                  <a:pt x="2368" y="436"/>
                  <a:pt x="2372" y="443"/>
                  <a:pt x="2378" y="447"/>
                </a:cubicBezTo>
                <a:cubicBezTo>
                  <a:pt x="2380" y="448"/>
                  <a:pt x="2381" y="446"/>
                  <a:pt x="2380" y="444"/>
                </a:cubicBezTo>
                <a:cubicBezTo>
                  <a:pt x="2376" y="439"/>
                  <a:pt x="2373" y="433"/>
                  <a:pt x="2368" y="429"/>
                </a:cubicBezTo>
                <a:cubicBezTo>
                  <a:pt x="2365" y="426"/>
                  <a:pt x="2359" y="423"/>
                  <a:pt x="2358" y="418"/>
                </a:cubicBezTo>
                <a:cubicBezTo>
                  <a:pt x="2358" y="417"/>
                  <a:pt x="2357" y="417"/>
                  <a:pt x="2357" y="416"/>
                </a:cubicBezTo>
                <a:cubicBezTo>
                  <a:pt x="2355" y="411"/>
                  <a:pt x="2353" y="406"/>
                  <a:pt x="2351" y="401"/>
                </a:cubicBezTo>
                <a:cubicBezTo>
                  <a:pt x="2351" y="400"/>
                  <a:pt x="2351" y="400"/>
                  <a:pt x="2350" y="399"/>
                </a:cubicBezTo>
                <a:cubicBezTo>
                  <a:pt x="2357" y="403"/>
                  <a:pt x="2363" y="408"/>
                  <a:pt x="2369" y="413"/>
                </a:cubicBezTo>
                <a:cubicBezTo>
                  <a:pt x="2373" y="417"/>
                  <a:pt x="2376" y="424"/>
                  <a:pt x="2381" y="425"/>
                </a:cubicBezTo>
                <a:cubicBezTo>
                  <a:pt x="2382" y="426"/>
                  <a:pt x="2383" y="424"/>
                  <a:pt x="2382" y="424"/>
                </a:cubicBezTo>
                <a:cubicBezTo>
                  <a:pt x="2378" y="422"/>
                  <a:pt x="2377" y="416"/>
                  <a:pt x="2375" y="413"/>
                </a:cubicBezTo>
                <a:cubicBezTo>
                  <a:pt x="2373" y="410"/>
                  <a:pt x="2370" y="408"/>
                  <a:pt x="2368" y="406"/>
                </a:cubicBezTo>
                <a:cubicBezTo>
                  <a:pt x="2363" y="400"/>
                  <a:pt x="2358" y="394"/>
                  <a:pt x="2350" y="393"/>
                </a:cubicBezTo>
                <a:cubicBezTo>
                  <a:pt x="2350" y="392"/>
                  <a:pt x="2349" y="393"/>
                  <a:pt x="2348" y="393"/>
                </a:cubicBezTo>
                <a:cubicBezTo>
                  <a:pt x="2344" y="384"/>
                  <a:pt x="2339" y="375"/>
                  <a:pt x="2332" y="368"/>
                </a:cubicBezTo>
                <a:cubicBezTo>
                  <a:pt x="2331" y="368"/>
                  <a:pt x="2330" y="367"/>
                  <a:pt x="2330" y="366"/>
                </a:cubicBezTo>
                <a:cubicBezTo>
                  <a:pt x="2330" y="366"/>
                  <a:pt x="2330" y="366"/>
                  <a:pt x="2330" y="365"/>
                </a:cubicBezTo>
                <a:cubicBezTo>
                  <a:pt x="2339" y="371"/>
                  <a:pt x="2351" y="374"/>
                  <a:pt x="2360" y="383"/>
                </a:cubicBezTo>
                <a:cubicBezTo>
                  <a:pt x="2373" y="395"/>
                  <a:pt x="2380" y="410"/>
                  <a:pt x="2384" y="427"/>
                </a:cubicBezTo>
                <a:cubicBezTo>
                  <a:pt x="2389" y="447"/>
                  <a:pt x="2384" y="472"/>
                  <a:pt x="2391" y="491"/>
                </a:cubicBezTo>
                <a:cubicBezTo>
                  <a:pt x="2381" y="493"/>
                  <a:pt x="2371" y="495"/>
                  <a:pt x="2364" y="493"/>
                </a:cubicBezTo>
                <a:cubicBezTo>
                  <a:pt x="2348" y="486"/>
                  <a:pt x="2337" y="471"/>
                  <a:pt x="2330" y="456"/>
                </a:cubicBezTo>
                <a:cubicBezTo>
                  <a:pt x="2324" y="442"/>
                  <a:pt x="2320" y="421"/>
                  <a:pt x="2322" y="406"/>
                </a:cubicBezTo>
                <a:moveTo>
                  <a:pt x="285" y="321"/>
                </a:moveTo>
                <a:cubicBezTo>
                  <a:pt x="278" y="326"/>
                  <a:pt x="266" y="325"/>
                  <a:pt x="257" y="325"/>
                </a:cubicBezTo>
                <a:cubicBezTo>
                  <a:pt x="242" y="324"/>
                  <a:pt x="227" y="324"/>
                  <a:pt x="211" y="320"/>
                </a:cubicBezTo>
                <a:cubicBezTo>
                  <a:pt x="184" y="313"/>
                  <a:pt x="156" y="314"/>
                  <a:pt x="128" y="317"/>
                </a:cubicBezTo>
                <a:cubicBezTo>
                  <a:pt x="105" y="319"/>
                  <a:pt x="81" y="319"/>
                  <a:pt x="58" y="323"/>
                </a:cubicBezTo>
                <a:cubicBezTo>
                  <a:pt x="23" y="329"/>
                  <a:pt x="15" y="286"/>
                  <a:pt x="15" y="260"/>
                </a:cubicBezTo>
                <a:cubicBezTo>
                  <a:pt x="15" y="225"/>
                  <a:pt x="51" y="212"/>
                  <a:pt x="80" y="213"/>
                </a:cubicBezTo>
                <a:cubicBezTo>
                  <a:pt x="93" y="213"/>
                  <a:pt x="107" y="220"/>
                  <a:pt x="119" y="225"/>
                </a:cubicBezTo>
                <a:cubicBezTo>
                  <a:pt x="130" y="229"/>
                  <a:pt x="142" y="229"/>
                  <a:pt x="154" y="230"/>
                </a:cubicBezTo>
                <a:cubicBezTo>
                  <a:pt x="179" y="234"/>
                  <a:pt x="207" y="228"/>
                  <a:pt x="232" y="225"/>
                </a:cubicBezTo>
                <a:cubicBezTo>
                  <a:pt x="252" y="222"/>
                  <a:pt x="274" y="219"/>
                  <a:pt x="293" y="213"/>
                </a:cubicBezTo>
                <a:cubicBezTo>
                  <a:pt x="294" y="213"/>
                  <a:pt x="294" y="213"/>
                  <a:pt x="295" y="213"/>
                </a:cubicBezTo>
                <a:cubicBezTo>
                  <a:pt x="297" y="213"/>
                  <a:pt x="299" y="212"/>
                  <a:pt x="302" y="212"/>
                </a:cubicBezTo>
                <a:cubicBezTo>
                  <a:pt x="303" y="212"/>
                  <a:pt x="305" y="213"/>
                  <a:pt x="307" y="213"/>
                </a:cubicBezTo>
                <a:cubicBezTo>
                  <a:pt x="300" y="219"/>
                  <a:pt x="293" y="228"/>
                  <a:pt x="287" y="236"/>
                </a:cubicBezTo>
                <a:cubicBezTo>
                  <a:pt x="286" y="237"/>
                  <a:pt x="286" y="238"/>
                  <a:pt x="287" y="239"/>
                </a:cubicBezTo>
                <a:cubicBezTo>
                  <a:pt x="286" y="241"/>
                  <a:pt x="285" y="243"/>
                  <a:pt x="284" y="245"/>
                </a:cubicBezTo>
                <a:cubicBezTo>
                  <a:pt x="278" y="259"/>
                  <a:pt x="275" y="274"/>
                  <a:pt x="276" y="289"/>
                </a:cubicBezTo>
                <a:cubicBezTo>
                  <a:pt x="277" y="299"/>
                  <a:pt x="279" y="313"/>
                  <a:pt x="288" y="320"/>
                </a:cubicBezTo>
                <a:cubicBezTo>
                  <a:pt x="288" y="320"/>
                  <a:pt x="288" y="320"/>
                  <a:pt x="288" y="320"/>
                </a:cubicBezTo>
                <a:cubicBezTo>
                  <a:pt x="287" y="320"/>
                  <a:pt x="286" y="320"/>
                  <a:pt x="285" y="321"/>
                </a:cubicBezTo>
                <a:moveTo>
                  <a:pt x="472" y="326"/>
                </a:moveTo>
                <a:cubicBezTo>
                  <a:pt x="457" y="322"/>
                  <a:pt x="441" y="321"/>
                  <a:pt x="426" y="317"/>
                </a:cubicBezTo>
                <a:cubicBezTo>
                  <a:pt x="411" y="314"/>
                  <a:pt x="396" y="310"/>
                  <a:pt x="381" y="313"/>
                </a:cubicBezTo>
                <a:cubicBezTo>
                  <a:pt x="364" y="315"/>
                  <a:pt x="348" y="320"/>
                  <a:pt x="331" y="321"/>
                </a:cubicBezTo>
                <a:cubicBezTo>
                  <a:pt x="320" y="322"/>
                  <a:pt x="298" y="316"/>
                  <a:pt x="291" y="305"/>
                </a:cubicBezTo>
                <a:cubicBezTo>
                  <a:pt x="283" y="293"/>
                  <a:pt x="285" y="274"/>
                  <a:pt x="288" y="261"/>
                </a:cubicBezTo>
                <a:cubicBezTo>
                  <a:pt x="291" y="249"/>
                  <a:pt x="295" y="237"/>
                  <a:pt x="303" y="228"/>
                </a:cubicBezTo>
                <a:cubicBezTo>
                  <a:pt x="307" y="223"/>
                  <a:pt x="313" y="220"/>
                  <a:pt x="318" y="216"/>
                </a:cubicBezTo>
                <a:cubicBezTo>
                  <a:pt x="319" y="215"/>
                  <a:pt x="321" y="215"/>
                  <a:pt x="322" y="214"/>
                </a:cubicBezTo>
                <a:cubicBezTo>
                  <a:pt x="337" y="208"/>
                  <a:pt x="355" y="217"/>
                  <a:pt x="370" y="221"/>
                </a:cubicBezTo>
                <a:cubicBezTo>
                  <a:pt x="396" y="229"/>
                  <a:pt x="423" y="227"/>
                  <a:pt x="450" y="227"/>
                </a:cubicBezTo>
                <a:cubicBezTo>
                  <a:pt x="474" y="227"/>
                  <a:pt x="501" y="231"/>
                  <a:pt x="525" y="226"/>
                </a:cubicBezTo>
                <a:cubicBezTo>
                  <a:pt x="535" y="224"/>
                  <a:pt x="546" y="222"/>
                  <a:pt x="557" y="221"/>
                </a:cubicBezTo>
                <a:cubicBezTo>
                  <a:pt x="563" y="221"/>
                  <a:pt x="568" y="223"/>
                  <a:pt x="574" y="225"/>
                </a:cubicBezTo>
                <a:cubicBezTo>
                  <a:pt x="570" y="229"/>
                  <a:pt x="566" y="232"/>
                  <a:pt x="564" y="237"/>
                </a:cubicBezTo>
                <a:cubicBezTo>
                  <a:pt x="556" y="251"/>
                  <a:pt x="551" y="269"/>
                  <a:pt x="553" y="285"/>
                </a:cubicBezTo>
                <a:cubicBezTo>
                  <a:pt x="554" y="301"/>
                  <a:pt x="557" y="316"/>
                  <a:pt x="564" y="328"/>
                </a:cubicBezTo>
                <a:cubicBezTo>
                  <a:pt x="536" y="337"/>
                  <a:pt x="499" y="333"/>
                  <a:pt x="472" y="326"/>
                </a:cubicBezTo>
                <a:moveTo>
                  <a:pt x="850" y="248"/>
                </a:moveTo>
                <a:cubicBezTo>
                  <a:pt x="839" y="267"/>
                  <a:pt x="838" y="284"/>
                  <a:pt x="840" y="304"/>
                </a:cubicBezTo>
                <a:cubicBezTo>
                  <a:pt x="840" y="310"/>
                  <a:pt x="842" y="317"/>
                  <a:pt x="845" y="324"/>
                </a:cubicBezTo>
                <a:cubicBezTo>
                  <a:pt x="830" y="324"/>
                  <a:pt x="815" y="322"/>
                  <a:pt x="800" y="320"/>
                </a:cubicBezTo>
                <a:cubicBezTo>
                  <a:pt x="785" y="317"/>
                  <a:pt x="768" y="323"/>
                  <a:pt x="753" y="324"/>
                </a:cubicBezTo>
                <a:cubicBezTo>
                  <a:pt x="723" y="326"/>
                  <a:pt x="694" y="310"/>
                  <a:pt x="663" y="317"/>
                </a:cubicBezTo>
                <a:cubicBezTo>
                  <a:pt x="648" y="320"/>
                  <a:pt x="632" y="324"/>
                  <a:pt x="617" y="327"/>
                </a:cubicBezTo>
                <a:cubicBezTo>
                  <a:pt x="605" y="329"/>
                  <a:pt x="592" y="331"/>
                  <a:pt x="581" y="326"/>
                </a:cubicBezTo>
                <a:cubicBezTo>
                  <a:pt x="581" y="326"/>
                  <a:pt x="581" y="326"/>
                  <a:pt x="581" y="325"/>
                </a:cubicBezTo>
                <a:cubicBezTo>
                  <a:pt x="580" y="324"/>
                  <a:pt x="579" y="324"/>
                  <a:pt x="578" y="323"/>
                </a:cubicBezTo>
                <a:cubicBezTo>
                  <a:pt x="572" y="318"/>
                  <a:pt x="569" y="307"/>
                  <a:pt x="567" y="301"/>
                </a:cubicBezTo>
                <a:cubicBezTo>
                  <a:pt x="563" y="284"/>
                  <a:pt x="564" y="267"/>
                  <a:pt x="568" y="250"/>
                </a:cubicBezTo>
                <a:cubicBezTo>
                  <a:pt x="570" y="240"/>
                  <a:pt x="577" y="233"/>
                  <a:pt x="585" y="226"/>
                </a:cubicBezTo>
                <a:cubicBezTo>
                  <a:pt x="586" y="226"/>
                  <a:pt x="587" y="224"/>
                  <a:pt x="588" y="223"/>
                </a:cubicBezTo>
                <a:cubicBezTo>
                  <a:pt x="592" y="220"/>
                  <a:pt x="595" y="217"/>
                  <a:pt x="598" y="214"/>
                </a:cubicBezTo>
                <a:cubicBezTo>
                  <a:pt x="607" y="213"/>
                  <a:pt x="615" y="214"/>
                  <a:pt x="624" y="219"/>
                </a:cubicBezTo>
                <a:cubicBezTo>
                  <a:pt x="632" y="223"/>
                  <a:pt x="640" y="225"/>
                  <a:pt x="649" y="227"/>
                </a:cubicBezTo>
                <a:cubicBezTo>
                  <a:pt x="672" y="232"/>
                  <a:pt x="696" y="233"/>
                  <a:pt x="720" y="232"/>
                </a:cubicBezTo>
                <a:cubicBezTo>
                  <a:pt x="766" y="231"/>
                  <a:pt x="811" y="230"/>
                  <a:pt x="857" y="230"/>
                </a:cubicBezTo>
                <a:cubicBezTo>
                  <a:pt x="853" y="235"/>
                  <a:pt x="850" y="240"/>
                  <a:pt x="849" y="246"/>
                </a:cubicBezTo>
                <a:cubicBezTo>
                  <a:pt x="849" y="247"/>
                  <a:pt x="850" y="247"/>
                  <a:pt x="850" y="247"/>
                </a:cubicBezTo>
                <a:cubicBezTo>
                  <a:pt x="850" y="248"/>
                  <a:pt x="850" y="248"/>
                  <a:pt x="850" y="248"/>
                </a:cubicBezTo>
                <a:moveTo>
                  <a:pt x="1127" y="324"/>
                </a:moveTo>
                <a:cubicBezTo>
                  <a:pt x="1118" y="325"/>
                  <a:pt x="1110" y="327"/>
                  <a:pt x="1101" y="327"/>
                </a:cubicBezTo>
                <a:cubicBezTo>
                  <a:pt x="1091" y="328"/>
                  <a:pt x="1079" y="324"/>
                  <a:pt x="1069" y="323"/>
                </a:cubicBezTo>
                <a:cubicBezTo>
                  <a:pt x="1031" y="318"/>
                  <a:pt x="997" y="316"/>
                  <a:pt x="960" y="323"/>
                </a:cubicBezTo>
                <a:cubicBezTo>
                  <a:pt x="951" y="325"/>
                  <a:pt x="943" y="326"/>
                  <a:pt x="935" y="328"/>
                </a:cubicBezTo>
                <a:cubicBezTo>
                  <a:pt x="926" y="331"/>
                  <a:pt x="924" y="336"/>
                  <a:pt x="913" y="338"/>
                </a:cubicBezTo>
                <a:cubicBezTo>
                  <a:pt x="904" y="339"/>
                  <a:pt x="897" y="344"/>
                  <a:pt x="888" y="339"/>
                </a:cubicBezTo>
                <a:cubicBezTo>
                  <a:pt x="880" y="336"/>
                  <a:pt x="871" y="332"/>
                  <a:pt x="865" y="326"/>
                </a:cubicBezTo>
                <a:cubicBezTo>
                  <a:pt x="851" y="310"/>
                  <a:pt x="848" y="288"/>
                  <a:pt x="852" y="268"/>
                </a:cubicBezTo>
                <a:cubicBezTo>
                  <a:pt x="857" y="244"/>
                  <a:pt x="868" y="229"/>
                  <a:pt x="889" y="217"/>
                </a:cubicBezTo>
                <a:cubicBezTo>
                  <a:pt x="890" y="217"/>
                  <a:pt x="890" y="217"/>
                  <a:pt x="890" y="216"/>
                </a:cubicBezTo>
                <a:cubicBezTo>
                  <a:pt x="900" y="213"/>
                  <a:pt x="910" y="213"/>
                  <a:pt x="920" y="218"/>
                </a:cubicBezTo>
                <a:cubicBezTo>
                  <a:pt x="943" y="229"/>
                  <a:pt x="965" y="236"/>
                  <a:pt x="990" y="235"/>
                </a:cubicBezTo>
                <a:cubicBezTo>
                  <a:pt x="1003" y="235"/>
                  <a:pt x="1015" y="231"/>
                  <a:pt x="1027" y="229"/>
                </a:cubicBezTo>
                <a:cubicBezTo>
                  <a:pt x="1043" y="226"/>
                  <a:pt x="1058" y="228"/>
                  <a:pt x="1075" y="229"/>
                </a:cubicBezTo>
                <a:cubicBezTo>
                  <a:pt x="1103" y="232"/>
                  <a:pt x="1132" y="230"/>
                  <a:pt x="1160" y="235"/>
                </a:cubicBezTo>
                <a:cubicBezTo>
                  <a:pt x="1153" y="247"/>
                  <a:pt x="1149" y="260"/>
                  <a:pt x="1146" y="274"/>
                </a:cubicBezTo>
                <a:cubicBezTo>
                  <a:pt x="1144" y="292"/>
                  <a:pt x="1149" y="310"/>
                  <a:pt x="1159" y="324"/>
                </a:cubicBezTo>
                <a:cubicBezTo>
                  <a:pt x="1149" y="326"/>
                  <a:pt x="1137" y="324"/>
                  <a:pt x="1127" y="324"/>
                </a:cubicBezTo>
                <a:moveTo>
                  <a:pt x="1653" y="324"/>
                </a:moveTo>
                <a:cubicBezTo>
                  <a:pt x="1643" y="320"/>
                  <a:pt x="1633" y="314"/>
                  <a:pt x="1623" y="311"/>
                </a:cubicBezTo>
                <a:cubicBezTo>
                  <a:pt x="1592" y="302"/>
                  <a:pt x="1565" y="315"/>
                  <a:pt x="1535" y="316"/>
                </a:cubicBezTo>
                <a:cubicBezTo>
                  <a:pt x="1517" y="316"/>
                  <a:pt x="1500" y="313"/>
                  <a:pt x="1482" y="308"/>
                </a:cubicBezTo>
                <a:cubicBezTo>
                  <a:pt x="1470" y="306"/>
                  <a:pt x="1457" y="309"/>
                  <a:pt x="1446" y="310"/>
                </a:cubicBezTo>
                <a:cubicBezTo>
                  <a:pt x="1444" y="310"/>
                  <a:pt x="1442" y="311"/>
                  <a:pt x="1441" y="312"/>
                </a:cubicBezTo>
                <a:cubicBezTo>
                  <a:pt x="1439" y="312"/>
                  <a:pt x="1438" y="312"/>
                  <a:pt x="1436" y="312"/>
                </a:cubicBezTo>
                <a:cubicBezTo>
                  <a:pt x="1428" y="312"/>
                  <a:pt x="1420" y="311"/>
                  <a:pt x="1411" y="311"/>
                </a:cubicBezTo>
                <a:cubicBezTo>
                  <a:pt x="1411" y="311"/>
                  <a:pt x="1409" y="310"/>
                  <a:pt x="1408" y="310"/>
                </a:cubicBezTo>
                <a:cubicBezTo>
                  <a:pt x="1397" y="309"/>
                  <a:pt x="1384" y="306"/>
                  <a:pt x="1372" y="308"/>
                </a:cubicBezTo>
                <a:cubicBezTo>
                  <a:pt x="1354" y="313"/>
                  <a:pt x="1337" y="316"/>
                  <a:pt x="1319" y="316"/>
                </a:cubicBezTo>
                <a:cubicBezTo>
                  <a:pt x="1289" y="315"/>
                  <a:pt x="1262" y="302"/>
                  <a:pt x="1231" y="311"/>
                </a:cubicBezTo>
                <a:cubicBezTo>
                  <a:pt x="1221" y="314"/>
                  <a:pt x="1211" y="320"/>
                  <a:pt x="1201" y="324"/>
                </a:cubicBezTo>
                <a:cubicBezTo>
                  <a:pt x="1182" y="334"/>
                  <a:pt x="1161" y="305"/>
                  <a:pt x="1158" y="291"/>
                </a:cubicBezTo>
                <a:cubicBezTo>
                  <a:pt x="1154" y="273"/>
                  <a:pt x="1159" y="255"/>
                  <a:pt x="1166" y="240"/>
                </a:cubicBezTo>
                <a:cubicBezTo>
                  <a:pt x="1169" y="234"/>
                  <a:pt x="1172" y="229"/>
                  <a:pt x="1177" y="223"/>
                </a:cubicBezTo>
                <a:cubicBezTo>
                  <a:pt x="1182" y="221"/>
                  <a:pt x="1188" y="220"/>
                  <a:pt x="1194" y="218"/>
                </a:cubicBezTo>
                <a:cubicBezTo>
                  <a:pt x="1208" y="213"/>
                  <a:pt x="1220" y="220"/>
                  <a:pt x="1234" y="225"/>
                </a:cubicBezTo>
                <a:cubicBezTo>
                  <a:pt x="1256" y="232"/>
                  <a:pt x="1279" y="232"/>
                  <a:pt x="1302" y="237"/>
                </a:cubicBezTo>
                <a:cubicBezTo>
                  <a:pt x="1325" y="241"/>
                  <a:pt x="1345" y="230"/>
                  <a:pt x="1367" y="234"/>
                </a:cubicBezTo>
                <a:cubicBezTo>
                  <a:pt x="1383" y="236"/>
                  <a:pt x="1397" y="240"/>
                  <a:pt x="1412" y="234"/>
                </a:cubicBezTo>
                <a:cubicBezTo>
                  <a:pt x="1421" y="240"/>
                  <a:pt x="1433" y="236"/>
                  <a:pt x="1443" y="235"/>
                </a:cubicBezTo>
                <a:cubicBezTo>
                  <a:pt x="1444" y="235"/>
                  <a:pt x="1444" y="235"/>
                  <a:pt x="1444" y="234"/>
                </a:cubicBezTo>
                <a:cubicBezTo>
                  <a:pt x="1458" y="239"/>
                  <a:pt x="1471" y="236"/>
                  <a:pt x="1487" y="234"/>
                </a:cubicBezTo>
                <a:cubicBezTo>
                  <a:pt x="1509" y="230"/>
                  <a:pt x="1529" y="241"/>
                  <a:pt x="1552" y="237"/>
                </a:cubicBezTo>
                <a:cubicBezTo>
                  <a:pt x="1575" y="232"/>
                  <a:pt x="1598" y="232"/>
                  <a:pt x="1620" y="225"/>
                </a:cubicBezTo>
                <a:cubicBezTo>
                  <a:pt x="1634" y="220"/>
                  <a:pt x="1646" y="213"/>
                  <a:pt x="1660" y="218"/>
                </a:cubicBezTo>
                <a:cubicBezTo>
                  <a:pt x="1666" y="220"/>
                  <a:pt x="1672" y="221"/>
                  <a:pt x="1677" y="223"/>
                </a:cubicBezTo>
                <a:cubicBezTo>
                  <a:pt x="1682" y="229"/>
                  <a:pt x="1685" y="234"/>
                  <a:pt x="1688" y="240"/>
                </a:cubicBezTo>
                <a:cubicBezTo>
                  <a:pt x="1695" y="255"/>
                  <a:pt x="1700" y="273"/>
                  <a:pt x="1696" y="291"/>
                </a:cubicBezTo>
                <a:cubicBezTo>
                  <a:pt x="1693" y="305"/>
                  <a:pt x="1672" y="334"/>
                  <a:pt x="1653" y="324"/>
                </a:cubicBezTo>
                <a:moveTo>
                  <a:pt x="1989" y="326"/>
                </a:moveTo>
                <a:cubicBezTo>
                  <a:pt x="1983" y="332"/>
                  <a:pt x="1974" y="336"/>
                  <a:pt x="1966" y="339"/>
                </a:cubicBezTo>
                <a:cubicBezTo>
                  <a:pt x="1957" y="344"/>
                  <a:pt x="1950" y="339"/>
                  <a:pt x="1941" y="338"/>
                </a:cubicBezTo>
                <a:cubicBezTo>
                  <a:pt x="1930" y="336"/>
                  <a:pt x="1928" y="331"/>
                  <a:pt x="1919" y="328"/>
                </a:cubicBezTo>
                <a:cubicBezTo>
                  <a:pt x="1911" y="326"/>
                  <a:pt x="1903" y="325"/>
                  <a:pt x="1894" y="323"/>
                </a:cubicBezTo>
                <a:cubicBezTo>
                  <a:pt x="1857" y="316"/>
                  <a:pt x="1823" y="318"/>
                  <a:pt x="1785" y="323"/>
                </a:cubicBezTo>
                <a:cubicBezTo>
                  <a:pt x="1775" y="324"/>
                  <a:pt x="1763" y="328"/>
                  <a:pt x="1753" y="327"/>
                </a:cubicBezTo>
                <a:cubicBezTo>
                  <a:pt x="1744" y="327"/>
                  <a:pt x="1736" y="325"/>
                  <a:pt x="1727" y="324"/>
                </a:cubicBezTo>
                <a:cubicBezTo>
                  <a:pt x="1717" y="324"/>
                  <a:pt x="1705" y="326"/>
                  <a:pt x="1695" y="324"/>
                </a:cubicBezTo>
                <a:cubicBezTo>
                  <a:pt x="1705" y="310"/>
                  <a:pt x="1710" y="292"/>
                  <a:pt x="1708" y="274"/>
                </a:cubicBezTo>
                <a:cubicBezTo>
                  <a:pt x="1705" y="260"/>
                  <a:pt x="1701" y="247"/>
                  <a:pt x="1694" y="235"/>
                </a:cubicBezTo>
                <a:cubicBezTo>
                  <a:pt x="1722" y="230"/>
                  <a:pt x="1751" y="232"/>
                  <a:pt x="1779" y="229"/>
                </a:cubicBezTo>
                <a:cubicBezTo>
                  <a:pt x="1796" y="228"/>
                  <a:pt x="1811" y="226"/>
                  <a:pt x="1827" y="229"/>
                </a:cubicBezTo>
                <a:cubicBezTo>
                  <a:pt x="1839" y="231"/>
                  <a:pt x="1851" y="235"/>
                  <a:pt x="1864" y="235"/>
                </a:cubicBezTo>
                <a:cubicBezTo>
                  <a:pt x="1889" y="236"/>
                  <a:pt x="1911" y="229"/>
                  <a:pt x="1934" y="218"/>
                </a:cubicBezTo>
                <a:cubicBezTo>
                  <a:pt x="1944" y="213"/>
                  <a:pt x="1954" y="213"/>
                  <a:pt x="1964" y="216"/>
                </a:cubicBezTo>
                <a:cubicBezTo>
                  <a:pt x="1964" y="217"/>
                  <a:pt x="1964" y="217"/>
                  <a:pt x="1965" y="217"/>
                </a:cubicBezTo>
                <a:cubicBezTo>
                  <a:pt x="1986" y="229"/>
                  <a:pt x="1997" y="244"/>
                  <a:pt x="2002" y="268"/>
                </a:cubicBezTo>
                <a:cubicBezTo>
                  <a:pt x="2006" y="288"/>
                  <a:pt x="2003" y="310"/>
                  <a:pt x="1989" y="326"/>
                </a:cubicBezTo>
                <a:moveTo>
                  <a:pt x="2287" y="301"/>
                </a:moveTo>
                <a:cubicBezTo>
                  <a:pt x="2285" y="307"/>
                  <a:pt x="2282" y="318"/>
                  <a:pt x="2276" y="323"/>
                </a:cubicBezTo>
                <a:cubicBezTo>
                  <a:pt x="2275" y="324"/>
                  <a:pt x="2274" y="324"/>
                  <a:pt x="2273" y="325"/>
                </a:cubicBezTo>
                <a:cubicBezTo>
                  <a:pt x="2273" y="326"/>
                  <a:pt x="2273" y="326"/>
                  <a:pt x="2273" y="326"/>
                </a:cubicBezTo>
                <a:cubicBezTo>
                  <a:pt x="2262" y="331"/>
                  <a:pt x="2249" y="329"/>
                  <a:pt x="2237" y="327"/>
                </a:cubicBezTo>
                <a:cubicBezTo>
                  <a:pt x="2222" y="324"/>
                  <a:pt x="2206" y="320"/>
                  <a:pt x="2191" y="317"/>
                </a:cubicBezTo>
                <a:cubicBezTo>
                  <a:pt x="2160" y="310"/>
                  <a:pt x="2131" y="326"/>
                  <a:pt x="2101" y="324"/>
                </a:cubicBezTo>
                <a:cubicBezTo>
                  <a:pt x="2086" y="323"/>
                  <a:pt x="2069" y="317"/>
                  <a:pt x="2054" y="320"/>
                </a:cubicBezTo>
                <a:cubicBezTo>
                  <a:pt x="2039" y="322"/>
                  <a:pt x="2024" y="324"/>
                  <a:pt x="2009" y="324"/>
                </a:cubicBezTo>
                <a:cubicBezTo>
                  <a:pt x="2012" y="317"/>
                  <a:pt x="2014" y="310"/>
                  <a:pt x="2014" y="304"/>
                </a:cubicBezTo>
                <a:cubicBezTo>
                  <a:pt x="2016" y="284"/>
                  <a:pt x="2015" y="267"/>
                  <a:pt x="2004" y="248"/>
                </a:cubicBezTo>
                <a:cubicBezTo>
                  <a:pt x="2004" y="248"/>
                  <a:pt x="2004" y="248"/>
                  <a:pt x="2004" y="247"/>
                </a:cubicBezTo>
                <a:cubicBezTo>
                  <a:pt x="2004" y="247"/>
                  <a:pt x="2005" y="247"/>
                  <a:pt x="2005" y="246"/>
                </a:cubicBezTo>
                <a:cubicBezTo>
                  <a:pt x="2004" y="240"/>
                  <a:pt x="2001" y="235"/>
                  <a:pt x="1997" y="230"/>
                </a:cubicBezTo>
                <a:cubicBezTo>
                  <a:pt x="2043" y="230"/>
                  <a:pt x="2088" y="231"/>
                  <a:pt x="2134" y="232"/>
                </a:cubicBezTo>
                <a:cubicBezTo>
                  <a:pt x="2158" y="233"/>
                  <a:pt x="2182" y="232"/>
                  <a:pt x="2205" y="227"/>
                </a:cubicBezTo>
                <a:cubicBezTo>
                  <a:pt x="2214" y="225"/>
                  <a:pt x="2222" y="223"/>
                  <a:pt x="2230" y="219"/>
                </a:cubicBezTo>
                <a:cubicBezTo>
                  <a:pt x="2239" y="214"/>
                  <a:pt x="2247" y="213"/>
                  <a:pt x="2256" y="214"/>
                </a:cubicBezTo>
                <a:cubicBezTo>
                  <a:pt x="2259" y="217"/>
                  <a:pt x="2262" y="220"/>
                  <a:pt x="2266" y="223"/>
                </a:cubicBezTo>
                <a:cubicBezTo>
                  <a:pt x="2267" y="224"/>
                  <a:pt x="2268" y="226"/>
                  <a:pt x="2269" y="226"/>
                </a:cubicBezTo>
                <a:cubicBezTo>
                  <a:pt x="2277" y="233"/>
                  <a:pt x="2284" y="240"/>
                  <a:pt x="2286" y="250"/>
                </a:cubicBezTo>
                <a:cubicBezTo>
                  <a:pt x="2290" y="267"/>
                  <a:pt x="2291" y="284"/>
                  <a:pt x="2287" y="301"/>
                </a:cubicBezTo>
                <a:moveTo>
                  <a:pt x="2523" y="321"/>
                </a:moveTo>
                <a:cubicBezTo>
                  <a:pt x="2506" y="320"/>
                  <a:pt x="2490" y="315"/>
                  <a:pt x="2473" y="313"/>
                </a:cubicBezTo>
                <a:cubicBezTo>
                  <a:pt x="2458" y="310"/>
                  <a:pt x="2443" y="314"/>
                  <a:pt x="2428" y="317"/>
                </a:cubicBezTo>
                <a:cubicBezTo>
                  <a:pt x="2413" y="321"/>
                  <a:pt x="2397" y="322"/>
                  <a:pt x="2382" y="326"/>
                </a:cubicBezTo>
                <a:cubicBezTo>
                  <a:pt x="2355" y="333"/>
                  <a:pt x="2318" y="337"/>
                  <a:pt x="2290" y="328"/>
                </a:cubicBezTo>
                <a:cubicBezTo>
                  <a:pt x="2297" y="316"/>
                  <a:pt x="2300" y="301"/>
                  <a:pt x="2301" y="285"/>
                </a:cubicBezTo>
                <a:cubicBezTo>
                  <a:pt x="2303" y="269"/>
                  <a:pt x="2298" y="251"/>
                  <a:pt x="2290" y="237"/>
                </a:cubicBezTo>
                <a:cubicBezTo>
                  <a:pt x="2288" y="232"/>
                  <a:pt x="2284" y="229"/>
                  <a:pt x="2280" y="225"/>
                </a:cubicBezTo>
                <a:cubicBezTo>
                  <a:pt x="2286" y="223"/>
                  <a:pt x="2291" y="221"/>
                  <a:pt x="2297" y="221"/>
                </a:cubicBezTo>
                <a:cubicBezTo>
                  <a:pt x="2308" y="222"/>
                  <a:pt x="2319" y="224"/>
                  <a:pt x="2329" y="226"/>
                </a:cubicBezTo>
                <a:cubicBezTo>
                  <a:pt x="2353" y="231"/>
                  <a:pt x="2380" y="227"/>
                  <a:pt x="2404" y="227"/>
                </a:cubicBezTo>
                <a:cubicBezTo>
                  <a:pt x="2431" y="227"/>
                  <a:pt x="2458" y="229"/>
                  <a:pt x="2484" y="221"/>
                </a:cubicBezTo>
                <a:cubicBezTo>
                  <a:pt x="2499" y="217"/>
                  <a:pt x="2517" y="208"/>
                  <a:pt x="2532" y="214"/>
                </a:cubicBezTo>
                <a:cubicBezTo>
                  <a:pt x="2533" y="215"/>
                  <a:pt x="2535" y="215"/>
                  <a:pt x="2536" y="216"/>
                </a:cubicBezTo>
                <a:cubicBezTo>
                  <a:pt x="2541" y="220"/>
                  <a:pt x="2547" y="223"/>
                  <a:pt x="2551" y="228"/>
                </a:cubicBezTo>
                <a:cubicBezTo>
                  <a:pt x="2559" y="237"/>
                  <a:pt x="2563" y="249"/>
                  <a:pt x="2566" y="261"/>
                </a:cubicBezTo>
                <a:cubicBezTo>
                  <a:pt x="2569" y="274"/>
                  <a:pt x="2571" y="293"/>
                  <a:pt x="2563" y="305"/>
                </a:cubicBezTo>
                <a:cubicBezTo>
                  <a:pt x="2556" y="316"/>
                  <a:pt x="2534" y="322"/>
                  <a:pt x="2523" y="321"/>
                </a:cubicBezTo>
                <a:moveTo>
                  <a:pt x="2796" y="323"/>
                </a:moveTo>
                <a:cubicBezTo>
                  <a:pt x="2773" y="319"/>
                  <a:pt x="2749" y="319"/>
                  <a:pt x="2726" y="317"/>
                </a:cubicBezTo>
                <a:cubicBezTo>
                  <a:pt x="2698" y="314"/>
                  <a:pt x="2670" y="313"/>
                  <a:pt x="2643" y="320"/>
                </a:cubicBezTo>
                <a:cubicBezTo>
                  <a:pt x="2627" y="324"/>
                  <a:pt x="2612" y="324"/>
                  <a:pt x="2597" y="325"/>
                </a:cubicBezTo>
                <a:cubicBezTo>
                  <a:pt x="2588" y="325"/>
                  <a:pt x="2576" y="326"/>
                  <a:pt x="2569" y="321"/>
                </a:cubicBezTo>
                <a:cubicBezTo>
                  <a:pt x="2568" y="320"/>
                  <a:pt x="2567" y="320"/>
                  <a:pt x="2566" y="320"/>
                </a:cubicBezTo>
                <a:cubicBezTo>
                  <a:pt x="2566" y="320"/>
                  <a:pt x="2566" y="320"/>
                  <a:pt x="2566" y="320"/>
                </a:cubicBezTo>
                <a:cubicBezTo>
                  <a:pt x="2575" y="313"/>
                  <a:pt x="2577" y="299"/>
                  <a:pt x="2578" y="289"/>
                </a:cubicBezTo>
                <a:cubicBezTo>
                  <a:pt x="2579" y="274"/>
                  <a:pt x="2576" y="259"/>
                  <a:pt x="2570" y="245"/>
                </a:cubicBezTo>
                <a:cubicBezTo>
                  <a:pt x="2569" y="243"/>
                  <a:pt x="2568" y="241"/>
                  <a:pt x="2567" y="239"/>
                </a:cubicBezTo>
                <a:cubicBezTo>
                  <a:pt x="2568" y="238"/>
                  <a:pt x="2568" y="237"/>
                  <a:pt x="2567" y="236"/>
                </a:cubicBezTo>
                <a:cubicBezTo>
                  <a:pt x="2561" y="228"/>
                  <a:pt x="2554" y="219"/>
                  <a:pt x="2547" y="213"/>
                </a:cubicBezTo>
                <a:cubicBezTo>
                  <a:pt x="2549" y="213"/>
                  <a:pt x="2551" y="212"/>
                  <a:pt x="2552" y="212"/>
                </a:cubicBezTo>
                <a:cubicBezTo>
                  <a:pt x="2555" y="212"/>
                  <a:pt x="2557" y="213"/>
                  <a:pt x="2559" y="213"/>
                </a:cubicBezTo>
                <a:cubicBezTo>
                  <a:pt x="2560" y="213"/>
                  <a:pt x="2560" y="213"/>
                  <a:pt x="2561" y="213"/>
                </a:cubicBezTo>
                <a:cubicBezTo>
                  <a:pt x="2580" y="219"/>
                  <a:pt x="2602" y="222"/>
                  <a:pt x="2622" y="225"/>
                </a:cubicBezTo>
                <a:cubicBezTo>
                  <a:pt x="2647" y="228"/>
                  <a:pt x="2675" y="234"/>
                  <a:pt x="2700" y="230"/>
                </a:cubicBezTo>
                <a:cubicBezTo>
                  <a:pt x="2712" y="229"/>
                  <a:pt x="2724" y="229"/>
                  <a:pt x="2735" y="225"/>
                </a:cubicBezTo>
                <a:cubicBezTo>
                  <a:pt x="2747" y="220"/>
                  <a:pt x="2761" y="213"/>
                  <a:pt x="2774" y="213"/>
                </a:cubicBezTo>
                <a:cubicBezTo>
                  <a:pt x="2803" y="212"/>
                  <a:pt x="2839" y="225"/>
                  <a:pt x="2839" y="260"/>
                </a:cubicBezTo>
                <a:cubicBezTo>
                  <a:pt x="2839" y="286"/>
                  <a:pt x="2831" y="329"/>
                  <a:pt x="2796" y="323"/>
                </a:cubicBezTo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9" name="Freeform 18"/>
          <p:cNvSpPr/>
          <p:nvPr/>
        </p:nvSpPr>
        <p:spPr bwMode="auto">
          <a:xfrm>
            <a:off x="1306513" y="1353613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2010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18"/>
          <p:cNvSpPr/>
          <p:nvPr/>
        </p:nvSpPr>
        <p:spPr bwMode="auto">
          <a:xfrm>
            <a:off x="2016126" y="4699971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2014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3864799" y="1353613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2011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18"/>
          <p:cNvSpPr/>
          <p:nvPr/>
        </p:nvSpPr>
        <p:spPr bwMode="auto">
          <a:xfrm>
            <a:off x="4337310" y="4699971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2015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Freeform 18"/>
          <p:cNvSpPr/>
          <p:nvPr/>
        </p:nvSpPr>
        <p:spPr bwMode="auto">
          <a:xfrm>
            <a:off x="7132698" y="4699971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2016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Freeform 18"/>
          <p:cNvSpPr/>
          <p:nvPr/>
        </p:nvSpPr>
        <p:spPr bwMode="auto">
          <a:xfrm>
            <a:off x="7607070" y="1350840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2012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18"/>
          <p:cNvSpPr/>
          <p:nvPr/>
        </p:nvSpPr>
        <p:spPr bwMode="auto">
          <a:xfrm>
            <a:off x="9690984" y="4699971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2017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18"/>
          <p:cNvSpPr/>
          <p:nvPr/>
        </p:nvSpPr>
        <p:spPr bwMode="auto">
          <a:xfrm>
            <a:off x="10142099" y="1350840"/>
            <a:ext cx="800083" cy="239078"/>
          </a:xfrm>
          <a:custGeom>
            <a:avLst/>
            <a:gdLst>
              <a:gd name="T0" fmla="*/ 648 w 648"/>
              <a:gd name="T1" fmla="*/ 174 h 192"/>
              <a:gd name="T2" fmla="*/ 630 w 648"/>
              <a:gd name="T3" fmla="*/ 192 h 192"/>
              <a:gd name="T4" fmla="*/ 18 w 648"/>
              <a:gd name="T5" fmla="*/ 192 h 192"/>
              <a:gd name="T6" fmla="*/ 0 w 648"/>
              <a:gd name="T7" fmla="*/ 174 h 192"/>
              <a:gd name="T8" fmla="*/ 0 w 648"/>
              <a:gd name="T9" fmla="*/ 18 h 192"/>
              <a:gd name="T10" fmla="*/ 18 w 648"/>
              <a:gd name="T11" fmla="*/ 0 h 192"/>
              <a:gd name="T12" fmla="*/ 630 w 648"/>
              <a:gd name="T13" fmla="*/ 0 h 192"/>
              <a:gd name="T14" fmla="*/ 648 w 648"/>
              <a:gd name="T15" fmla="*/ 18 h 192"/>
              <a:gd name="T16" fmla="*/ 648 w 648"/>
              <a:gd name="T17" fmla="*/ 17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192">
                <a:moveTo>
                  <a:pt x="648" y="174"/>
                </a:moveTo>
                <a:cubicBezTo>
                  <a:pt x="648" y="184"/>
                  <a:pt x="640" y="192"/>
                  <a:pt x="630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8" y="192"/>
                  <a:pt x="0" y="184"/>
                  <a:pt x="0" y="17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630" y="0"/>
                  <a:pt x="630" y="0"/>
                  <a:pt x="630" y="0"/>
                </a:cubicBezTo>
                <a:cubicBezTo>
                  <a:pt x="640" y="0"/>
                  <a:pt x="648" y="8"/>
                  <a:pt x="648" y="18"/>
                </a:cubicBezTo>
                <a:lnTo>
                  <a:pt x="648" y="174"/>
                </a:ln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2013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4823" y="165437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1"/>
          <p:cNvSpPr txBox="1"/>
          <p:nvPr/>
        </p:nvSpPr>
        <p:spPr>
          <a:xfrm>
            <a:off x="738187" y="199622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16654" y="165437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1"/>
          <p:cNvSpPr txBox="1"/>
          <p:nvPr/>
        </p:nvSpPr>
        <p:spPr>
          <a:xfrm>
            <a:off x="3260018" y="199622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150729" y="165437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1"/>
          <p:cNvSpPr txBox="1"/>
          <p:nvPr/>
        </p:nvSpPr>
        <p:spPr>
          <a:xfrm>
            <a:off x="6994093" y="199622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829196" y="165437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"/>
          <p:cNvSpPr txBox="1"/>
          <p:nvPr/>
        </p:nvSpPr>
        <p:spPr>
          <a:xfrm>
            <a:off x="9672560" y="1996221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360047" y="50489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1"/>
          <p:cNvSpPr txBox="1"/>
          <p:nvPr/>
        </p:nvSpPr>
        <p:spPr>
          <a:xfrm>
            <a:off x="9203411" y="53907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757534" y="50489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1"/>
          <p:cNvSpPr txBox="1"/>
          <p:nvPr/>
        </p:nvSpPr>
        <p:spPr>
          <a:xfrm>
            <a:off x="6600898" y="53907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975513" y="504321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Placeholder 1"/>
          <p:cNvSpPr txBox="1"/>
          <p:nvPr/>
        </p:nvSpPr>
        <p:spPr>
          <a:xfrm>
            <a:off x="3818877" y="5385053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645815" y="504891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1"/>
          <p:cNvSpPr txBox="1"/>
          <p:nvPr/>
        </p:nvSpPr>
        <p:spPr>
          <a:xfrm>
            <a:off x="1489179" y="539075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2177722" y="1818510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2823148" y="1924647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1924573" y="2107518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Freeform 14"/>
          <p:cNvSpPr/>
          <p:nvPr/>
        </p:nvSpPr>
        <p:spPr bwMode="auto">
          <a:xfrm>
            <a:off x="1893018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1543054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16"/>
          <p:cNvSpPr/>
          <p:nvPr/>
        </p:nvSpPr>
        <p:spPr bwMode="auto">
          <a:xfrm>
            <a:off x="1933895" y="2821071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4955919" y="1924648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4057345" y="2107519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5064924" y="2222260"/>
            <a:ext cx="129803" cy="223748"/>
          </a:xfrm>
          <a:custGeom>
            <a:avLst/>
            <a:gdLst>
              <a:gd name="T0" fmla="*/ 83 w 136"/>
              <a:gd name="T1" fmla="*/ 230 h 234"/>
              <a:gd name="T2" fmla="*/ 85 w 136"/>
              <a:gd name="T3" fmla="*/ 229 h 234"/>
              <a:gd name="T4" fmla="*/ 85 w 136"/>
              <a:gd name="T5" fmla="*/ 229 h 234"/>
              <a:gd name="T6" fmla="*/ 120 w 136"/>
              <a:gd name="T7" fmla="*/ 143 h 234"/>
              <a:gd name="T8" fmla="*/ 112 w 136"/>
              <a:gd name="T9" fmla="*/ 0 h 234"/>
              <a:gd name="T10" fmla="*/ 4 w 136"/>
              <a:gd name="T11" fmla="*/ 159 h 234"/>
              <a:gd name="T12" fmla="*/ 70 w 136"/>
              <a:gd name="T13" fmla="*/ 230 h 234"/>
              <a:gd name="T14" fmla="*/ 83 w 136"/>
              <a:gd name="T15" fmla="*/ 229 h 234"/>
              <a:gd name="T16" fmla="*/ 83 w 136"/>
              <a:gd name="T17" fmla="*/ 230 h 234"/>
              <a:gd name="T18" fmla="*/ 87 w 136"/>
              <a:gd name="T19" fmla="*/ 44 h 234"/>
              <a:gd name="T20" fmla="*/ 87 w 136"/>
              <a:gd name="T21" fmla="*/ 44 h 234"/>
              <a:gd name="T22" fmla="*/ 87 w 136"/>
              <a:gd name="T23" fmla="*/ 4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" h="234">
                <a:moveTo>
                  <a:pt x="83" y="230"/>
                </a:moveTo>
                <a:cubicBezTo>
                  <a:pt x="84" y="230"/>
                  <a:pt x="84" y="229"/>
                  <a:pt x="85" y="229"/>
                </a:cubicBezTo>
                <a:cubicBezTo>
                  <a:pt x="85" y="229"/>
                  <a:pt x="85" y="229"/>
                  <a:pt x="85" y="229"/>
                </a:cubicBezTo>
                <a:cubicBezTo>
                  <a:pt x="122" y="209"/>
                  <a:pt x="136" y="174"/>
                  <a:pt x="120" y="143"/>
                </a:cubicBezTo>
                <a:cubicBezTo>
                  <a:pt x="101" y="98"/>
                  <a:pt x="100" y="49"/>
                  <a:pt x="112" y="0"/>
                </a:cubicBezTo>
                <a:cubicBezTo>
                  <a:pt x="64" y="39"/>
                  <a:pt x="10" y="86"/>
                  <a:pt x="4" y="159"/>
                </a:cubicBezTo>
                <a:cubicBezTo>
                  <a:pt x="0" y="208"/>
                  <a:pt x="19" y="234"/>
                  <a:pt x="70" y="230"/>
                </a:cubicBezTo>
                <a:cubicBezTo>
                  <a:pt x="83" y="229"/>
                  <a:pt x="83" y="229"/>
                  <a:pt x="83" y="229"/>
                </a:cubicBezTo>
                <a:lnTo>
                  <a:pt x="83" y="230"/>
                </a:lnTo>
                <a:close/>
                <a:moveTo>
                  <a:pt x="87" y="44"/>
                </a:move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9"/>
          <p:cNvSpPr/>
          <p:nvPr/>
        </p:nvSpPr>
        <p:spPr bwMode="auto">
          <a:xfrm>
            <a:off x="5435686" y="2531348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12"/>
          <p:cNvSpPr/>
          <p:nvPr/>
        </p:nvSpPr>
        <p:spPr bwMode="auto">
          <a:xfrm>
            <a:off x="4735041" y="2537085"/>
            <a:ext cx="136973" cy="109723"/>
          </a:xfrm>
          <a:custGeom>
            <a:avLst/>
            <a:gdLst>
              <a:gd name="T0" fmla="*/ 16 w 143"/>
              <a:gd name="T1" fmla="*/ 94 h 115"/>
              <a:gd name="T2" fmla="*/ 93 w 143"/>
              <a:gd name="T3" fmla="*/ 76 h 115"/>
              <a:gd name="T4" fmla="*/ 143 w 143"/>
              <a:gd name="T5" fmla="*/ 10 h 115"/>
              <a:gd name="T6" fmla="*/ 35 w 143"/>
              <a:gd name="T7" fmla="*/ 31 h 115"/>
              <a:gd name="T8" fmla="*/ 11 w 143"/>
              <a:gd name="T9" fmla="*/ 86 h 115"/>
              <a:gd name="T10" fmla="*/ 18 w 143"/>
              <a:gd name="T11" fmla="*/ 91 h 115"/>
              <a:gd name="T12" fmla="*/ 18 w 143"/>
              <a:gd name="T13" fmla="*/ 91 h 115"/>
              <a:gd name="T14" fmla="*/ 16 w 143"/>
              <a:gd name="T15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" h="115">
                <a:moveTo>
                  <a:pt x="16" y="94"/>
                </a:moveTo>
                <a:cubicBezTo>
                  <a:pt x="45" y="115"/>
                  <a:pt x="76" y="111"/>
                  <a:pt x="93" y="76"/>
                </a:cubicBezTo>
                <a:cubicBezTo>
                  <a:pt x="106" y="51"/>
                  <a:pt x="118" y="27"/>
                  <a:pt x="143" y="10"/>
                </a:cubicBezTo>
                <a:cubicBezTo>
                  <a:pt x="102" y="0"/>
                  <a:pt x="66" y="7"/>
                  <a:pt x="35" y="31"/>
                </a:cubicBezTo>
                <a:cubicBezTo>
                  <a:pt x="35" y="31"/>
                  <a:pt x="0" y="51"/>
                  <a:pt x="11" y="86"/>
                </a:cubicBezTo>
                <a:cubicBezTo>
                  <a:pt x="18" y="91"/>
                  <a:pt x="18" y="91"/>
                  <a:pt x="18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17" y="92"/>
                  <a:pt x="17" y="93"/>
                  <a:pt x="16" y="94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4025790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15"/>
          <p:cNvSpPr/>
          <p:nvPr/>
        </p:nvSpPr>
        <p:spPr bwMode="auto">
          <a:xfrm>
            <a:off x="3675826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Freeform 16"/>
          <p:cNvSpPr/>
          <p:nvPr/>
        </p:nvSpPr>
        <p:spPr bwMode="auto">
          <a:xfrm>
            <a:off x="4066667" y="2821072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4BACC6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5"/>
          <p:cNvSpPr/>
          <p:nvPr/>
        </p:nvSpPr>
        <p:spPr bwMode="auto">
          <a:xfrm>
            <a:off x="6787528" y="1818510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Freeform 6"/>
          <p:cNvSpPr/>
          <p:nvPr/>
        </p:nvSpPr>
        <p:spPr bwMode="auto">
          <a:xfrm>
            <a:off x="7432953" y="1924647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" name="Freeform 7"/>
          <p:cNvSpPr/>
          <p:nvPr/>
        </p:nvSpPr>
        <p:spPr bwMode="auto">
          <a:xfrm>
            <a:off x="6534379" y="2107518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" name="Freeform 8"/>
          <p:cNvSpPr>
            <a:spLocks noEditPoints="1"/>
          </p:cNvSpPr>
          <p:nvPr/>
        </p:nvSpPr>
        <p:spPr bwMode="auto">
          <a:xfrm>
            <a:off x="7541958" y="2222259"/>
            <a:ext cx="129803" cy="223748"/>
          </a:xfrm>
          <a:custGeom>
            <a:avLst/>
            <a:gdLst>
              <a:gd name="T0" fmla="*/ 83 w 136"/>
              <a:gd name="T1" fmla="*/ 230 h 234"/>
              <a:gd name="T2" fmla="*/ 85 w 136"/>
              <a:gd name="T3" fmla="*/ 229 h 234"/>
              <a:gd name="T4" fmla="*/ 85 w 136"/>
              <a:gd name="T5" fmla="*/ 229 h 234"/>
              <a:gd name="T6" fmla="*/ 120 w 136"/>
              <a:gd name="T7" fmla="*/ 143 h 234"/>
              <a:gd name="T8" fmla="*/ 112 w 136"/>
              <a:gd name="T9" fmla="*/ 0 h 234"/>
              <a:gd name="T10" fmla="*/ 4 w 136"/>
              <a:gd name="T11" fmla="*/ 159 h 234"/>
              <a:gd name="T12" fmla="*/ 70 w 136"/>
              <a:gd name="T13" fmla="*/ 230 h 234"/>
              <a:gd name="T14" fmla="*/ 83 w 136"/>
              <a:gd name="T15" fmla="*/ 229 h 234"/>
              <a:gd name="T16" fmla="*/ 83 w 136"/>
              <a:gd name="T17" fmla="*/ 230 h 234"/>
              <a:gd name="T18" fmla="*/ 87 w 136"/>
              <a:gd name="T19" fmla="*/ 44 h 234"/>
              <a:gd name="T20" fmla="*/ 87 w 136"/>
              <a:gd name="T21" fmla="*/ 44 h 234"/>
              <a:gd name="T22" fmla="*/ 87 w 136"/>
              <a:gd name="T23" fmla="*/ 4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" h="234">
                <a:moveTo>
                  <a:pt x="83" y="230"/>
                </a:moveTo>
                <a:cubicBezTo>
                  <a:pt x="84" y="230"/>
                  <a:pt x="84" y="229"/>
                  <a:pt x="85" y="229"/>
                </a:cubicBezTo>
                <a:cubicBezTo>
                  <a:pt x="85" y="229"/>
                  <a:pt x="85" y="229"/>
                  <a:pt x="85" y="229"/>
                </a:cubicBezTo>
                <a:cubicBezTo>
                  <a:pt x="122" y="209"/>
                  <a:pt x="136" y="174"/>
                  <a:pt x="120" y="143"/>
                </a:cubicBezTo>
                <a:cubicBezTo>
                  <a:pt x="101" y="98"/>
                  <a:pt x="100" y="49"/>
                  <a:pt x="112" y="0"/>
                </a:cubicBezTo>
                <a:cubicBezTo>
                  <a:pt x="64" y="39"/>
                  <a:pt x="10" y="86"/>
                  <a:pt x="4" y="159"/>
                </a:cubicBezTo>
                <a:cubicBezTo>
                  <a:pt x="0" y="208"/>
                  <a:pt x="19" y="234"/>
                  <a:pt x="70" y="230"/>
                </a:cubicBezTo>
                <a:cubicBezTo>
                  <a:pt x="83" y="229"/>
                  <a:pt x="83" y="229"/>
                  <a:pt x="83" y="229"/>
                </a:cubicBezTo>
                <a:lnTo>
                  <a:pt x="83" y="230"/>
                </a:lnTo>
                <a:close/>
                <a:moveTo>
                  <a:pt x="87" y="44"/>
                </a:move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>
            <a:off x="7912720" y="2531347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7" name="Freeform 10"/>
          <p:cNvSpPr/>
          <p:nvPr/>
        </p:nvSpPr>
        <p:spPr bwMode="auto">
          <a:xfrm>
            <a:off x="7859652" y="2746489"/>
            <a:ext cx="123348" cy="201516"/>
          </a:xfrm>
          <a:custGeom>
            <a:avLst/>
            <a:gdLst>
              <a:gd name="T0" fmla="*/ 50 w 129"/>
              <a:gd name="T1" fmla="*/ 211 h 211"/>
              <a:gd name="T2" fmla="*/ 44 w 129"/>
              <a:gd name="T3" fmla="*/ 209 h 211"/>
              <a:gd name="T4" fmla="*/ 44 w 129"/>
              <a:gd name="T5" fmla="*/ 209 h 211"/>
              <a:gd name="T6" fmla="*/ 44 w 129"/>
              <a:gd name="T7" fmla="*/ 209 h 211"/>
              <a:gd name="T8" fmla="*/ 9 w 129"/>
              <a:gd name="T9" fmla="*/ 134 h 211"/>
              <a:gd name="T10" fmla="*/ 1 w 129"/>
              <a:gd name="T11" fmla="*/ 0 h 211"/>
              <a:gd name="T12" fmla="*/ 121 w 129"/>
              <a:gd name="T13" fmla="*/ 134 h 211"/>
              <a:gd name="T14" fmla="*/ 57 w 129"/>
              <a:gd name="T15" fmla="*/ 211 h 211"/>
              <a:gd name="T16" fmla="*/ 50 w 129"/>
              <a:gd name="T17" fmla="*/ 210 h 211"/>
              <a:gd name="T18" fmla="*/ 50 w 129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9" h="211">
                <a:moveTo>
                  <a:pt x="50" y="211"/>
                </a:moveTo>
                <a:cubicBezTo>
                  <a:pt x="48" y="211"/>
                  <a:pt x="46" y="210"/>
                  <a:pt x="44" y="209"/>
                </a:cubicBezTo>
                <a:cubicBezTo>
                  <a:pt x="44" y="209"/>
                  <a:pt x="44" y="209"/>
                  <a:pt x="44" y="209"/>
                </a:cubicBezTo>
                <a:cubicBezTo>
                  <a:pt x="44" y="209"/>
                  <a:pt x="44" y="209"/>
                  <a:pt x="44" y="209"/>
                </a:cubicBezTo>
                <a:cubicBezTo>
                  <a:pt x="10" y="195"/>
                  <a:pt x="0" y="165"/>
                  <a:pt x="9" y="134"/>
                </a:cubicBezTo>
                <a:cubicBezTo>
                  <a:pt x="21" y="88"/>
                  <a:pt x="18" y="45"/>
                  <a:pt x="1" y="0"/>
                </a:cubicBezTo>
                <a:cubicBezTo>
                  <a:pt x="51" y="31"/>
                  <a:pt x="106" y="67"/>
                  <a:pt x="121" y="134"/>
                </a:cubicBezTo>
                <a:cubicBezTo>
                  <a:pt x="129" y="180"/>
                  <a:pt x="109" y="207"/>
                  <a:pt x="57" y="211"/>
                </a:cubicBezTo>
                <a:cubicBezTo>
                  <a:pt x="50" y="210"/>
                  <a:pt x="50" y="210"/>
                  <a:pt x="50" y="210"/>
                </a:cubicBezTo>
                <a:lnTo>
                  <a:pt x="50" y="211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" name="Freeform 11"/>
          <p:cNvSpPr/>
          <p:nvPr/>
        </p:nvSpPr>
        <p:spPr bwMode="auto">
          <a:xfrm>
            <a:off x="7901245" y="3165298"/>
            <a:ext cx="346379" cy="484787"/>
          </a:xfrm>
          <a:custGeom>
            <a:avLst/>
            <a:gdLst>
              <a:gd name="T0" fmla="*/ 28 w 362"/>
              <a:gd name="T1" fmla="*/ 104 h 507"/>
              <a:gd name="T2" fmla="*/ 25 w 362"/>
              <a:gd name="T3" fmla="*/ 116 h 507"/>
              <a:gd name="T4" fmla="*/ 102 w 362"/>
              <a:gd name="T5" fmla="*/ 291 h 507"/>
              <a:gd name="T6" fmla="*/ 319 w 362"/>
              <a:gd name="T7" fmla="*/ 507 h 507"/>
              <a:gd name="T8" fmla="*/ 266 w 362"/>
              <a:gd name="T9" fmla="*/ 83 h 507"/>
              <a:gd name="T10" fmla="*/ 48 w 362"/>
              <a:gd name="T11" fmla="*/ 78 h 507"/>
              <a:gd name="T12" fmla="*/ 48 w 362"/>
              <a:gd name="T13" fmla="*/ 78 h 507"/>
              <a:gd name="T14" fmla="*/ 48 w 362"/>
              <a:gd name="T15" fmla="*/ 78 h 507"/>
              <a:gd name="T16" fmla="*/ 43 w 362"/>
              <a:gd name="T17" fmla="*/ 83 h 507"/>
              <a:gd name="T18" fmla="*/ 44 w 362"/>
              <a:gd name="T19" fmla="*/ 83 h 507"/>
              <a:gd name="T20" fmla="*/ 28 w 362"/>
              <a:gd name="T21" fmla="*/ 10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2" h="507">
                <a:moveTo>
                  <a:pt x="28" y="104"/>
                </a:moveTo>
                <a:cubicBezTo>
                  <a:pt x="27" y="108"/>
                  <a:pt x="26" y="112"/>
                  <a:pt x="25" y="116"/>
                </a:cubicBezTo>
                <a:cubicBezTo>
                  <a:pt x="0" y="199"/>
                  <a:pt x="35" y="259"/>
                  <a:pt x="102" y="291"/>
                </a:cubicBezTo>
                <a:cubicBezTo>
                  <a:pt x="196" y="335"/>
                  <a:pt x="268" y="409"/>
                  <a:pt x="319" y="507"/>
                </a:cubicBezTo>
                <a:cubicBezTo>
                  <a:pt x="342" y="367"/>
                  <a:pt x="362" y="210"/>
                  <a:pt x="266" y="83"/>
                </a:cubicBezTo>
                <a:cubicBezTo>
                  <a:pt x="203" y="0"/>
                  <a:pt x="127" y="0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6" y="80"/>
                  <a:pt x="45" y="81"/>
                  <a:pt x="43" y="83"/>
                </a:cubicBezTo>
                <a:cubicBezTo>
                  <a:pt x="44" y="83"/>
                  <a:pt x="44" y="83"/>
                  <a:pt x="44" y="83"/>
                </a:cubicBezTo>
                <a:lnTo>
                  <a:pt x="28" y="10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7212075" y="2537085"/>
            <a:ext cx="136973" cy="109723"/>
          </a:xfrm>
          <a:custGeom>
            <a:avLst/>
            <a:gdLst>
              <a:gd name="T0" fmla="*/ 16 w 143"/>
              <a:gd name="T1" fmla="*/ 94 h 115"/>
              <a:gd name="T2" fmla="*/ 93 w 143"/>
              <a:gd name="T3" fmla="*/ 76 h 115"/>
              <a:gd name="T4" fmla="*/ 143 w 143"/>
              <a:gd name="T5" fmla="*/ 10 h 115"/>
              <a:gd name="T6" fmla="*/ 35 w 143"/>
              <a:gd name="T7" fmla="*/ 31 h 115"/>
              <a:gd name="T8" fmla="*/ 11 w 143"/>
              <a:gd name="T9" fmla="*/ 86 h 115"/>
              <a:gd name="T10" fmla="*/ 18 w 143"/>
              <a:gd name="T11" fmla="*/ 91 h 115"/>
              <a:gd name="T12" fmla="*/ 18 w 143"/>
              <a:gd name="T13" fmla="*/ 91 h 115"/>
              <a:gd name="T14" fmla="*/ 16 w 143"/>
              <a:gd name="T15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" h="115">
                <a:moveTo>
                  <a:pt x="16" y="94"/>
                </a:moveTo>
                <a:cubicBezTo>
                  <a:pt x="45" y="115"/>
                  <a:pt x="76" y="111"/>
                  <a:pt x="93" y="76"/>
                </a:cubicBezTo>
                <a:cubicBezTo>
                  <a:pt x="106" y="51"/>
                  <a:pt x="118" y="27"/>
                  <a:pt x="143" y="10"/>
                </a:cubicBezTo>
                <a:cubicBezTo>
                  <a:pt x="102" y="0"/>
                  <a:pt x="66" y="7"/>
                  <a:pt x="35" y="31"/>
                </a:cubicBezTo>
                <a:cubicBezTo>
                  <a:pt x="35" y="31"/>
                  <a:pt x="0" y="51"/>
                  <a:pt x="11" y="86"/>
                </a:cubicBezTo>
                <a:cubicBezTo>
                  <a:pt x="18" y="91"/>
                  <a:pt x="18" y="91"/>
                  <a:pt x="18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17" y="92"/>
                  <a:pt x="17" y="93"/>
                  <a:pt x="16" y="94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Freeform 13"/>
          <p:cNvSpPr/>
          <p:nvPr/>
        </p:nvSpPr>
        <p:spPr bwMode="auto">
          <a:xfrm>
            <a:off x="7011993" y="2283217"/>
            <a:ext cx="248848" cy="182153"/>
          </a:xfrm>
          <a:custGeom>
            <a:avLst/>
            <a:gdLst>
              <a:gd name="T0" fmla="*/ 45 w 260"/>
              <a:gd name="T1" fmla="*/ 166 h 190"/>
              <a:gd name="T2" fmla="*/ 140 w 260"/>
              <a:gd name="T3" fmla="*/ 143 h 190"/>
              <a:gd name="T4" fmla="*/ 260 w 260"/>
              <a:gd name="T5" fmla="*/ 43 h 190"/>
              <a:gd name="T6" fmla="*/ 53 w 260"/>
              <a:gd name="T7" fmla="*/ 42 h 190"/>
              <a:gd name="T8" fmla="*/ 37 w 260"/>
              <a:gd name="T9" fmla="*/ 158 h 190"/>
              <a:gd name="T10" fmla="*/ 45 w 260"/>
              <a:gd name="T11" fmla="*/ 16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0" h="190">
                <a:moveTo>
                  <a:pt x="45" y="166"/>
                </a:moveTo>
                <a:cubicBezTo>
                  <a:pt x="84" y="190"/>
                  <a:pt x="120" y="175"/>
                  <a:pt x="140" y="143"/>
                </a:cubicBezTo>
                <a:cubicBezTo>
                  <a:pt x="168" y="96"/>
                  <a:pt x="208" y="63"/>
                  <a:pt x="260" y="43"/>
                </a:cubicBezTo>
                <a:cubicBezTo>
                  <a:pt x="194" y="20"/>
                  <a:pt x="119" y="0"/>
                  <a:pt x="53" y="42"/>
                </a:cubicBezTo>
                <a:cubicBezTo>
                  <a:pt x="7" y="67"/>
                  <a:pt x="0" y="111"/>
                  <a:pt x="37" y="158"/>
                </a:cubicBezTo>
                <a:lnTo>
                  <a:pt x="45" y="166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Freeform 14"/>
          <p:cNvSpPr/>
          <p:nvPr/>
        </p:nvSpPr>
        <p:spPr bwMode="auto">
          <a:xfrm>
            <a:off x="6502824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Freeform 15"/>
          <p:cNvSpPr/>
          <p:nvPr/>
        </p:nvSpPr>
        <p:spPr bwMode="auto">
          <a:xfrm>
            <a:off x="6152860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16"/>
          <p:cNvSpPr/>
          <p:nvPr/>
        </p:nvSpPr>
        <p:spPr bwMode="auto">
          <a:xfrm>
            <a:off x="6543701" y="2821071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Freeform 17"/>
          <p:cNvSpPr/>
          <p:nvPr/>
        </p:nvSpPr>
        <p:spPr bwMode="auto">
          <a:xfrm>
            <a:off x="6389516" y="3268566"/>
            <a:ext cx="296896" cy="479049"/>
          </a:xfrm>
          <a:custGeom>
            <a:avLst/>
            <a:gdLst>
              <a:gd name="T0" fmla="*/ 234 w 310"/>
              <a:gd name="T1" fmla="*/ 23 h 501"/>
              <a:gd name="T2" fmla="*/ 232 w 310"/>
              <a:gd name="T3" fmla="*/ 284 h 501"/>
              <a:gd name="T4" fmla="*/ 86 w 310"/>
              <a:gd name="T5" fmla="*/ 501 h 501"/>
              <a:gd name="T6" fmla="*/ 77 w 310"/>
              <a:gd name="T7" fmla="*/ 78 h 501"/>
              <a:gd name="T8" fmla="*/ 215 w 310"/>
              <a:gd name="T9" fmla="*/ 13 h 501"/>
              <a:gd name="T10" fmla="*/ 234 w 310"/>
              <a:gd name="T11" fmla="*/ 23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0" h="501">
                <a:moveTo>
                  <a:pt x="234" y="23"/>
                </a:moveTo>
                <a:cubicBezTo>
                  <a:pt x="295" y="110"/>
                  <a:pt x="310" y="210"/>
                  <a:pt x="232" y="284"/>
                </a:cubicBezTo>
                <a:cubicBezTo>
                  <a:pt x="156" y="359"/>
                  <a:pt x="102" y="417"/>
                  <a:pt x="86" y="501"/>
                </a:cubicBezTo>
                <a:cubicBezTo>
                  <a:pt x="26" y="354"/>
                  <a:pt x="0" y="206"/>
                  <a:pt x="77" y="78"/>
                </a:cubicBezTo>
                <a:cubicBezTo>
                  <a:pt x="117" y="12"/>
                  <a:pt x="166" y="0"/>
                  <a:pt x="215" y="13"/>
                </a:cubicBezTo>
                <a:lnTo>
                  <a:pt x="234" y="2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Freeform 5"/>
          <p:cNvSpPr/>
          <p:nvPr/>
        </p:nvSpPr>
        <p:spPr bwMode="auto">
          <a:xfrm>
            <a:off x="9292236" y="1783729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9937661" y="1889866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Freeform 7"/>
          <p:cNvSpPr/>
          <p:nvPr/>
        </p:nvSpPr>
        <p:spPr bwMode="auto">
          <a:xfrm>
            <a:off x="9039087" y="2072737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258A3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Freeform 9"/>
          <p:cNvSpPr/>
          <p:nvPr/>
        </p:nvSpPr>
        <p:spPr bwMode="auto">
          <a:xfrm>
            <a:off x="10417428" y="2496566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10405953" y="3130517"/>
            <a:ext cx="346379" cy="484787"/>
          </a:xfrm>
          <a:custGeom>
            <a:avLst/>
            <a:gdLst>
              <a:gd name="T0" fmla="*/ 28 w 362"/>
              <a:gd name="T1" fmla="*/ 104 h 507"/>
              <a:gd name="T2" fmla="*/ 25 w 362"/>
              <a:gd name="T3" fmla="*/ 116 h 507"/>
              <a:gd name="T4" fmla="*/ 102 w 362"/>
              <a:gd name="T5" fmla="*/ 291 h 507"/>
              <a:gd name="T6" fmla="*/ 319 w 362"/>
              <a:gd name="T7" fmla="*/ 507 h 507"/>
              <a:gd name="T8" fmla="*/ 266 w 362"/>
              <a:gd name="T9" fmla="*/ 83 h 507"/>
              <a:gd name="T10" fmla="*/ 48 w 362"/>
              <a:gd name="T11" fmla="*/ 78 h 507"/>
              <a:gd name="T12" fmla="*/ 48 w 362"/>
              <a:gd name="T13" fmla="*/ 78 h 507"/>
              <a:gd name="T14" fmla="*/ 48 w 362"/>
              <a:gd name="T15" fmla="*/ 78 h 507"/>
              <a:gd name="T16" fmla="*/ 43 w 362"/>
              <a:gd name="T17" fmla="*/ 83 h 507"/>
              <a:gd name="T18" fmla="*/ 44 w 362"/>
              <a:gd name="T19" fmla="*/ 83 h 507"/>
              <a:gd name="T20" fmla="*/ 28 w 362"/>
              <a:gd name="T21" fmla="*/ 10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2" h="507">
                <a:moveTo>
                  <a:pt x="28" y="104"/>
                </a:moveTo>
                <a:cubicBezTo>
                  <a:pt x="27" y="108"/>
                  <a:pt x="26" y="112"/>
                  <a:pt x="25" y="116"/>
                </a:cubicBezTo>
                <a:cubicBezTo>
                  <a:pt x="0" y="199"/>
                  <a:pt x="35" y="259"/>
                  <a:pt x="102" y="291"/>
                </a:cubicBezTo>
                <a:cubicBezTo>
                  <a:pt x="196" y="335"/>
                  <a:pt x="268" y="409"/>
                  <a:pt x="319" y="507"/>
                </a:cubicBezTo>
                <a:cubicBezTo>
                  <a:pt x="342" y="367"/>
                  <a:pt x="362" y="210"/>
                  <a:pt x="266" y="83"/>
                </a:cubicBezTo>
                <a:cubicBezTo>
                  <a:pt x="203" y="0"/>
                  <a:pt x="127" y="0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6" y="80"/>
                  <a:pt x="45" y="81"/>
                  <a:pt x="43" y="83"/>
                </a:cubicBezTo>
                <a:cubicBezTo>
                  <a:pt x="44" y="83"/>
                  <a:pt x="44" y="83"/>
                  <a:pt x="44" y="83"/>
                </a:cubicBezTo>
                <a:lnTo>
                  <a:pt x="28" y="10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Freeform 14"/>
          <p:cNvSpPr/>
          <p:nvPr/>
        </p:nvSpPr>
        <p:spPr bwMode="auto">
          <a:xfrm>
            <a:off x="9007532" y="2195368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Freeform 15"/>
          <p:cNvSpPr/>
          <p:nvPr/>
        </p:nvSpPr>
        <p:spPr bwMode="auto">
          <a:xfrm>
            <a:off x="8657568" y="2472184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4" name="Freeform 17"/>
          <p:cNvSpPr/>
          <p:nvPr/>
        </p:nvSpPr>
        <p:spPr bwMode="auto">
          <a:xfrm>
            <a:off x="8894224" y="3233785"/>
            <a:ext cx="296896" cy="479049"/>
          </a:xfrm>
          <a:custGeom>
            <a:avLst/>
            <a:gdLst>
              <a:gd name="T0" fmla="*/ 234 w 310"/>
              <a:gd name="T1" fmla="*/ 23 h 501"/>
              <a:gd name="T2" fmla="*/ 232 w 310"/>
              <a:gd name="T3" fmla="*/ 284 h 501"/>
              <a:gd name="T4" fmla="*/ 86 w 310"/>
              <a:gd name="T5" fmla="*/ 501 h 501"/>
              <a:gd name="T6" fmla="*/ 77 w 310"/>
              <a:gd name="T7" fmla="*/ 78 h 501"/>
              <a:gd name="T8" fmla="*/ 215 w 310"/>
              <a:gd name="T9" fmla="*/ 13 h 501"/>
              <a:gd name="T10" fmla="*/ 234 w 310"/>
              <a:gd name="T11" fmla="*/ 23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0" h="501">
                <a:moveTo>
                  <a:pt x="234" y="23"/>
                </a:moveTo>
                <a:cubicBezTo>
                  <a:pt x="295" y="110"/>
                  <a:pt x="310" y="210"/>
                  <a:pt x="232" y="284"/>
                </a:cubicBezTo>
                <a:cubicBezTo>
                  <a:pt x="156" y="359"/>
                  <a:pt x="102" y="417"/>
                  <a:pt x="86" y="501"/>
                </a:cubicBezTo>
                <a:cubicBezTo>
                  <a:pt x="26" y="354"/>
                  <a:pt x="0" y="206"/>
                  <a:pt x="77" y="78"/>
                </a:cubicBezTo>
                <a:cubicBezTo>
                  <a:pt x="117" y="12"/>
                  <a:pt x="166" y="0"/>
                  <a:pt x="215" y="13"/>
                </a:cubicBezTo>
                <a:lnTo>
                  <a:pt x="234" y="23"/>
                </a:lnTo>
                <a:close/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1324109" y="4639070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Box 37"/>
          <p:cNvSpPr txBox="1"/>
          <p:nvPr/>
        </p:nvSpPr>
        <p:spPr>
          <a:xfrm>
            <a:off x="1324109" y="4955938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6" name="Text Placeholder 2"/>
          <p:cNvSpPr txBox="1"/>
          <p:nvPr/>
        </p:nvSpPr>
        <p:spPr>
          <a:xfrm>
            <a:off x="3559309" y="4639070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TextBox 37"/>
          <p:cNvSpPr txBox="1"/>
          <p:nvPr/>
        </p:nvSpPr>
        <p:spPr>
          <a:xfrm>
            <a:off x="3559309" y="4955938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8" name="Text Placeholder 2"/>
          <p:cNvSpPr txBox="1"/>
          <p:nvPr/>
        </p:nvSpPr>
        <p:spPr>
          <a:xfrm>
            <a:off x="5986733" y="4639070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TextBox 37"/>
          <p:cNvSpPr txBox="1"/>
          <p:nvPr/>
        </p:nvSpPr>
        <p:spPr>
          <a:xfrm>
            <a:off x="5986733" y="4955938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0" name="Text Placeholder 2"/>
          <p:cNvSpPr txBox="1"/>
          <p:nvPr/>
        </p:nvSpPr>
        <p:spPr>
          <a:xfrm>
            <a:off x="8557213" y="463387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TextBox 37"/>
          <p:cNvSpPr txBox="1"/>
          <p:nvPr/>
        </p:nvSpPr>
        <p:spPr>
          <a:xfrm>
            <a:off x="8557213" y="4950742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" t="35465" r="2182"/>
          <a:stretch>
            <a:fillRect/>
          </a:stretch>
        </p:blipFill>
        <p:spPr>
          <a:xfrm>
            <a:off x="6162392" y="1565199"/>
            <a:ext cx="4671512" cy="2344350"/>
          </a:xfrm>
          <a:custGeom>
            <a:avLst/>
            <a:gdLst>
              <a:gd name="connsiteX0" fmla="*/ 0 w 4671512"/>
              <a:gd name="connsiteY0" fmla="*/ 0 h 2344350"/>
              <a:gd name="connsiteX1" fmla="*/ 4671512 w 4671512"/>
              <a:gd name="connsiteY1" fmla="*/ 0 h 2344350"/>
              <a:gd name="connsiteX2" fmla="*/ 4671512 w 4671512"/>
              <a:gd name="connsiteY2" fmla="*/ 2344350 h 2344350"/>
              <a:gd name="connsiteX3" fmla="*/ 0 w 4671512"/>
              <a:gd name="connsiteY3" fmla="*/ 2344350 h 234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1512" h="2344350">
                <a:moveTo>
                  <a:pt x="0" y="0"/>
                </a:moveTo>
                <a:lnTo>
                  <a:pt x="4671512" y="0"/>
                </a:lnTo>
                <a:lnTo>
                  <a:pt x="4671512" y="2344350"/>
                </a:lnTo>
                <a:lnTo>
                  <a:pt x="0" y="234435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278386" y="1565198"/>
            <a:ext cx="4817613" cy="2372810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78255" y="2432050"/>
            <a:ext cx="4726940" cy="148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50057" y="1894182"/>
            <a:ext cx="28554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10084" y="4449861"/>
            <a:ext cx="625033" cy="625033"/>
          </a:xfrm>
          <a:prstGeom prst="ellipse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200"/>
          <p:cNvSpPr>
            <a:spLocks noChangeArrowheads="1"/>
          </p:cNvSpPr>
          <p:nvPr/>
        </p:nvSpPr>
        <p:spPr bwMode="auto">
          <a:xfrm>
            <a:off x="1857350" y="4605355"/>
            <a:ext cx="330500" cy="314045"/>
          </a:xfrm>
          <a:custGeom>
            <a:avLst/>
            <a:gdLst>
              <a:gd name="T0" fmla="*/ 111421 w 634"/>
              <a:gd name="T1" fmla="*/ 15824 h 604"/>
              <a:gd name="T2" fmla="*/ 111421 w 634"/>
              <a:gd name="T3" fmla="*/ 15824 h 604"/>
              <a:gd name="T4" fmla="*/ 5048 w 634"/>
              <a:gd name="T5" fmla="*/ 79120 h 604"/>
              <a:gd name="T6" fmla="*/ 5048 w 634"/>
              <a:gd name="T7" fmla="*/ 79120 h 604"/>
              <a:gd name="T8" fmla="*/ 100603 w 634"/>
              <a:gd name="T9" fmla="*/ 121557 h 604"/>
              <a:gd name="T10" fmla="*/ 121878 w 634"/>
              <a:gd name="T11" fmla="*/ 121557 h 604"/>
              <a:gd name="T12" fmla="*/ 217433 w 634"/>
              <a:gd name="T13" fmla="*/ 79120 h 604"/>
              <a:gd name="T14" fmla="*/ 217433 w 634"/>
              <a:gd name="T15" fmla="*/ 57901 h 604"/>
              <a:gd name="T16" fmla="*/ 121878 w 634"/>
              <a:gd name="T17" fmla="*/ 5035 h 604"/>
              <a:gd name="T18" fmla="*/ 100603 w 634"/>
              <a:gd name="T19" fmla="*/ 5035 h 604"/>
              <a:gd name="T20" fmla="*/ 5048 w 634"/>
              <a:gd name="T21" fmla="*/ 57901 h 604"/>
              <a:gd name="T22" fmla="*/ 5048 w 634"/>
              <a:gd name="T23" fmla="*/ 79120 h 604"/>
              <a:gd name="T24" fmla="*/ 111421 w 634"/>
              <a:gd name="T25" fmla="*/ 15824 h 604"/>
              <a:gd name="T26" fmla="*/ 111421 w 634"/>
              <a:gd name="T27" fmla="*/ 15824 h 604"/>
              <a:gd name="T28" fmla="*/ 212024 w 634"/>
              <a:gd name="T29" fmla="*/ 68690 h 604"/>
              <a:gd name="T30" fmla="*/ 111421 w 634"/>
              <a:gd name="T31" fmla="*/ 111127 h 604"/>
              <a:gd name="T32" fmla="*/ 15866 w 634"/>
              <a:gd name="T33" fmla="*/ 68690 h 604"/>
              <a:gd name="T34" fmla="*/ 111421 w 634"/>
              <a:gd name="T35" fmla="*/ 15824 h 604"/>
              <a:gd name="T36" fmla="*/ 111421 w 634"/>
              <a:gd name="T37" fmla="*/ 201036 h 604"/>
              <a:gd name="T38" fmla="*/ 111421 w 634"/>
              <a:gd name="T39" fmla="*/ 201036 h 604"/>
              <a:gd name="T40" fmla="*/ 15866 w 634"/>
              <a:gd name="T41" fmla="*/ 158599 h 604"/>
              <a:gd name="T42" fmla="*/ 0 w 634"/>
              <a:gd name="T43" fmla="*/ 153564 h 604"/>
              <a:gd name="T44" fmla="*/ 5048 w 634"/>
              <a:gd name="T45" fmla="*/ 169388 h 604"/>
              <a:gd name="T46" fmla="*/ 100603 w 634"/>
              <a:gd name="T47" fmla="*/ 211825 h 604"/>
              <a:gd name="T48" fmla="*/ 121878 w 634"/>
              <a:gd name="T49" fmla="*/ 211825 h 604"/>
              <a:gd name="T50" fmla="*/ 217433 w 634"/>
              <a:gd name="T51" fmla="*/ 169388 h 604"/>
              <a:gd name="T52" fmla="*/ 228250 w 634"/>
              <a:gd name="T53" fmla="*/ 153564 h 604"/>
              <a:gd name="T54" fmla="*/ 212024 w 634"/>
              <a:gd name="T55" fmla="*/ 158599 h 604"/>
              <a:gd name="T56" fmla="*/ 111421 w 634"/>
              <a:gd name="T57" fmla="*/ 201036 h 604"/>
              <a:gd name="T58" fmla="*/ 5048 w 634"/>
              <a:gd name="T59" fmla="*/ 121557 h 604"/>
              <a:gd name="T60" fmla="*/ 5048 w 634"/>
              <a:gd name="T61" fmla="*/ 121557 h 604"/>
              <a:gd name="T62" fmla="*/ 100603 w 634"/>
              <a:gd name="T63" fmla="*/ 169388 h 604"/>
              <a:gd name="T64" fmla="*/ 121878 w 634"/>
              <a:gd name="T65" fmla="*/ 169388 h 604"/>
              <a:gd name="T66" fmla="*/ 217433 w 634"/>
              <a:gd name="T67" fmla="*/ 121557 h 604"/>
              <a:gd name="T68" fmla="*/ 228250 w 634"/>
              <a:gd name="T69" fmla="*/ 105733 h 604"/>
              <a:gd name="T70" fmla="*/ 212024 w 634"/>
              <a:gd name="T71" fmla="*/ 111127 h 604"/>
              <a:gd name="T72" fmla="*/ 111421 w 634"/>
              <a:gd name="T73" fmla="*/ 158599 h 604"/>
              <a:gd name="T74" fmla="*/ 15866 w 634"/>
              <a:gd name="T75" fmla="*/ 111127 h 604"/>
              <a:gd name="T76" fmla="*/ 0 w 634"/>
              <a:gd name="T77" fmla="*/ 105733 h 604"/>
              <a:gd name="T78" fmla="*/ 5048 w 634"/>
              <a:gd name="T79" fmla="*/ 121557 h 60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19" name="椭圆 18"/>
          <p:cNvSpPr/>
          <p:nvPr/>
        </p:nvSpPr>
        <p:spPr>
          <a:xfrm>
            <a:off x="4803059" y="4467225"/>
            <a:ext cx="625033" cy="625033"/>
          </a:xfrm>
          <a:prstGeom prst="ellipse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199"/>
          <p:cNvSpPr>
            <a:spLocks noChangeArrowheads="1"/>
          </p:cNvSpPr>
          <p:nvPr/>
        </p:nvSpPr>
        <p:spPr bwMode="auto">
          <a:xfrm>
            <a:off x="4947502" y="4623523"/>
            <a:ext cx="336147" cy="312437"/>
          </a:xfrm>
          <a:custGeom>
            <a:avLst/>
            <a:gdLst>
              <a:gd name="T0" fmla="*/ 201927 w 634"/>
              <a:gd name="T1" fmla="*/ 26650 h 590"/>
              <a:gd name="T2" fmla="*/ 201927 w 634"/>
              <a:gd name="T3" fmla="*/ 26650 h 590"/>
              <a:gd name="T4" fmla="*/ 159378 w 634"/>
              <a:gd name="T5" fmla="*/ 26650 h 590"/>
              <a:gd name="T6" fmla="*/ 159378 w 634"/>
              <a:gd name="T7" fmla="*/ 10804 h 590"/>
              <a:gd name="T8" fmla="*/ 143512 w 634"/>
              <a:gd name="T9" fmla="*/ 0 h 590"/>
              <a:gd name="T10" fmla="*/ 85098 w 634"/>
              <a:gd name="T11" fmla="*/ 0 h 590"/>
              <a:gd name="T12" fmla="*/ 74641 w 634"/>
              <a:gd name="T13" fmla="*/ 10804 h 590"/>
              <a:gd name="T14" fmla="*/ 74641 w 634"/>
              <a:gd name="T15" fmla="*/ 26650 h 590"/>
              <a:gd name="T16" fmla="*/ 32092 w 634"/>
              <a:gd name="T17" fmla="*/ 26650 h 590"/>
              <a:gd name="T18" fmla="*/ 0 w 634"/>
              <a:gd name="T19" fmla="*/ 52939 h 590"/>
              <a:gd name="T20" fmla="*/ 0 w 634"/>
              <a:gd name="T21" fmla="*/ 180425 h 590"/>
              <a:gd name="T22" fmla="*/ 32092 w 634"/>
              <a:gd name="T23" fmla="*/ 212117 h 590"/>
              <a:gd name="T24" fmla="*/ 201927 w 634"/>
              <a:gd name="T25" fmla="*/ 212117 h 590"/>
              <a:gd name="T26" fmla="*/ 228249 w 634"/>
              <a:gd name="T27" fmla="*/ 180425 h 590"/>
              <a:gd name="T28" fmla="*/ 228249 w 634"/>
              <a:gd name="T29" fmla="*/ 52939 h 590"/>
              <a:gd name="T30" fmla="*/ 201927 w 634"/>
              <a:gd name="T31" fmla="*/ 26650 h 590"/>
              <a:gd name="T32" fmla="*/ 85098 w 634"/>
              <a:gd name="T33" fmla="*/ 21248 h 590"/>
              <a:gd name="T34" fmla="*/ 85098 w 634"/>
              <a:gd name="T35" fmla="*/ 21248 h 590"/>
              <a:gd name="T36" fmla="*/ 95555 w 634"/>
              <a:gd name="T37" fmla="*/ 10804 h 590"/>
              <a:gd name="T38" fmla="*/ 138104 w 634"/>
              <a:gd name="T39" fmla="*/ 10804 h 590"/>
              <a:gd name="T40" fmla="*/ 143512 w 634"/>
              <a:gd name="T41" fmla="*/ 21248 h 590"/>
              <a:gd name="T42" fmla="*/ 143512 w 634"/>
              <a:gd name="T43" fmla="*/ 26650 h 590"/>
              <a:gd name="T44" fmla="*/ 85098 w 634"/>
              <a:gd name="T45" fmla="*/ 26650 h 590"/>
              <a:gd name="T46" fmla="*/ 85098 w 634"/>
              <a:gd name="T47" fmla="*/ 21248 h 590"/>
              <a:gd name="T48" fmla="*/ 212384 w 634"/>
              <a:gd name="T49" fmla="*/ 180425 h 590"/>
              <a:gd name="T50" fmla="*/ 212384 w 634"/>
              <a:gd name="T51" fmla="*/ 180425 h 590"/>
              <a:gd name="T52" fmla="*/ 201927 w 634"/>
              <a:gd name="T53" fmla="*/ 196271 h 590"/>
              <a:gd name="T54" fmla="*/ 32092 w 634"/>
              <a:gd name="T55" fmla="*/ 196271 h 590"/>
              <a:gd name="T56" fmla="*/ 15866 w 634"/>
              <a:gd name="T57" fmla="*/ 180425 h 590"/>
              <a:gd name="T58" fmla="*/ 15866 w 634"/>
              <a:gd name="T59" fmla="*/ 106239 h 590"/>
              <a:gd name="T60" fmla="*/ 90506 w 634"/>
              <a:gd name="T61" fmla="*/ 106239 h 590"/>
              <a:gd name="T62" fmla="*/ 85098 w 634"/>
              <a:gd name="T63" fmla="*/ 111280 h 590"/>
              <a:gd name="T64" fmla="*/ 116829 w 634"/>
              <a:gd name="T65" fmla="*/ 137930 h 590"/>
              <a:gd name="T66" fmla="*/ 143512 w 634"/>
              <a:gd name="T67" fmla="*/ 111280 h 590"/>
              <a:gd name="T68" fmla="*/ 143512 w 634"/>
              <a:gd name="T69" fmla="*/ 106239 h 590"/>
              <a:gd name="T70" fmla="*/ 212384 w 634"/>
              <a:gd name="T71" fmla="*/ 106239 h 590"/>
              <a:gd name="T72" fmla="*/ 212384 w 634"/>
              <a:gd name="T73" fmla="*/ 180425 h 590"/>
              <a:gd name="T74" fmla="*/ 100963 w 634"/>
              <a:gd name="T75" fmla="*/ 111280 h 590"/>
              <a:gd name="T76" fmla="*/ 100963 w 634"/>
              <a:gd name="T77" fmla="*/ 111280 h 590"/>
              <a:gd name="T78" fmla="*/ 100963 w 634"/>
              <a:gd name="T79" fmla="*/ 106239 h 590"/>
              <a:gd name="T80" fmla="*/ 127647 w 634"/>
              <a:gd name="T81" fmla="*/ 106239 h 590"/>
              <a:gd name="T82" fmla="*/ 127647 w 634"/>
              <a:gd name="T83" fmla="*/ 111280 h 590"/>
              <a:gd name="T84" fmla="*/ 116829 w 634"/>
              <a:gd name="T85" fmla="*/ 127486 h 590"/>
              <a:gd name="T86" fmla="*/ 100963 w 634"/>
              <a:gd name="T87" fmla="*/ 111280 h 590"/>
              <a:gd name="T88" fmla="*/ 212384 w 634"/>
              <a:gd name="T89" fmla="*/ 90033 h 590"/>
              <a:gd name="T90" fmla="*/ 212384 w 634"/>
              <a:gd name="T91" fmla="*/ 90033 h 590"/>
              <a:gd name="T92" fmla="*/ 15866 w 634"/>
              <a:gd name="T93" fmla="*/ 90033 h 590"/>
              <a:gd name="T94" fmla="*/ 15866 w 634"/>
              <a:gd name="T95" fmla="*/ 52939 h 590"/>
              <a:gd name="T96" fmla="*/ 32092 w 634"/>
              <a:gd name="T97" fmla="*/ 42495 h 590"/>
              <a:gd name="T98" fmla="*/ 201927 w 634"/>
              <a:gd name="T99" fmla="*/ 42495 h 590"/>
              <a:gd name="T100" fmla="*/ 212384 w 634"/>
              <a:gd name="T101" fmla="*/ 52939 h 590"/>
              <a:gd name="T102" fmla="*/ 212384 w 634"/>
              <a:gd name="T103" fmla="*/ 90033 h 59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26" name="椭圆 25"/>
          <p:cNvSpPr/>
          <p:nvPr/>
        </p:nvSpPr>
        <p:spPr>
          <a:xfrm>
            <a:off x="8007110" y="4467225"/>
            <a:ext cx="625033" cy="625033"/>
          </a:xfrm>
          <a:prstGeom prst="ellipse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204"/>
          <p:cNvSpPr>
            <a:spLocks noChangeArrowheads="1"/>
          </p:cNvSpPr>
          <p:nvPr/>
        </p:nvSpPr>
        <p:spPr bwMode="auto">
          <a:xfrm>
            <a:off x="8143242" y="4603357"/>
            <a:ext cx="352769" cy="352768"/>
          </a:xfrm>
          <a:custGeom>
            <a:avLst/>
            <a:gdLst>
              <a:gd name="T0" fmla="*/ 111421 w 634"/>
              <a:gd name="T1" fmla="*/ 143507 h 634"/>
              <a:gd name="T2" fmla="*/ 111421 w 634"/>
              <a:gd name="T3" fmla="*/ 143507 h 634"/>
              <a:gd name="T4" fmla="*/ 121878 w 634"/>
              <a:gd name="T5" fmla="*/ 132690 h 634"/>
              <a:gd name="T6" fmla="*/ 121878 w 634"/>
              <a:gd name="T7" fmla="*/ 47595 h 634"/>
              <a:gd name="T8" fmla="*/ 111421 w 634"/>
              <a:gd name="T9" fmla="*/ 42547 h 634"/>
              <a:gd name="T10" fmla="*/ 106012 w 634"/>
              <a:gd name="T11" fmla="*/ 47595 h 634"/>
              <a:gd name="T12" fmla="*/ 106012 w 634"/>
              <a:gd name="T13" fmla="*/ 132690 h 634"/>
              <a:gd name="T14" fmla="*/ 111421 w 634"/>
              <a:gd name="T15" fmla="*/ 143507 h 634"/>
              <a:gd name="T16" fmla="*/ 153609 w 634"/>
              <a:gd name="T17" fmla="*/ 143507 h 634"/>
              <a:gd name="T18" fmla="*/ 153609 w 634"/>
              <a:gd name="T19" fmla="*/ 143507 h 634"/>
              <a:gd name="T20" fmla="*/ 164427 w 634"/>
              <a:gd name="T21" fmla="*/ 132690 h 634"/>
              <a:gd name="T22" fmla="*/ 164427 w 634"/>
              <a:gd name="T23" fmla="*/ 68869 h 634"/>
              <a:gd name="T24" fmla="*/ 153609 w 634"/>
              <a:gd name="T25" fmla="*/ 63821 h 634"/>
              <a:gd name="T26" fmla="*/ 148561 w 634"/>
              <a:gd name="T27" fmla="*/ 68869 h 634"/>
              <a:gd name="T28" fmla="*/ 148561 w 634"/>
              <a:gd name="T29" fmla="*/ 132690 h 634"/>
              <a:gd name="T30" fmla="*/ 153609 w 634"/>
              <a:gd name="T31" fmla="*/ 143507 h 634"/>
              <a:gd name="T32" fmla="*/ 68872 w 634"/>
              <a:gd name="T33" fmla="*/ 143507 h 634"/>
              <a:gd name="T34" fmla="*/ 68872 w 634"/>
              <a:gd name="T35" fmla="*/ 143507 h 634"/>
              <a:gd name="T36" fmla="*/ 79689 w 634"/>
              <a:gd name="T37" fmla="*/ 132690 h 634"/>
              <a:gd name="T38" fmla="*/ 79689 w 634"/>
              <a:gd name="T39" fmla="*/ 106008 h 634"/>
              <a:gd name="T40" fmla="*/ 68872 w 634"/>
              <a:gd name="T41" fmla="*/ 100960 h 634"/>
              <a:gd name="T42" fmla="*/ 63463 w 634"/>
              <a:gd name="T43" fmla="*/ 106008 h 634"/>
              <a:gd name="T44" fmla="*/ 63463 w 634"/>
              <a:gd name="T45" fmla="*/ 132690 h 634"/>
              <a:gd name="T46" fmla="*/ 68872 w 634"/>
              <a:gd name="T47" fmla="*/ 143507 h 634"/>
              <a:gd name="T48" fmla="*/ 0 w 634"/>
              <a:gd name="T49" fmla="*/ 0 h 634"/>
              <a:gd name="T50" fmla="*/ 0 w 634"/>
              <a:gd name="T51" fmla="*/ 0 h 634"/>
              <a:gd name="T52" fmla="*/ 0 w 634"/>
              <a:gd name="T53" fmla="*/ 15865 h 634"/>
              <a:gd name="T54" fmla="*/ 15866 w 634"/>
              <a:gd name="T55" fmla="*/ 15865 h 634"/>
              <a:gd name="T56" fmla="*/ 15866 w 634"/>
              <a:gd name="T57" fmla="*/ 148555 h 634"/>
              <a:gd name="T58" fmla="*/ 42188 w 634"/>
              <a:gd name="T59" fmla="*/ 175237 h 634"/>
              <a:gd name="T60" fmla="*/ 84738 w 634"/>
              <a:gd name="T61" fmla="*/ 175237 h 634"/>
              <a:gd name="T62" fmla="*/ 58415 w 634"/>
              <a:gd name="T63" fmla="*/ 228241 h 634"/>
              <a:gd name="T64" fmla="*/ 79689 w 634"/>
              <a:gd name="T65" fmla="*/ 228241 h 634"/>
              <a:gd name="T66" fmla="*/ 106012 w 634"/>
              <a:gd name="T67" fmla="*/ 175237 h 634"/>
              <a:gd name="T68" fmla="*/ 121878 w 634"/>
              <a:gd name="T69" fmla="*/ 175237 h 634"/>
              <a:gd name="T70" fmla="*/ 148561 w 634"/>
              <a:gd name="T71" fmla="*/ 228241 h 634"/>
              <a:gd name="T72" fmla="*/ 169836 w 634"/>
              <a:gd name="T73" fmla="*/ 228241 h 634"/>
              <a:gd name="T74" fmla="*/ 143152 w 634"/>
              <a:gd name="T75" fmla="*/ 175237 h 634"/>
              <a:gd name="T76" fmla="*/ 185701 w 634"/>
              <a:gd name="T77" fmla="*/ 175237 h 634"/>
              <a:gd name="T78" fmla="*/ 212024 w 634"/>
              <a:gd name="T79" fmla="*/ 148555 h 634"/>
              <a:gd name="T80" fmla="*/ 212024 w 634"/>
              <a:gd name="T81" fmla="*/ 15865 h 634"/>
              <a:gd name="T82" fmla="*/ 228250 w 634"/>
              <a:gd name="T83" fmla="*/ 15865 h 634"/>
              <a:gd name="T84" fmla="*/ 228250 w 634"/>
              <a:gd name="T85" fmla="*/ 0 h 634"/>
              <a:gd name="T86" fmla="*/ 0 w 634"/>
              <a:gd name="T87" fmla="*/ 0 h 634"/>
              <a:gd name="T88" fmla="*/ 196158 w 634"/>
              <a:gd name="T89" fmla="*/ 148555 h 634"/>
              <a:gd name="T90" fmla="*/ 196158 w 634"/>
              <a:gd name="T91" fmla="*/ 148555 h 634"/>
              <a:gd name="T92" fmla="*/ 185701 w 634"/>
              <a:gd name="T93" fmla="*/ 164420 h 634"/>
              <a:gd name="T94" fmla="*/ 42188 w 634"/>
              <a:gd name="T95" fmla="*/ 164420 h 634"/>
              <a:gd name="T96" fmla="*/ 26323 w 634"/>
              <a:gd name="T97" fmla="*/ 148555 h 634"/>
              <a:gd name="T98" fmla="*/ 26323 w 634"/>
              <a:gd name="T99" fmla="*/ 15865 h 634"/>
              <a:gd name="T100" fmla="*/ 196158 w 634"/>
              <a:gd name="T101" fmla="*/ 15865 h 634"/>
              <a:gd name="T102" fmla="*/ 196158 w 634"/>
              <a:gd name="T103" fmla="*/ 148555 h 63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634">
                <a:moveTo>
                  <a:pt x="309" y="398"/>
                </a:moveTo>
                <a:lnTo>
                  <a:pt x="309" y="398"/>
                </a:lnTo>
                <a:cubicBezTo>
                  <a:pt x="324" y="398"/>
                  <a:pt x="338" y="383"/>
                  <a:pt x="338" y="368"/>
                </a:cubicBezTo>
                <a:cubicBezTo>
                  <a:pt x="338" y="132"/>
                  <a:pt x="338" y="132"/>
                  <a:pt x="338" y="132"/>
                </a:cubicBezTo>
                <a:cubicBezTo>
                  <a:pt x="338" y="132"/>
                  <a:pt x="324" y="118"/>
                  <a:pt x="309" y="118"/>
                </a:cubicBezTo>
                <a:lnTo>
                  <a:pt x="294" y="132"/>
                </a:lnTo>
                <a:cubicBezTo>
                  <a:pt x="294" y="368"/>
                  <a:pt x="294" y="368"/>
                  <a:pt x="294" y="368"/>
                </a:cubicBezTo>
                <a:cubicBezTo>
                  <a:pt x="294" y="383"/>
                  <a:pt x="309" y="398"/>
                  <a:pt x="309" y="398"/>
                </a:cubicBezTo>
                <a:close/>
                <a:moveTo>
                  <a:pt x="426" y="398"/>
                </a:moveTo>
                <a:lnTo>
                  <a:pt x="426" y="398"/>
                </a:lnTo>
                <a:cubicBezTo>
                  <a:pt x="442" y="398"/>
                  <a:pt x="456" y="383"/>
                  <a:pt x="456" y="368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56" y="191"/>
                  <a:pt x="442" y="177"/>
                  <a:pt x="426" y="177"/>
                </a:cubicBezTo>
                <a:lnTo>
                  <a:pt x="412" y="191"/>
                </a:lnTo>
                <a:cubicBezTo>
                  <a:pt x="412" y="368"/>
                  <a:pt x="412" y="368"/>
                  <a:pt x="412" y="368"/>
                </a:cubicBezTo>
                <a:cubicBezTo>
                  <a:pt x="412" y="383"/>
                  <a:pt x="426" y="398"/>
                  <a:pt x="426" y="398"/>
                </a:cubicBezTo>
                <a:close/>
                <a:moveTo>
                  <a:pt x="191" y="398"/>
                </a:moveTo>
                <a:lnTo>
                  <a:pt x="191" y="398"/>
                </a:lnTo>
                <a:cubicBezTo>
                  <a:pt x="206" y="398"/>
                  <a:pt x="221" y="383"/>
                  <a:pt x="221" y="368"/>
                </a:cubicBezTo>
                <a:cubicBezTo>
                  <a:pt x="221" y="294"/>
                  <a:pt x="221" y="294"/>
                  <a:pt x="221" y="294"/>
                </a:cubicBezTo>
                <a:cubicBezTo>
                  <a:pt x="221" y="280"/>
                  <a:pt x="206" y="280"/>
                  <a:pt x="191" y="280"/>
                </a:cubicBezTo>
                <a:cubicBezTo>
                  <a:pt x="191" y="280"/>
                  <a:pt x="176" y="280"/>
                  <a:pt x="176" y="294"/>
                </a:cubicBezTo>
                <a:cubicBezTo>
                  <a:pt x="176" y="368"/>
                  <a:pt x="176" y="368"/>
                  <a:pt x="176" y="368"/>
                </a:cubicBezTo>
                <a:cubicBezTo>
                  <a:pt x="176" y="383"/>
                  <a:pt x="191" y="398"/>
                  <a:pt x="191" y="398"/>
                </a:cubicBezTo>
                <a:close/>
                <a:moveTo>
                  <a:pt x="0" y="0"/>
                </a:moveTo>
                <a:lnTo>
                  <a:pt x="0" y="0"/>
                </a:lnTo>
                <a:cubicBezTo>
                  <a:pt x="0" y="44"/>
                  <a:pt x="0" y="44"/>
                  <a:pt x="0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73"/>
                  <a:pt x="44" y="412"/>
                  <a:pt x="44" y="412"/>
                </a:cubicBezTo>
                <a:cubicBezTo>
                  <a:pt x="44" y="456"/>
                  <a:pt x="73" y="486"/>
                  <a:pt x="117" y="486"/>
                </a:cubicBezTo>
                <a:cubicBezTo>
                  <a:pt x="235" y="486"/>
                  <a:pt x="235" y="486"/>
                  <a:pt x="235" y="486"/>
                </a:cubicBezTo>
                <a:cubicBezTo>
                  <a:pt x="162" y="633"/>
                  <a:pt x="162" y="633"/>
                  <a:pt x="162" y="633"/>
                </a:cubicBezTo>
                <a:cubicBezTo>
                  <a:pt x="221" y="633"/>
                  <a:pt x="221" y="633"/>
                  <a:pt x="221" y="633"/>
                </a:cubicBezTo>
                <a:cubicBezTo>
                  <a:pt x="294" y="486"/>
                  <a:pt x="294" y="486"/>
                  <a:pt x="294" y="486"/>
                </a:cubicBezTo>
                <a:cubicBezTo>
                  <a:pt x="338" y="486"/>
                  <a:pt x="338" y="486"/>
                  <a:pt x="338" y="486"/>
                </a:cubicBezTo>
                <a:cubicBezTo>
                  <a:pt x="412" y="633"/>
                  <a:pt x="412" y="633"/>
                  <a:pt x="41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397" y="486"/>
                  <a:pt x="397" y="486"/>
                  <a:pt x="397" y="486"/>
                </a:cubicBezTo>
                <a:cubicBezTo>
                  <a:pt x="515" y="486"/>
                  <a:pt x="515" y="486"/>
                  <a:pt x="515" y="486"/>
                </a:cubicBezTo>
                <a:cubicBezTo>
                  <a:pt x="559" y="486"/>
                  <a:pt x="588" y="456"/>
                  <a:pt x="588" y="412"/>
                </a:cubicBezTo>
                <a:cubicBezTo>
                  <a:pt x="588" y="412"/>
                  <a:pt x="588" y="73"/>
                  <a:pt x="588" y="44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0"/>
                  <a:pt x="633" y="0"/>
                  <a:pt x="633" y="0"/>
                </a:cubicBezTo>
                <a:lnTo>
                  <a:pt x="0" y="0"/>
                </a:lnTo>
                <a:close/>
                <a:moveTo>
                  <a:pt x="544" y="412"/>
                </a:moveTo>
                <a:lnTo>
                  <a:pt x="544" y="412"/>
                </a:lnTo>
                <a:cubicBezTo>
                  <a:pt x="544" y="442"/>
                  <a:pt x="530" y="456"/>
                  <a:pt x="515" y="456"/>
                </a:cubicBezTo>
                <a:cubicBezTo>
                  <a:pt x="117" y="456"/>
                  <a:pt x="117" y="456"/>
                  <a:pt x="117" y="456"/>
                </a:cubicBezTo>
                <a:cubicBezTo>
                  <a:pt x="88" y="456"/>
                  <a:pt x="73" y="442"/>
                  <a:pt x="73" y="412"/>
                </a:cubicBezTo>
                <a:cubicBezTo>
                  <a:pt x="73" y="412"/>
                  <a:pt x="73" y="59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73"/>
                  <a:pt x="544" y="412"/>
                  <a:pt x="544" y="4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endParaRPr lang="en-US"/>
          </a:p>
        </p:txBody>
      </p:sp>
      <p:sp>
        <p:nvSpPr>
          <p:cNvPr id="30" name="TextBox 42"/>
          <p:cNvSpPr txBox="1"/>
          <p:nvPr/>
        </p:nvSpPr>
        <p:spPr>
          <a:xfrm>
            <a:off x="2455058" y="4801736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2455058" y="4500755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5525062" y="4805031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TextBox 44"/>
          <p:cNvSpPr txBox="1"/>
          <p:nvPr/>
        </p:nvSpPr>
        <p:spPr>
          <a:xfrm>
            <a:off x="5525062" y="4504050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8768275" y="4805031"/>
            <a:ext cx="164933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TextBox 44"/>
          <p:cNvSpPr txBox="1"/>
          <p:nvPr/>
        </p:nvSpPr>
        <p:spPr>
          <a:xfrm>
            <a:off x="8768275" y="4504050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"/>
          <p:cNvSpPr/>
          <p:nvPr/>
        </p:nvSpPr>
        <p:spPr bwMode="auto">
          <a:xfrm>
            <a:off x="5149085" y="2347561"/>
            <a:ext cx="708245" cy="787439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258A37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grpSp>
        <p:nvGrpSpPr>
          <p:cNvPr id="63" name="Group 62"/>
          <p:cNvGrpSpPr/>
          <p:nvPr/>
        </p:nvGrpSpPr>
        <p:grpSpPr>
          <a:xfrm>
            <a:off x="3257200" y="2891241"/>
            <a:ext cx="1187759" cy="1184998"/>
            <a:chOff x="3366319" y="2012677"/>
            <a:chExt cx="959786" cy="957555"/>
          </a:xfrm>
        </p:grpSpPr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258A37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44" name="Oval 43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64" name="Group 63"/>
          <p:cNvGrpSpPr/>
          <p:nvPr/>
        </p:nvGrpSpPr>
        <p:grpSpPr>
          <a:xfrm rot="21110908">
            <a:off x="4294493" y="3530382"/>
            <a:ext cx="1187759" cy="1184998"/>
            <a:chOff x="3366319" y="2012677"/>
            <a:chExt cx="959786" cy="957555"/>
          </a:xfrm>
        </p:grpSpPr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258A37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66" name="Oval 65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276778" y="2496287"/>
            <a:ext cx="1583633" cy="1579952"/>
            <a:chOff x="3366319" y="2012677"/>
            <a:chExt cx="959786" cy="957555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258A37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69" name="Oval 68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6" name="Group 75"/>
          <p:cNvGrpSpPr/>
          <p:nvPr/>
        </p:nvGrpSpPr>
        <p:grpSpPr>
          <a:xfrm rot="21110908">
            <a:off x="6628991" y="3530382"/>
            <a:ext cx="1187759" cy="1184998"/>
            <a:chOff x="3366319" y="2012677"/>
            <a:chExt cx="959786" cy="957555"/>
          </a:xfrm>
        </p:grpSpPr>
        <p:sp>
          <p:nvSpPr>
            <p:cNvPr id="77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258A37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78" name="Oval 77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723915" y="3144851"/>
            <a:ext cx="933558" cy="931387"/>
            <a:chOff x="3366319" y="2012677"/>
            <a:chExt cx="959786" cy="957555"/>
          </a:xfrm>
        </p:grpSpPr>
        <p:sp>
          <p:nvSpPr>
            <p:cNvPr id="80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258A37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81" name="Oval 80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sp>
        <p:nvSpPr>
          <p:cNvPr id="82" name="Freeform 5"/>
          <p:cNvSpPr/>
          <p:nvPr/>
        </p:nvSpPr>
        <p:spPr bwMode="auto">
          <a:xfrm rot="10800000">
            <a:off x="7397479" y="4249414"/>
            <a:ext cx="492368" cy="54742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258A37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83" name="Freeform 5"/>
          <p:cNvSpPr/>
          <p:nvPr/>
        </p:nvSpPr>
        <p:spPr bwMode="auto">
          <a:xfrm rot="10800000">
            <a:off x="5069773" y="4269430"/>
            <a:ext cx="492368" cy="54742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258A37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84" name="Freeform 5"/>
          <p:cNvSpPr/>
          <p:nvPr/>
        </p:nvSpPr>
        <p:spPr bwMode="auto">
          <a:xfrm>
            <a:off x="3157151" y="2815626"/>
            <a:ext cx="480415" cy="53413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258A37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94" name="Freeform 181"/>
          <p:cNvSpPr>
            <a:spLocks noEditPoints="1"/>
          </p:cNvSpPr>
          <p:nvPr/>
        </p:nvSpPr>
        <p:spPr bwMode="auto">
          <a:xfrm>
            <a:off x="8038670" y="3482424"/>
            <a:ext cx="244907" cy="244905"/>
          </a:xfrm>
          <a:custGeom>
            <a:avLst/>
            <a:gdLst/>
            <a:ahLst/>
            <a:cxnLst>
              <a:cxn ang="0">
                <a:pos x="252" y="2"/>
              </a:cxn>
              <a:cxn ang="0">
                <a:pos x="252" y="2"/>
              </a:cxn>
              <a:cxn ang="0">
                <a:pos x="248" y="0"/>
              </a:cxn>
              <a:cxn ang="0">
                <a:pos x="248" y="0"/>
              </a:cxn>
              <a:cxn ang="0">
                <a:pos x="244" y="2"/>
              </a:cxn>
              <a:cxn ang="0">
                <a:pos x="4" y="162"/>
              </a:cxn>
              <a:cxn ang="0">
                <a:pos x="4" y="162"/>
              </a:cxn>
              <a:cxn ang="0">
                <a:pos x="0" y="164"/>
              </a:cxn>
              <a:cxn ang="0">
                <a:pos x="0" y="168"/>
              </a:cxn>
              <a:cxn ang="0">
                <a:pos x="0" y="168"/>
              </a:cxn>
              <a:cxn ang="0">
                <a:pos x="2" y="172"/>
              </a:cxn>
              <a:cxn ang="0">
                <a:pos x="6" y="176"/>
              </a:cxn>
              <a:cxn ang="0">
                <a:pos x="68" y="200"/>
              </a:cxn>
              <a:cxn ang="0">
                <a:pos x="98" y="252"/>
              </a:cxn>
              <a:cxn ang="0">
                <a:pos x="98" y="252"/>
              </a:cxn>
              <a:cxn ang="0">
                <a:pos x="100" y="254"/>
              </a:cxn>
              <a:cxn ang="0">
                <a:pos x="104" y="256"/>
              </a:cxn>
              <a:cxn ang="0">
                <a:pos x="104" y="256"/>
              </a:cxn>
              <a:cxn ang="0">
                <a:pos x="104" y="256"/>
              </a:cxn>
              <a:cxn ang="0">
                <a:pos x="108" y="254"/>
              </a:cxn>
              <a:cxn ang="0">
                <a:pos x="110" y="252"/>
              </a:cxn>
              <a:cxn ang="0">
                <a:pos x="128" y="224"/>
              </a:cxn>
              <a:cxn ang="0">
                <a:pos x="206" y="256"/>
              </a:cxn>
              <a:cxn ang="0">
                <a:pos x="206" y="256"/>
              </a:cxn>
              <a:cxn ang="0">
                <a:pos x="208" y="256"/>
              </a:cxn>
              <a:cxn ang="0">
                <a:pos x="208" y="256"/>
              </a:cxn>
              <a:cxn ang="0">
                <a:pos x="212" y="254"/>
              </a:cxn>
              <a:cxn ang="0">
                <a:pos x="212" y="254"/>
              </a:cxn>
              <a:cxn ang="0">
                <a:pos x="214" y="252"/>
              </a:cxn>
              <a:cxn ang="0">
                <a:pos x="216" y="250"/>
              </a:cxn>
              <a:cxn ang="0">
                <a:pos x="256" y="10"/>
              </a:cxn>
              <a:cxn ang="0">
                <a:pos x="256" y="10"/>
              </a:cxn>
              <a:cxn ang="0">
                <a:pos x="256" y="4"/>
              </a:cxn>
              <a:cxn ang="0">
                <a:pos x="252" y="2"/>
              </a:cxn>
              <a:cxn ang="0">
                <a:pos x="26" y="166"/>
              </a:cxn>
              <a:cxn ang="0">
                <a:pos x="210" y="42"/>
              </a:cxn>
              <a:cxn ang="0">
                <a:pos x="76" y="186"/>
              </a:cxn>
              <a:cxn ang="0">
                <a:pos x="76" y="186"/>
              </a:cxn>
              <a:cxn ang="0">
                <a:pos x="74" y="186"/>
              </a:cxn>
              <a:cxn ang="0">
                <a:pos x="26" y="166"/>
              </a:cxn>
              <a:cxn ang="0">
                <a:pos x="82" y="192"/>
              </a:cxn>
              <a:cxn ang="0">
                <a:pos x="82" y="192"/>
              </a:cxn>
              <a:cxn ang="0">
                <a:pos x="82" y="192"/>
              </a:cxn>
              <a:cxn ang="0">
                <a:pos x="234" y="30"/>
              </a:cxn>
              <a:cxn ang="0">
                <a:pos x="104" y="232"/>
              </a:cxn>
              <a:cxn ang="0">
                <a:pos x="82" y="192"/>
              </a:cxn>
              <a:cxn ang="0">
                <a:pos x="202" y="236"/>
              </a:cxn>
              <a:cxn ang="0">
                <a:pos x="134" y="210"/>
              </a:cxn>
              <a:cxn ang="0">
                <a:pos x="134" y="210"/>
              </a:cxn>
              <a:cxn ang="0">
                <a:pos x="128" y="208"/>
              </a:cxn>
              <a:cxn ang="0">
                <a:pos x="234" y="46"/>
              </a:cxn>
              <a:cxn ang="0">
                <a:pos x="202" y="236"/>
              </a:cxn>
            </a:cxnLst>
            <a:rect l="0" t="0" r="r" b="b"/>
            <a:pathLst>
              <a:path w="256" h="256">
                <a:moveTo>
                  <a:pt x="252" y="2"/>
                </a:moveTo>
                <a:lnTo>
                  <a:pt x="252" y="2"/>
                </a:lnTo>
                <a:lnTo>
                  <a:pt x="248" y="0"/>
                </a:lnTo>
                <a:lnTo>
                  <a:pt x="248" y="0"/>
                </a:lnTo>
                <a:lnTo>
                  <a:pt x="244" y="2"/>
                </a:lnTo>
                <a:lnTo>
                  <a:pt x="4" y="162"/>
                </a:lnTo>
                <a:lnTo>
                  <a:pt x="4" y="162"/>
                </a:lnTo>
                <a:lnTo>
                  <a:pt x="0" y="164"/>
                </a:lnTo>
                <a:lnTo>
                  <a:pt x="0" y="168"/>
                </a:lnTo>
                <a:lnTo>
                  <a:pt x="0" y="168"/>
                </a:lnTo>
                <a:lnTo>
                  <a:pt x="2" y="172"/>
                </a:lnTo>
                <a:lnTo>
                  <a:pt x="6" y="176"/>
                </a:lnTo>
                <a:lnTo>
                  <a:pt x="68" y="200"/>
                </a:lnTo>
                <a:lnTo>
                  <a:pt x="98" y="252"/>
                </a:lnTo>
                <a:lnTo>
                  <a:pt x="98" y="252"/>
                </a:lnTo>
                <a:lnTo>
                  <a:pt x="100" y="254"/>
                </a:lnTo>
                <a:lnTo>
                  <a:pt x="104" y="256"/>
                </a:lnTo>
                <a:lnTo>
                  <a:pt x="104" y="256"/>
                </a:lnTo>
                <a:lnTo>
                  <a:pt x="104" y="256"/>
                </a:lnTo>
                <a:lnTo>
                  <a:pt x="108" y="254"/>
                </a:lnTo>
                <a:lnTo>
                  <a:pt x="110" y="252"/>
                </a:lnTo>
                <a:lnTo>
                  <a:pt x="128" y="224"/>
                </a:lnTo>
                <a:lnTo>
                  <a:pt x="206" y="256"/>
                </a:lnTo>
                <a:lnTo>
                  <a:pt x="206" y="256"/>
                </a:lnTo>
                <a:lnTo>
                  <a:pt x="208" y="256"/>
                </a:lnTo>
                <a:lnTo>
                  <a:pt x="208" y="256"/>
                </a:lnTo>
                <a:lnTo>
                  <a:pt x="212" y="254"/>
                </a:lnTo>
                <a:lnTo>
                  <a:pt x="212" y="254"/>
                </a:lnTo>
                <a:lnTo>
                  <a:pt x="214" y="252"/>
                </a:lnTo>
                <a:lnTo>
                  <a:pt x="216" y="250"/>
                </a:lnTo>
                <a:lnTo>
                  <a:pt x="256" y="10"/>
                </a:lnTo>
                <a:lnTo>
                  <a:pt x="256" y="10"/>
                </a:lnTo>
                <a:lnTo>
                  <a:pt x="256" y="4"/>
                </a:lnTo>
                <a:lnTo>
                  <a:pt x="252" y="2"/>
                </a:lnTo>
                <a:close/>
                <a:moveTo>
                  <a:pt x="26" y="166"/>
                </a:moveTo>
                <a:lnTo>
                  <a:pt x="210" y="42"/>
                </a:lnTo>
                <a:lnTo>
                  <a:pt x="76" y="186"/>
                </a:lnTo>
                <a:lnTo>
                  <a:pt x="76" y="186"/>
                </a:lnTo>
                <a:lnTo>
                  <a:pt x="74" y="186"/>
                </a:lnTo>
                <a:lnTo>
                  <a:pt x="26" y="166"/>
                </a:lnTo>
                <a:close/>
                <a:moveTo>
                  <a:pt x="82" y="192"/>
                </a:moveTo>
                <a:lnTo>
                  <a:pt x="82" y="192"/>
                </a:lnTo>
                <a:lnTo>
                  <a:pt x="82" y="192"/>
                </a:lnTo>
                <a:lnTo>
                  <a:pt x="234" y="30"/>
                </a:lnTo>
                <a:lnTo>
                  <a:pt x="104" y="232"/>
                </a:lnTo>
                <a:lnTo>
                  <a:pt x="82" y="192"/>
                </a:lnTo>
                <a:close/>
                <a:moveTo>
                  <a:pt x="202" y="236"/>
                </a:moveTo>
                <a:lnTo>
                  <a:pt x="134" y="210"/>
                </a:lnTo>
                <a:lnTo>
                  <a:pt x="134" y="210"/>
                </a:lnTo>
                <a:lnTo>
                  <a:pt x="128" y="208"/>
                </a:lnTo>
                <a:lnTo>
                  <a:pt x="234" y="46"/>
                </a:lnTo>
                <a:lnTo>
                  <a:pt x="202" y="2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110"/>
          </a:p>
        </p:txBody>
      </p:sp>
      <p:grpSp>
        <p:nvGrpSpPr>
          <p:cNvPr id="106" name="Group 105"/>
          <p:cNvGrpSpPr/>
          <p:nvPr/>
        </p:nvGrpSpPr>
        <p:grpSpPr>
          <a:xfrm>
            <a:off x="4787445" y="3981062"/>
            <a:ext cx="198254" cy="288368"/>
            <a:chOff x="4838700" y="2774950"/>
            <a:chExt cx="279400" cy="406400"/>
          </a:xfrm>
          <a:solidFill>
            <a:schemeClr val="bg1"/>
          </a:solidFill>
        </p:grpSpPr>
        <p:sp>
          <p:nvSpPr>
            <p:cNvPr id="107" name="Freeform 60"/>
            <p:cNvSpPr>
              <a:spLocks noEditPoints="1"/>
            </p:cNvSpPr>
            <p:nvPr/>
          </p:nvSpPr>
          <p:spPr bwMode="auto">
            <a:xfrm>
              <a:off x="4838700" y="2774950"/>
              <a:ext cx="279400" cy="40640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54" y="6"/>
                </a:cxn>
                <a:cxn ang="0">
                  <a:pos x="26" y="26"/>
                </a:cxn>
                <a:cxn ang="0">
                  <a:pos x="6" y="54"/>
                </a:cxn>
                <a:cxn ang="0">
                  <a:pos x="0" y="88"/>
                </a:cxn>
                <a:cxn ang="0">
                  <a:pos x="2" y="100"/>
                </a:cxn>
                <a:cxn ang="0">
                  <a:pos x="16" y="138"/>
                </a:cxn>
                <a:cxn ang="0">
                  <a:pos x="40" y="184"/>
                </a:cxn>
                <a:cxn ang="0">
                  <a:pos x="50" y="214"/>
                </a:cxn>
                <a:cxn ang="0">
                  <a:pos x="62" y="246"/>
                </a:cxn>
                <a:cxn ang="0">
                  <a:pos x="76" y="254"/>
                </a:cxn>
                <a:cxn ang="0">
                  <a:pos x="88" y="256"/>
                </a:cxn>
                <a:cxn ang="0">
                  <a:pos x="108" y="252"/>
                </a:cxn>
                <a:cxn ang="0">
                  <a:pos x="118" y="238"/>
                </a:cxn>
                <a:cxn ang="0">
                  <a:pos x="136" y="184"/>
                </a:cxn>
                <a:cxn ang="0">
                  <a:pos x="146" y="162"/>
                </a:cxn>
                <a:cxn ang="0">
                  <a:pos x="172" y="112"/>
                </a:cxn>
                <a:cxn ang="0">
                  <a:pos x="176" y="88"/>
                </a:cxn>
                <a:cxn ang="0">
                  <a:pos x="174" y="70"/>
                </a:cxn>
                <a:cxn ang="0">
                  <a:pos x="160" y="38"/>
                </a:cxn>
                <a:cxn ang="0">
                  <a:pos x="138" y="16"/>
                </a:cxn>
                <a:cxn ang="0">
                  <a:pos x="106" y="2"/>
                </a:cxn>
                <a:cxn ang="0">
                  <a:pos x="108" y="218"/>
                </a:cxn>
                <a:cxn ang="0">
                  <a:pos x="70" y="222"/>
                </a:cxn>
                <a:cxn ang="0">
                  <a:pos x="64" y="208"/>
                </a:cxn>
                <a:cxn ang="0">
                  <a:pos x="114" y="200"/>
                </a:cxn>
                <a:cxn ang="0">
                  <a:pos x="112" y="208"/>
                </a:cxn>
                <a:cxn ang="0">
                  <a:pos x="108" y="218"/>
                </a:cxn>
                <a:cxn ang="0">
                  <a:pos x="62" y="200"/>
                </a:cxn>
                <a:cxn ang="0">
                  <a:pos x="120" y="184"/>
                </a:cxn>
                <a:cxn ang="0">
                  <a:pos x="116" y="192"/>
                </a:cxn>
                <a:cxn ang="0">
                  <a:pos x="88" y="240"/>
                </a:cxn>
                <a:cxn ang="0">
                  <a:pos x="82" y="240"/>
                </a:cxn>
                <a:cxn ang="0">
                  <a:pos x="76" y="236"/>
                </a:cxn>
                <a:cxn ang="0">
                  <a:pos x="106" y="226"/>
                </a:cxn>
                <a:cxn ang="0">
                  <a:pos x="102" y="234"/>
                </a:cxn>
                <a:cxn ang="0">
                  <a:pos x="94" y="240"/>
                </a:cxn>
                <a:cxn ang="0">
                  <a:pos x="126" y="168"/>
                </a:cxn>
                <a:cxn ang="0">
                  <a:pos x="50" y="168"/>
                </a:cxn>
                <a:cxn ang="0">
                  <a:pos x="38" y="142"/>
                </a:cxn>
                <a:cxn ang="0">
                  <a:pos x="18" y="100"/>
                </a:cxn>
                <a:cxn ang="0">
                  <a:pos x="16" y="88"/>
                </a:cxn>
                <a:cxn ang="0">
                  <a:pos x="22" y="60"/>
                </a:cxn>
                <a:cxn ang="0">
                  <a:pos x="38" y="38"/>
                </a:cxn>
                <a:cxn ang="0">
                  <a:pos x="60" y="22"/>
                </a:cxn>
                <a:cxn ang="0">
                  <a:pos x="88" y="16"/>
                </a:cxn>
                <a:cxn ang="0">
                  <a:pos x="102" y="18"/>
                </a:cxn>
                <a:cxn ang="0">
                  <a:pos x="128" y="28"/>
                </a:cxn>
                <a:cxn ang="0">
                  <a:pos x="148" y="48"/>
                </a:cxn>
                <a:cxn ang="0">
                  <a:pos x="158" y="74"/>
                </a:cxn>
                <a:cxn ang="0">
                  <a:pos x="160" y="88"/>
                </a:cxn>
                <a:cxn ang="0">
                  <a:pos x="154" y="114"/>
                </a:cxn>
                <a:cxn ang="0">
                  <a:pos x="138" y="142"/>
                </a:cxn>
              </a:cxnLst>
              <a:rect l="0" t="0" r="r" b="b"/>
              <a:pathLst>
                <a:path w="176" h="256">
                  <a:moveTo>
                    <a:pt x="88" y="0"/>
                  </a:moveTo>
                  <a:lnTo>
                    <a:pt x="88" y="0"/>
                  </a:lnTo>
                  <a:lnTo>
                    <a:pt x="70" y="2"/>
                  </a:lnTo>
                  <a:lnTo>
                    <a:pt x="54" y="6"/>
                  </a:lnTo>
                  <a:lnTo>
                    <a:pt x="38" y="16"/>
                  </a:lnTo>
                  <a:lnTo>
                    <a:pt x="26" y="26"/>
                  </a:lnTo>
                  <a:lnTo>
                    <a:pt x="16" y="38"/>
                  </a:lnTo>
                  <a:lnTo>
                    <a:pt x="6" y="54"/>
                  </a:lnTo>
                  <a:lnTo>
                    <a:pt x="2" y="7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4" y="112"/>
                  </a:lnTo>
                  <a:lnTo>
                    <a:pt x="16" y="138"/>
                  </a:lnTo>
                  <a:lnTo>
                    <a:pt x="30" y="162"/>
                  </a:lnTo>
                  <a:lnTo>
                    <a:pt x="40" y="184"/>
                  </a:lnTo>
                  <a:lnTo>
                    <a:pt x="40" y="184"/>
                  </a:lnTo>
                  <a:lnTo>
                    <a:pt x="50" y="214"/>
                  </a:lnTo>
                  <a:lnTo>
                    <a:pt x="58" y="238"/>
                  </a:lnTo>
                  <a:lnTo>
                    <a:pt x="62" y="246"/>
                  </a:lnTo>
                  <a:lnTo>
                    <a:pt x="68" y="252"/>
                  </a:lnTo>
                  <a:lnTo>
                    <a:pt x="76" y="254"/>
                  </a:lnTo>
                  <a:lnTo>
                    <a:pt x="88" y="256"/>
                  </a:lnTo>
                  <a:lnTo>
                    <a:pt x="88" y="256"/>
                  </a:lnTo>
                  <a:lnTo>
                    <a:pt x="100" y="254"/>
                  </a:lnTo>
                  <a:lnTo>
                    <a:pt x="108" y="252"/>
                  </a:lnTo>
                  <a:lnTo>
                    <a:pt x="114" y="246"/>
                  </a:lnTo>
                  <a:lnTo>
                    <a:pt x="118" y="238"/>
                  </a:lnTo>
                  <a:lnTo>
                    <a:pt x="126" y="214"/>
                  </a:lnTo>
                  <a:lnTo>
                    <a:pt x="136" y="184"/>
                  </a:lnTo>
                  <a:lnTo>
                    <a:pt x="136" y="184"/>
                  </a:lnTo>
                  <a:lnTo>
                    <a:pt x="146" y="162"/>
                  </a:lnTo>
                  <a:lnTo>
                    <a:pt x="160" y="138"/>
                  </a:lnTo>
                  <a:lnTo>
                    <a:pt x="172" y="112"/>
                  </a:lnTo>
                  <a:lnTo>
                    <a:pt x="174" y="100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70"/>
                  </a:lnTo>
                  <a:lnTo>
                    <a:pt x="170" y="54"/>
                  </a:lnTo>
                  <a:lnTo>
                    <a:pt x="160" y="38"/>
                  </a:lnTo>
                  <a:lnTo>
                    <a:pt x="150" y="26"/>
                  </a:lnTo>
                  <a:lnTo>
                    <a:pt x="138" y="16"/>
                  </a:lnTo>
                  <a:lnTo>
                    <a:pt x="122" y="6"/>
                  </a:lnTo>
                  <a:lnTo>
                    <a:pt x="106" y="2"/>
                  </a:lnTo>
                  <a:lnTo>
                    <a:pt x="88" y="0"/>
                  </a:lnTo>
                  <a:close/>
                  <a:moveTo>
                    <a:pt x="108" y="218"/>
                  </a:moveTo>
                  <a:lnTo>
                    <a:pt x="70" y="222"/>
                  </a:lnTo>
                  <a:lnTo>
                    <a:pt x="70" y="222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6"/>
                  </a:lnTo>
                  <a:lnTo>
                    <a:pt x="114" y="200"/>
                  </a:lnTo>
                  <a:lnTo>
                    <a:pt x="114" y="200"/>
                  </a:lnTo>
                  <a:lnTo>
                    <a:pt x="112" y="208"/>
                  </a:lnTo>
                  <a:lnTo>
                    <a:pt x="112" y="208"/>
                  </a:lnTo>
                  <a:lnTo>
                    <a:pt x="108" y="218"/>
                  </a:lnTo>
                  <a:close/>
                  <a:moveTo>
                    <a:pt x="62" y="200"/>
                  </a:moveTo>
                  <a:lnTo>
                    <a:pt x="62" y="200"/>
                  </a:lnTo>
                  <a:lnTo>
                    <a:pt x="56" y="184"/>
                  </a:lnTo>
                  <a:lnTo>
                    <a:pt x="120" y="184"/>
                  </a:lnTo>
                  <a:lnTo>
                    <a:pt x="120" y="184"/>
                  </a:lnTo>
                  <a:lnTo>
                    <a:pt x="116" y="192"/>
                  </a:lnTo>
                  <a:lnTo>
                    <a:pt x="62" y="200"/>
                  </a:lnTo>
                  <a:close/>
                  <a:moveTo>
                    <a:pt x="88" y="240"/>
                  </a:moveTo>
                  <a:lnTo>
                    <a:pt x="88" y="240"/>
                  </a:lnTo>
                  <a:lnTo>
                    <a:pt x="82" y="240"/>
                  </a:lnTo>
                  <a:lnTo>
                    <a:pt x="78" y="238"/>
                  </a:lnTo>
                  <a:lnTo>
                    <a:pt x="76" y="236"/>
                  </a:lnTo>
                  <a:lnTo>
                    <a:pt x="72" y="230"/>
                  </a:lnTo>
                  <a:lnTo>
                    <a:pt x="106" y="226"/>
                  </a:lnTo>
                  <a:lnTo>
                    <a:pt x="106" y="226"/>
                  </a:lnTo>
                  <a:lnTo>
                    <a:pt x="102" y="234"/>
                  </a:lnTo>
                  <a:lnTo>
                    <a:pt x="98" y="238"/>
                  </a:lnTo>
                  <a:lnTo>
                    <a:pt x="94" y="240"/>
                  </a:lnTo>
                  <a:lnTo>
                    <a:pt x="88" y="240"/>
                  </a:lnTo>
                  <a:close/>
                  <a:moveTo>
                    <a:pt x="126" y="168"/>
                  </a:moveTo>
                  <a:lnTo>
                    <a:pt x="50" y="168"/>
                  </a:lnTo>
                  <a:lnTo>
                    <a:pt x="50" y="168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22" y="114"/>
                  </a:lnTo>
                  <a:lnTo>
                    <a:pt x="18" y="100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8" y="74"/>
                  </a:lnTo>
                  <a:lnTo>
                    <a:pt x="22" y="60"/>
                  </a:lnTo>
                  <a:lnTo>
                    <a:pt x="28" y="48"/>
                  </a:lnTo>
                  <a:lnTo>
                    <a:pt x="38" y="38"/>
                  </a:lnTo>
                  <a:lnTo>
                    <a:pt x="48" y="28"/>
                  </a:lnTo>
                  <a:lnTo>
                    <a:pt x="60" y="22"/>
                  </a:lnTo>
                  <a:lnTo>
                    <a:pt x="74" y="18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102" y="18"/>
                  </a:lnTo>
                  <a:lnTo>
                    <a:pt x="116" y="22"/>
                  </a:lnTo>
                  <a:lnTo>
                    <a:pt x="128" y="28"/>
                  </a:lnTo>
                  <a:lnTo>
                    <a:pt x="138" y="38"/>
                  </a:lnTo>
                  <a:lnTo>
                    <a:pt x="148" y="48"/>
                  </a:lnTo>
                  <a:lnTo>
                    <a:pt x="154" y="60"/>
                  </a:lnTo>
                  <a:lnTo>
                    <a:pt x="158" y="74"/>
                  </a:lnTo>
                  <a:lnTo>
                    <a:pt x="160" y="88"/>
                  </a:lnTo>
                  <a:lnTo>
                    <a:pt x="160" y="88"/>
                  </a:lnTo>
                  <a:lnTo>
                    <a:pt x="158" y="100"/>
                  </a:lnTo>
                  <a:lnTo>
                    <a:pt x="154" y="114"/>
                  </a:lnTo>
                  <a:lnTo>
                    <a:pt x="138" y="142"/>
                  </a:lnTo>
                  <a:lnTo>
                    <a:pt x="138" y="142"/>
                  </a:lnTo>
                  <a:lnTo>
                    <a:pt x="126" y="1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08" name="Freeform 66"/>
            <p:cNvSpPr/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09" name="Freeform 67"/>
            <p:cNvSpPr/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078639" y="3981064"/>
            <a:ext cx="288368" cy="288366"/>
            <a:chOff x="5588000" y="1962150"/>
            <a:chExt cx="406400" cy="406400"/>
          </a:xfrm>
          <a:solidFill>
            <a:schemeClr val="bg1"/>
          </a:solidFill>
        </p:grpSpPr>
        <p:sp>
          <p:nvSpPr>
            <p:cNvPr id="111" name="Freeform 106"/>
            <p:cNvSpPr>
              <a:spLocks noEditPoints="1"/>
            </p:cNvSpPr>
            <p:nvPr/>
          </p:nvSpPr>
          <p:spPr bwMode="auto">
            <a:xfrm>
              <a:off x="5588000" y="1962150"/>
              <a:ext cx="406400" cy="406400"/>
            </a:xfrm>
            <a:custGeom>
              <a:avLst/>
              <a:gdLst/>
              <a:ahLst/>
              <a:cxnLst>
                <a:cxn ang="0">
                  <a:pos x="214" y="86"/>
                </a:cxn>
                <a:cxn ang="0">
                  <a:pos x="230" y="54"/>
                </a:cxn>
                <a:cxn ang="0">
                  <a:pos x="210" y="30"/>
                </a:cxn>
                <a:cxn ang="0">
                  <a:pos x="194" y="26"/>
                </a:cxn>
                <a:cxn ang="0">
                  <a:pos x="160" y="38"/>
                </a:cxn>
                <a:cxn ang="0">
                  <a:pos x="150" y="4"/>
                </a:cxn>
                <a:cxn ang="0">
                  <a:pos x="118" y="0"/>
                </a:cxn>
                <a:cxn ang="0">
                  <a:pos x="102" y="12"/>
                </a:cxn>
                <a:cxn ang="0">
                  <a:pos x="66" y="28"/>
                </a:cxn>
                <a:cxn ang="0">
                  <a:pos x="56" y="26"/>
                </a:cxn>
                <a:cxn ang="0">
                  <a:pos x="30" y="46"/>
                </a:cxn>
                <a:cxn ang="0">
                  <a:pos x="28" y="66"/>
                </a:cxn>
                <a:cxn ang="0">
                  <a:pos x="12" y="102"/>
                </a:cxn>
                <a:cxn ang="0">
                  <a:pos x="0" y="112"/>
                </a:cxn>
                <a:cxn ang="0">
                  <a:pos x="0" y="144"/>
                </a:cxn>
                <a:cxn ang="0">
                  <a:pos x="38" y="160"/>
                </a:cxn>
                <a:cxn ang="0">
                  <a:pos x="28" y="190"/>
                </a:cxn>
                <a:cxn ang="0">
                  <a:pos x="30" y="210"/>
                </a:cxn>
                <a:cxn ang="0">
                  <a:pos x="56" y="230"/>
                </a:cxn>
                <a:cxn ang="0">
                  <a:pos x="86" y="214"/>
                </a:cxn>
                <a:cxn ang="0">
                  <a:pos x="102" y="244"/>
                </a:cxn>
                <a:cxn ang="0">
                  <a:pos x="118" y="256"/>
                </a:cxn>
                <a:cxn ang="0">
                  <a:pos x="150" y="252"/>
                </a:cxn>
                <a:cxn ang="0">
                  <a:pos x="160" y="218"/>
                </a:cxn>
                <a:cxn ang="0">
                  <a:pos x="194" y="230"/>
                </a:cxn>
                <a:cxn ang="0">
                  <a:pos x="210" y="226"/>
                </a:cxn>
                <a:cxn ang="0">
                  <a:pos x="230" y="202"/>
                </a:cxn>
                <a:cxn ang="0">
                  <a:pos x="214" y="170"/>
                </a:cxn>
                <a:cxn ang="0">
                  <a:pos x="248" y="152"/>
                </a:cxn>
                <a:cxn ang="0">
                  <a:pos x="256" y="118"/>
                </a:cxn>
                <a:cxn ang="0">
                  <a:pos x="248" y="104"/>
                </a:cxn>
                <a:cxn ang="0">
                  <a:pos x="208" y="148"/>
                </a:cxn>
                <a:cxn ang="0">
                  <a:pos x="200" y="162"/>
                </a:cxn>
                <a:cxn ang="0">
                  <a:pos x="200" y="214"/>
                </a:cxn>
                <a:cxn ang="0">
                  <a:pos x="170" y="198"/>
                </a:cxn>
                <a:cxn ang="0">
                  <a:pos x="154" y="204"/>
                </a:cxn>
                <a:cxn ang="0">
                  <a:pos x="138" y="240"/>
                </a:cxn>
                <a:cxn ang="0">
                  <a:pos x="108" y="208"/>
                </a:cxn>
                <a:cxn ang="0">
                  <a:pos x="94" y="200"/>
                </a:cxn>
                <a:cxn ang="0">
                  <a:pos x="78" y="202"/>
                </a:cxn>
                <a:cxn ang="0">
                  <a:pos x="54" y="178"/>
                </a:cxn>
                <a:cxn ang="0">
                  <a:pos x="52" y="154"/>
                </a:cxn>
                <a:cxn ang="0">
                  <a:pos x="16" y="138"/>
                </a:cxn>
                <a:cxn ang="0">
                  <a:pos x="48" y="108"/>
                </a:cxn>
                <a:cxn ang="0">
                  <a:pos x="56" y="94"/>
                </a:cxn>
                <a:cxn ang="0">
                  <a:pos x="56" y="42"/>
                </a:cxn>
                <a:cxn ang="0">
                  <a:pos x="86" y="58"/>
                </a:cxn>
                <a:cxn ang="0">
                  <a:pos x="102" y="52"/>
                </a:cxn>
                <a:cxn ang="0">
                  <a:pos x="118" y="16"/>
                </a:cxn>
                <a:cxn ang="0">
                  <a:pos x="148" y="48"/>
                </a:cxn>
                <a:cxn ang="0">
                  <a:pos x="162" y="56"/>
                </a:cxn>
                <a:cxn ang="0">
                  <a:pos x="178" y="54"/>
                </a:cxn>
                <a:cxn ang="0">
                  <a:pos x="202" y="78"/>
                </a:cxn>
                <a:cxn ang="0">
                  <a:pos x="204" y="102"/>
                </a:cxn>
                <a:cxn ang="0">
                  <a:pos x="240" y="118"/>
                </a:cxn>
              </a:cxnLst>
              <a:rect l="0" t="0" r="r" b="b"/>
              <a:pathLst>
                <a:path w="256" h="256">
                  <a:moveTo>
                    <a:pt x="244" y="102"/>
                  </a:moveTo>
                  <a:lnTo>
                    <a:pt x="218" y="96"/>
                  </a:lnTo>
                  <a:lnTo>
                    <a:pt x="218" y="96"/>
                  </a:lnTo>
                  <a:lnTo>
                    <a:pt x="214" y="8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30" y="60"/>
                  </a:lnTo>
                  <a:lnTo>
                    <a:pt x="230" y="54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06" y="26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194" y="26"/>
                  </a:lnTo>
                  <a:lnTo>
                    <a:pt x="190" y="28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0" y="38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2" y="8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2" y="0"/>
                  </a:lnTo>
                  <a:lnTo>
                    <a:pt x="106" y="4"/>
                  </a:lnTo>
                  <a:lnTo>
                    <a:pt x="104" y="8"/>
                  </a:lnTo>
                  <a:lnTo>
                    <a:pt x="102" y="12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86" y="42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6" y="50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8" y="6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38" y="96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8" y="104"/>
                  </a:lnTo>
                  <a:lnTo>
                    <a:pt x="4" y="106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8" y="152"/>
                  </a:lnTo>
                  <a:lnTo>
                    <a:pt x="12" y="154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42" y="17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96"/>
                  </a:lnTo>
                  <a:lnTo>
                    <a:pt x="26" y="202"/>
                  </a:lnTo>
                  <a:lnTo>
                    <a:pt x="26" y="206"/>
                  </a:lnTo>
                  <a:lnTo>
                    <a:pt x="30" y="210"/>
                  </a:lnTo>
                  <a:lnTo>
                    <a:pt x="46" y="226"/>
                  </a:lnTo>
                  <a:lnTo>
                    <a:pt x="46" y="226"/>
                  </a:lnTo>
                  <a:lnTo>
                    <a:pt x="50" y="230"/>
                  </a:lnTo>
                  <a:lnTo>
                    <a:pt x="56" y="230"/>
                  </a:lnTo>
                  <a:lnTo>
                    <a:pt x="56" y="230"/>
                  </a:lnTo>
                  <a:lnTo>
                    <a:pt x="62" y="230"/>
                  </a:lnTo>
                  <a:lnTo>
                    <a:pt x="66" y="228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96" y="218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104" y="248"/>
                  </a:lnTo>
                  <a:lnTo>
                    <a:pt x="106" y="252"/>
                  </a:lnTo>
                  <a:lnTo>
                    <a:pt x="112" y="256"/>
                  </a:lnTo>
                  <a:lnTo>
                    <a:pt x="118" y="256"/>
                  </a:lnTo>
                  <a:lnTo>
                    <a:pt x="138" y="256"/>
                  </a:lnTo>
                  <a:lnTo>
                    <a:pt x="138" y="256"/>
                  </a:lnTo>
                  <a:lnTo>
                    <a:pt x="144" y="256"/>
                  </a:lnTo>
                  <a:lnTo>
                    <a:pt x="150" y="252"/>
                  </a:lnTo>
                  <a:lnTo>
                    <a:pt x="152" y="248"/>
                  </a:lnTo>
                  <a:lnTo>
                    <a:pt x="154" y="244"/>
                  </a:lnTo>
                  <a:lnTo>
                    <a:pt x="160" y="218"/>
                  </a:lnTo>
                  <a:lnTo>
                    <a:pt x="160" y="218"/>
                  </a:lnTo>
                  <a:lnTo>
                    <a:pt x="170" y="214"/>
                  </a:lnTo>
                  <a:lnTo>
                    <a:pt x="190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200" y="230"/>
                  </a:lnTo>
                  <a:lnTo>
                    <a:pt x="200" y="230"/>
                  </a:lnTo>
                  <a:lnTo>
                    <a:pt x="206" y="230"/>
                  </a:lnTo>
                  <a:lnTo>
                    <a:pt x="210" y="226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30" y="206"/>
                  </a:lnTo>
                  <a:lnTo>
                    <a:pt x="230" y="202"/>
                  </a:lnTo>
                  <a:lnTo>
                    <a:pt x="230" y="196"/>
                  </a:lnTo>
                  <a:lnTo>
                    <a:pt x="228" y="19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48" y="152"/>
                  </a:lnTo>
                  <a:lnTo>
                    <a:pt x="252" y="150"/>
                  </a:lnTo>
                  <a:lnTo>
                    <a:pt x="256" y="144"/>
                  </a:lnTo>
                  <a:lnTo>
                    <a:pt x="256" y="138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12"/>
                  </a:lnTo>
                  <a:lnTo>
                    <a:pt x="252" y="106"/>
                  </a:lnTo>
                  <a:lnTo>
                    <a:pt x="248" y="104"/>
                  </a:lnTo>
                  <a:lnTo>
                    <a:pt x="244" y="102"/>
                  </a:lnTo>
                  <a:close/>
                  <a:moveTo>
                    <a:pt x="216" y="144"/>
                  </a:moveTo>
                  <a:lnTo>
                    <a:pt x="216" y="144"/>
                  </a:lnTo>
                  <a:lnTo>
                    <a:pt x="208" y="148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0" y="162"/>
                  </a:lnTo>
                  <a:lnTo>
                    <a:pt x="200" y="162"/>
                  </a:lnTo>
                  <a:lnTo>
                    <a:pt x="198" y="170"/>
                  </a:lnTo>
                  <a:lnTo>
                    <a:pt x="202" y="178"/>
                  </a:lnTo>
                  <a:lnTo>
                    <a:pt x="214" y="200"/>
                  </a:lnTo>
                  <a:lnTo>
                    <a:pt x="200" y="21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74" y="198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62" y="200"/>
                  </a:lnTo>
                  <a:lnTo>
                    <a:pt x="162" y="200"/>
                  </a:lnTo>
                  <a:lnTo>
                    <a:pt x="154" y="204"/>
                  </a:lnTo>
                  <a:lnTo>
                    <a:pt x="154" y="204"/>
                  </a:lnTo>
                  <a:lnTo>
                    <a:pt x="148" y="208"/>
                  </a:lnTo>
                  <a:lnTo>
                    <a:pt x="144" y="216"/>
                  </a:lnTo>
                  <a:lnTo>
                    <a:pt x="138" y="240"/>
                  </a:lnTo>
                  <a:lnTo>
                    <a:pt x="118" y="240"/>
                  </a:lnTo>
                  <a:lnTo>
                    <a:pt x="112" y="216"/>
                  </a:lnTo>
                  <a:lnTo>
                    <a:pt x="112" y="216"/>
                  </a:lnTo>
                  <a:lnTo>
                    <a:pt x="108" y="208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4" y="200"/>
                  </a:lnTo>
                  <a:lnTo>
                    <a:pt x="94" y="200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2" y="198"/>
                  </a:lnTo>
                  <a:lnTo>
                    <a:pt x="78" y="202"/>
                  </a:lnTo>
                  <a:lnTo>
                    <a:pt x="56" y="214"/>
                  </a:lnTo>
                  <a:lnTo>
                    <a:pt x="42" y="200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8" y="148"/>
                  </a:lnTo>
                  <a:lnTo>
                    <a:pt x="40" y="144"/>
                  </a:lnTo>
                  <a:lnTo>
                    <a:pt x="16" y="138"/>
                  </a:lnTo>
                  <a:lnTo>
                    <a:pt x="16" y="118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48" y="108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86"/>
                  </a:lnTo>
                  <a:lnTo>
                    <a:pt x="54" y="78"/>
                  </a:lnTo>
                  <a:lnTo>
                    <a:pt x="42" y="56"/>
                  </a:lnTo>
                  <a:lnTo>
                    <a:pt x="56" y="4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2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48"/>
                  </a:lnTo>
                  <a:lnTo>
                    <a:pt x="112" y="40"/>
                  </a:lnTo>
                  <a:lnTo>
                    <a:pt x="118" y="16"/>
                  </a:lnTo>
                  <a:lnTo>
                    <a:pt x="138" y="16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8" y="48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2" y="56"/>
                  </a:lnTo>
                  <a:lnTo>
                    <a:pt x="162" y="56"/>
                  </a:lnTo>
                  <a:lnTo>
                    <a:pt x="170" y="58"/>
                  </a:lnTo>
                  <a:lnTo>
                    <a:pt x="170" y="58"/>
                  </a:lnTo>
                  <a:lnTo>
                    <a:pt x="174" y="58"/>
                  </a:lnTo>
                  <a:lnTo>
                    <a:pt x="178" y="54"/>
                  </a:lnTo>
                  <a:lnTo>
                    <a:pt x="200" y="42"/>
                  </a:lnTo>
                  <a:lnTo>
                    <a:pt x="214" y="5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198" y="86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8" y="108"/>
                  </a:lnTo>
                  <a:lnTo>
                    <a:pt x="216" y="112"/>
                  </a:lnTo>
                  <a:lnTo>
                    <a:pt x="240" y="118"/>
                  </a:lnTo>
                  <a:lnTo>
                    <a:pt x="240" y="138"/>
                  </a:lnTo>
                  <a:lnTo>
                    <a:pt x="216" y="1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2" name="Freeform 109"/>
            <p:cNvSpPr>
              <a:spLocks noEditPoints="1"/>
            </p:cNvSpPr>
            <p:nvPr/>
          </p:nvSpPr>
          <p:spPr bwMode="auto">
            <a:xfrm>
              <a:off x="5702300" y="2076450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10" y="88"/>
                </a:cxn>
                <a:cxn ang="0">
                  <a:pos x="24" y="102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78" y="108"/>
                </a:cxn>
                <a:cxn ang="0">
                  <a:pos x="96" y="96"/>
                </a:cxn>
                <a:cxn ang="0">
                  <a:pos x="108" y="78"/>
                </a:cxn>
                <a:cxn ang="0">
                  <a:pos x="112" y="56"/>
                </a:cxn>
                <a:cxn ang="0">
                  <a:pos x="110" y="44"/>
                </a:cxn>
                <a:cxn ang="0">
                  <a:pos x="102" y="24"/>
                </a:cxn>
                <a:cxn ang="0">
                  <a:pos x="88" y="10"/>
                </a:cxn>
                <a:cxn ang="0">
                  <a:pos x="68" y="2"/>
                </a:cxn>
                <a:cxn ang="0">
                  <a:pos x="56" y="104"/>
                </a:cxn>
                <a:cxn ang="0">
                  <a:pos x="46" y="104"/>
                </a:cxn>
                <a:cxn ang="0">
                  <a:pos x="28" y="96"/>
                </a:cxn>
                <a:cxn ang="0">
                  <a:pos x="16" y="84"/>
                </a:cxn>
                <a:cxn ang="0">
                  <a:pos x="8" y="66"/>
                </a:cxn>
                <a:cxn ang="0">
                  <a:pos x="8" y="56"/>
                </a:cxn>
                <a:cxn ang="0">
                  <a:pos x="10" y="36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56" y="6"/>
                </a:cxn>
                <a:cxn ang="0">
                  <a:pos x="66" y="8"/>
                </a:cxn>
                <a:cxn ang="0">
                  <a:pos x="84" y="16"/>
                </a:cxn>
                <a:cxn ang="0">
                  <a:pos x="96" y="28"/>
                </a:cxn>
                <a:cxn ang="0">
                  <a:pos x="104" y="46"/>
                </a:cxn>
                <a:cxn ang="0">
                  <a:pos x="106" y="56"/>
                </a:cxn>
                <a:cxn ang="0">
                  <a:pos x="102" y="76"/>
                </a:cxn>
                <a:cxn ang="0">
                  <a:pos x="90" y="90"/>
                </a:cxn>
                <a:cxn ang="0">
                  <a:pos x="76" y="102"/>
                </a:cxn>
                <a:cxn ang="0">
                  <a:pos x="56" y="104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4" y="78"/>
                  </a:lnTo>
                  <a:lnTo>
                    <a:pt x="10" y="88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8"/>
                  </a:lnTo>
                  <a:lnTo>
                    <a:pt x="108" y="78"/>
                  </a:lnTo>
                  <a:lnTo>
                    <a:pt x="110" y="68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close/>
                  <a:moveTo>
                    <a:pt x="56" y="104"/>
                  </a:moveTo>
                  <a:lnTo>
                    <a:pt x="56" y="104"/>
                  </a:lnTo>
                  <a:lnTo>
                    <a:pt x="46" y="104"/>
                  </a:lnTo>
                  <a:lnTo>
                    <a:pt x="36" y="102"/>
                  </a:lnTo>
                  <a:lnTo>
                    <a:pt x="28" y="96"/>
                  </a:lnTo>
                  <a:lnTo>
                    <a:pt x="22" y="90"/>
                  </a:lnTo>
                  <a:lnTo>
                    <a:pt x="16" y="84"/>
                  </a:lnTo>
                  <a:lnTo>
                    <a:pt x="10" y="76"/>
                  </a:lnTo>
                  <a:lnTo>
                    <a:pt x="8" y="6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0" y="36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8" y="16"/>
                  </a:lnTo>
                  <a:lnTo>
                    <a:pt x="36" y="10"/>
                  </a:lnTo>
                  <a:lnTo>
                    <a:pt x="46" y="8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66" y="8"/>
                  </a:lnTo>
                  <a:lnTo>
                    <a:pt x="76" y="10"/>
                  </a:lnTo>
                  <a:lnTo>
                    <a:pt x="84" y="16"/>
                  </a:lnTo>
                  <a:lnTo>
                    <a:pt x="90" y="22"/>
                  </a:lnTo>
                  <a:lnTo>
                    <a:pt x="96" y="28"/>
                  </a:lnTo>
                  <a:lnTo>
                    <a:pt x="102" y="36"/>
                  </a:lnTo>
                  <a:lnTo>
                    <a:pt x="104" y="46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66"/>
                  </a:lnTo>
                  <a:lnTo>
                    <a:pt x="102" y="7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6" y="102"/>
                  </a:lnTo>
                  <a:lnTo>
                    <a:pt x="66" y="104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3" name="Freeform 112"/>
            <p:cNvSpPr>
              <a:spLocks noEditPoints="1"/>
            </p:cNvSpPr>
            <p:nvPr/>
          </p:nvSpPr>
          <p:spPr bwMode="auto">
            <a:xfrm>
              <a:off x="5740400" y="2114550"/>
              <a:ext cx="101600" cy="1016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2" y="44"/>
                </a:cxn>
                <a:cxn ang="0">
                  <a:pos x="10" y="54"/>
                </a:cxn>
                <a:cxn ang="0">
                  <a:pos x="20" y="62"/>
                </a:cxn>
                <a:cxn ang="0">
                  <a:pos x="26" y="64"/>
                </a:cxn>
                <a:cxn ang="0">
                  <a:pos x="32" y="64"/>
                </a:cxn>
                <a:cxn ang="0">
                  <a:pos x="32" y="64"/>
                </a:cxn>
                <a:cxn ang="0">
                  <a:pos x="38" y="64"/>
                </a:cxn>
                <a:cxn ang="0">
                  <a:pos x="44" y="62"/>
                </a:cxn>
                <a:cxn ang="0">
                  <a:pos x="54" y="54"/>
                </a:cxn>
                <a:cxn ang="0">
                  <a:pos x="62" y="44"/>
                </a:cxn>
                <a:cxn ang="0">
                  <a:pos x="64" y="38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26"/>
                </a:cxn>
                <a:cxn ang="0">
                  <a:pos x="62" y="20"/>
                </a:cxn>
                <a:cxn ang="0">
                  <a:pos x="54" y="10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32" y="56"/>
                </a:cxn>
                <a:cxn ang="0">
                  <a:pos x="32" y="56"/>
                </a:cxn>
                <a:cxn ang="0">
                  <a:pos x="22" y="54"/>
                </a:cxn>
                <a:cxn ang="0">
                  <a:pos x="16" y="48"/>
                </a:cxn>
                <a:cxn ang="0">
                  <a:pos x="10" y="4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6"/>
                </a:cxn>
                <a:cxn ang="0">
                  <a:pos x="22" y="10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2" y="10"/>
                </a:cxn>
                <a:cxn ang="0">
                  <a:pos x="48" y="16"/>
                </a:cxn>
                <a:cxn ang="0">
                  <a:pos x="54" y="22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54" y="42"/>
                </a:cxn>
                <a:cxn ang="0">
                  <a:pos x="48" y="48"/>
                </a:cxn>
                <a:cxn ang="0">
                  <a:pos x="42" y="54"/>
                </a:cxn>
                <a:cxn ang="0">
                  <a:pos x="32" y="56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4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  <a:moveTo>
                    <a:pt x="32" y="56"/>
                  </a:moveTo>
                  <a:lnTo>
                    <a:pt x="32" y="56"/>
                  </a:lnTo>
                  <a:lnTo>
                    <a:pt x="22" y="54"/>
                  </a:lnTo>
                  <a:lnTo>
                    <a:pt x="16" y="48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2" y="10"/>
                  </a:lnTo>
                  <a:lnTo>
                    <a:pt x="48" y="16"/>
                  </a:lnTo>
                  <a:lnTo>
                    <a:pt x="54" y="2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32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706935" y="3320092"/>
            <a:ext cx="288368" cy="288366"/>
            <a:chOff x="4775200" y="1962150"/>
            <a:chExt cx="406400" cy="406400"/>
          </a:xfrm>
          <a:solidFill>
            <a:schemeClr val="bg1"/>
          </a:solidFill>
        </p:grpSpPr>
        <p:sp>
          <p:nvSpPr>
            <p:cNvPr id="115" name="Freeform 115"/>
            <p:cNvSpPr>
              <a:spLocks noEditPoints="1"/>
            </p:cNvSpPr>
            <p:nvPr/>
          </p:nvSpPr>
          <p:spPr bwMode="auto">
            <a:xfrm>
              <a:off x="4775200" y="1962150"/>
              <a:ext cx="406400" cy="406400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22" y="8"/>
                </a:cxn>
                <a:cxn ang="0">
                  <a:pos x="92" y="28"/>
                </a:cxn>
                <a:cxn ang="0">
                  <a:pos x="72" y="58"/>
                </a:cxn>
                <a:cxn ang="0">
                  <a:pos x="64" y="96"/>
                </a:cxn>
                <a:cxn ang="0">
                  <a:pos x="64" y="108"/>
                </a:cxn>
                <a:cxn ang="0">
                  <a:pos x="70" y="130"/>
                </a:cxn>
                <a:cxn ang="0">
                  <a:pos x="8" y="208"/>
                </a:cxn>
                <a:cxn ang="0">
                  <a:pos x="8" y="208"/>
                </a:cxn>
                <a:cxn ang="0">
                  <a:pos x="0" y="228"/>
                </a:cxn>
                <a:cxn ang="0">
                  <a:pos x="2" y="238"/>
                </a:cxn>
                <a:cxn ang="0">
                  <a:pos x="18" y="254"/>
                </a:cxn>
                <a:cxn ang="0">
                  <a:pos x="28" y="256"/>
                </a:cxn>
                <a:cxn ang="0">
                  <a:pos x="48" y="248"/>
                </a:cxn>
                <a:cxn ang="0">
                  <a:pos x="116" y="180"/>
                </a:cxn>
                <a:cxn ang="0">
                  <a:pos x="126" y="186"/>
                </a:cxn>
                <a:cxn ang="0">
                  <a:pos x="148" y="192"/>
                </a:cxn>
                <a:cxn ang="0">
                  <a:pos x="160" y="192"/>
                </a:cxn>
                <a:cxn ang="0">
                  <a:pos x="198" y="184"/>
                </a:cxn>
                <a:cxn ang="0">
                  <a:pos x="228" y="164"/>
                </a:cxn>
                <a:cxn ang="0">
                  <a:pos x="248" y="134"/>
                </a:cxn>
                <a:cxn ang="0">
                  <a:pos x="256" y="96"/>
                </a:cxn>
                <a:cxn ang="0">
                  <a:pos x="254" y="76"/>
                </a:cxn>
                <a:cxn ang="0">
                  <a:pos x="240" y="42"/>
                </a:cxn>
                <a:cxn ang="0">
                  <a:pos x="214" y="16"/>
                </a:cxn>
                <a:cxn ang="0">
                  <a:pos x="180" y="2"/>
                </a:cxn>
                <a:cxn ang="0">
                  <a:pos x="38" y="238"/>
                </a:cxn>
                <a:cxn ang="0">
                  <a:pos x="34" y="240"/>
                </a:cxn>
                <a:cxn ang="0">
                  <a:pos x="28" y="242"/>
                </a:cxn>
                <a:cxn ang="0">
                  <a:pos x="18" y="238"/>
                </a:cxn>
                <a:cxn ang="0">
                  <a:pos x="14" y="228"/>
                </a:cxn>
                <a:cxn ang="0">
                  <a:pos x="16" y="222"/>
                </a:cxn>
                <a:cxn ang="0">
                  <a:pos x="18" y="218"/>
                </a:cxn>
                <a:cxn ang="0">
                  <a:pos x="82" y="154"/>
                </a:cxn>
                <a:cxn ang="0">
                  <a:pos x="102" y="174"/>
                </a:cxn>
                <a:cxn ang="0">
                  <a:pos x="160" y="176"/>
                </a:cxn>
                <a:cxn ang="0">
                  <a:pos x="144" y="174"/>
                </a:cxn>
                <a:cxn ang="0">
                  <a:pos x="116" y="162"/>
                </a:cxn>
                <a:cxn ang="0">
                  <a:pos x="94" y="140"/>
                </a:cxn>
                <a:cxn ang="0">
                  <a:pos x="82" y="112"/>
                </a:cxn>
                <a:cxn ang="0">
                  <a:pos x="80" y="96"/>
                </a:cxn>
                <a:cxn ang="0">
                  <a:pos x="86" y="64"/>
                </a:cxn>
                <a:cxn ang="0">
                  <a:pos x="104" y="40"/>
                </a:cxn>
                <a:cxn ang="0">
                  <a:pos x="128" y="22"/>
                </a:cxn>
                <a:cxn ang="0">
                  <a:pos x="160" y="16"/>
                </a:cxn>
                <a:cxn ang="0">
                  <a:pos x="176" y="18"/>
                </a:cxn>
                <a:cxn ang="0">
                  <a:pos x="204" y="30"/>
                </a:cxn>
                <a:cxn ang="0">
                  <a:pos x="226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4" y="128"/>
                </a:cxn>
                <a:cxn ang="0">
                  <a:pos x="216" y="152"/>
                </a:cxn>
                <a:cxn ang="0">
                  <a:pos x="192" y="170"/>
                </a:cxn>
                <a:cxn ang="0">
                  <a:pos x="160" y="176"/>
                </a:cxn>
              </a:cxnLst>
              <a:rect l="0" t="0" r="r" b="b"/>
              <a:pathLst>
                <a:path w="256" h="256">
                  <a:moveTo>
                    <a:pt x="160" y="0"/>
                  </a:moveTo>
                  <a:lnTo>
                    <a:pt x="160" y="0"/>
                  </a:lnTo>
                  <a:lnTo>
                    <a:pt x="140" y="2"/>
                  </a:lnTo>
                  <a:lnTo>
                    <a:pt x="122" y="8"/>
                  </a:lnTo>
                  <a:lnTo>
                    <a:pt x="106" y="16"/>
                  </a:lnTo>
                  <a:lnTo>
                    <a:pt x="92" y="28"/>
                  </a:lnTo>
                  <a:lnTo>
                    <a:pt x="80" y="42"/>
                  </a:lnTo>
                  <a:lnTo>
                    <a:pt x="72" y="58"/>
                  </a:lnTo>
                  <a:lnTo>
                    <a:pt x="66" y="76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64" y="108"/>
                  </a:lnTo>
                  <a:lnTo>
                    <a:pt x="66" y="120"/>
                  </a:lnTo>
                  <a:lnTo>
                    <a:pt x="70" y="130"/>
                  </a:lnTo>
                  <a:lnTo>
                    <a:pt x="76" y="140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2" y="216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" y="238"/>
                  </a:lnTo>
                  <a:lnTo>
                    <a:pt x="8" y="248"/>
                  </a:lnTo>
                  <a:lnTo>
                    <a:pt x="18" y="254"/>
                  </a:lnTo>
                  <a:lnTo>
                    <a:pt x="28" y="256"/>
                  </a:lnTo>
                  <a:lnTo>
                    <a:pt x="28" y="256"/>
                  </a:lnTo>
                  <a:lnTo>
                    <a:pt x="40" y="254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116" y="180"/>
                  </a:lnTo>
                  <a:lnTo>
                    <a:pt x="116" y="180"/>
                  </a:lnTo>
                  <a:lnTo>
                    <a:pt x="126" y="186"/>
                  </a:lnTo>
                  <a:lnTo>
                    <a:pt x="136" y="190"/>
                  </a:lnTo>
                  <a:lnTo>
                    <a:pt x="148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80" y="190"/>
                  </a:lnTo>
                  <a:lnTo>
                    <a:pt x="198" y="184"/>
                  </a:lnTo>
                  <a:lnTo>
                    <a:pt x="214" y="176"/>
                  </a:lnTo>
                  <a:lnTo>
                    <a:pt x="228" y="164"/>
                  </a:lnTo>
                  <a:lnTo>
                    <a:pt x="240" y="150"/>
                  </a:lnTo>
                  <a:lnTo>
                    <a:pt x="248" y="134"/>
                  </a:lnTo>
                  <a:lnTo>
                    <a:pt x="254" y="11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4" y="76"/>
                  </a:lnTo>
                  <a:lnTo>
                    <a:pt x="248" y="58"/>
                  </a:lnTo>
                  <a:lnTo>
                    <a:pt x="240" y="42"/>
                  </a:lnTo>
                  <a:lnTo>
                    <a:pt x="228" y="28"/>
                  </a:lnTo>
                  <a:lnTo>
                    <a:pt x="214" y="16"/>
                  </a:lnTo>
                  <a:lnTo>
                    <a:pt x="198" y="8"/>
                  </a:lnTo>
                  <a:lnTo>
                    <a:pt x="180" y="2"/>
                  </a:lnTo>
                  <a:lnTo>
                    <a:pt x="160" y="0"/>
                  </a:lnTo>
                  <a:close/>
                  <a:moveTo>
                    <a:pt x="38" y="238"/>
                  </a:moveTo>
                  <a:lnTo>
                    <a:pt x="38" y="238"/>
                  </a:lnTo>
                  <a:lnTo>
                    <a:pt x="34" y="240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2" y="240"/>
                  </a:lnTo>
                  <a:lnTo>
                    <a:pt x="18" y="238"/>
                  </a:lnTo>
                  <a:lnTo>
                    <a:pt x="16" y="234"/>
                  </a:lnTo>
                  <a:lnTo>
                    <a:pt x="14" y="228"/>
                  </a:lnTo>
                  <a:lnTo>
                    <a:pt x="14" y="228"/>
                  </a:lnTo>
                  <a:lnTo>
                    <a:pt x="16" y="222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82" y="154"/>
                  </a:lnTo>
                  <a:lnTo>
                    <a:pt x="82" y="154"/>
                  </a:lnTo>
                  <a:lnTo>
                    <a:pt x="92" y="164"/>
                  </a:lnTo>
                  <a:lnTo>
                    <a:pt x="102" y="174"/>
                  </a:lnTo>
                  <a:lnTo>
                    <a:pt x="38" y="238"/>
                  </a:lnTo>
                  <a:close/>
                  <a:moveTo>
                    <a:pt x="160" y="176"/>
                  </a:moveTo>
                  <a:lnTo>
                    <a:pt x="160" y="176"/>
                  </a:lnTo>
                  <a:lnTo>
                    <a:pt x="144" y="174"/>
                  </a:lnTo>
                  <a:lnTo>
                    <a:pt x="128" y="170"/>
                  </a:lnTo>
                  <a:lnTo>
                    <a:pt x="116" y="162"/>
                  </a:lnTo>
                  <a:lnTo>
                    <a:pt x="104" y="152"/>
                  </a:lnTo>
                  <a:lnTo>
                    <a:pt x="94" y="140"/>
                  </a:lnTo>
                  <a:lnTo>
                    <a:pt x="86" y="128"/>
                  </a:lnTo>
                  <a:lnTo>
                    <a:pt x="82" y="112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80"/>
                  </a:lnTo>
                  <a:lnTo>
                    <a:pt x="86" y="64"/>
                  </a:lnTo>
                  <a:lnTo>
                    <a:pt x="94" y="52"/>
                  </a:lnTo>
                  <a:lnTo>
                    <a:pt x="104" y="40"/>
                  </a:lnTo>
                  <a:lnTo>
                    <a:pt x="116" y="30"/>
                  </a:lnTo>
                  <a:lnTo>
                    <a:pt x="128" y="22"/>
                  </a:lnTo>
                  <a:lnTo>
                    <a:pt x="144" y="18"/>
                  </a:lnTo>
                  <a:lnTo>
                    <a:pt x="160" y="16"/>
                  </a:lnTo>
                  <a:lnTo>
                    <a:pt x="160" y="16"/>
                  </a:lnTo>
                  <a:lnTo>
                    <a:pt x="176" y="18"/>
                  </a:lnTo>
                  <a:lnTo>
                    <a:pt x="192" y="22"/>
                  </a:lnTo>
                  <a:lnTo>
                    <a:pt x="204" y="30"/>
                  </a:lnTo>
                  <a:lnTo>
                    <a:pt x="216" y="40"/>
                  </a:lnTo>
                  <a:lnTo>
                    <a:pt x="226" y="52"/>
                  </a:lnTo>
                  <a:lnTo>
                    <a:pt x="234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4" y="128"/>
                  </a:lnTo>
                  <a:lnTo>
                    <a:pt x="226" y="140"/>
                  </a:lnTo>
                  <a:lnTo>
                    <a:pt x="216" y="152"/>
                  </a:lnTo>
                  <a:lnTo>
                    <a:pt x="204" y="162"/>
                  </a:lnTo>
                  <a:lnTo>
                    <a:pt x="192" y="170"/>
                  </a:lnTo>
                  <a:lnTo>
                    <a:pt x="176" y="174"/>
                  </a:lnTo>
                  <a:lnTo>
                    <a:pt x="160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6" name="Freeform 119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7" name="Freeform 120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845615" y="3075850"/>
            <a:ext cx="443466" cy="415748"/>
            <a:chOff x="6400800" y="2800350"/>
            <a:chExt cx="406400" cy="381000"/>
          </a:xfrm>
          <a:solidFill>
            <a:schemeClr val="bg1"/>
          </a:solidFill>
        </p:grpSpPr>
        <p:sp>
          <p:nvSpPr>
            <p:cNvPr id="120" name="Freeform 46"/>
            <p:cNvSpPr>
              <a:spLocks noEditPoints="1"/>
            </p:cNvSpPr>
            <p:nvPr/>
          </p:nvSpPr>
          <p:spPr bwMode="auto">
            <a:xfrm>
              <a:off x="6451600" y="2851150"/>
              <a:ext cx="304800" cy="203200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0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8" y="128"/>
                </a:cxn>
                <a:cxn ang="0">
                  <a:pos x="184" y="128"/>
                </a:cxn>
                <a:cxn ang="0">
                  <a:pos x="184" y="128"/>
                </a:cxn>
                <a:cxn ang="0">
                  <a:pos x="188" y="128"/>
                </a:cxn>
                <a:cxn ang="0">
                  <a:pos x="190" y="126"/>
                </a:cxn>
                <a:cxn ang="0">
                  <a:pos x="192" y="124"/>
                </a:cxn>
                <a:cxn ang="0">
                  <a:pos x="192" y="120"/>
                </a:cxn>
                <a:cxn ang="0">
                  <a:pos x="192" y="8"/>
                </a:cxn>
                <a:cxn ang="0">
                  <a:pos x="192" y="8"/>
                </a:cxn>
                <a:cxn ang="0">
                  <a:pos x="192" y="4"/>
                </a:cxn>
                <a:cxn ang="0">
                  <a:pos x="190" y="2"/>
                </a:cxn>
                <a:cxn ang="0">
                  <a:pos x="188" y="0"/>
                </a:cxn>
                <a:cxn ang="0">
                  <a:pos x="184" y="0"/>
                </a:cxn>
                <a:cxn ang="0">
                  <a:pos x="184" y="120"/>
                </a:cxn>
                <a:cxn ang="0">
                  <a:pos x="8" y="120"/>
                </a:cxn>
                <a:cxn ang="0">
                  <a:pos x="8" y="8"/>
                </a:cxn>
                <a:cxn ang="0">
                  <a:pos x="184" y="8"/>
                </a:cxn>
                <a:cxn ang="0">
                  <a:pos x="184" y="120"/>
                </a:cxn>
              </a:cxnLst>
              <a:rect l="0" t="0" r="r" b="b"/>
              <a:pathLst>
                <a:path w="192" h="128">
                  <a:moveTo>
                    <a:pt x="184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8" y="128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8" y="128"/>
                  </a:lnTo>
                  <a:lnTo>
                    <a:pt x="190" y="126"/>
                  </a:lnTo>
                  <a:lnTo>
                    <a:pt x="192" y="124"/>
                  </a:lnTo>
                  <a:lnTo>
                    <a:pt x="192" y="120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4"/>
                  </a:lnTo>
                  <a:lnTo>
                    <a:pt x="190" y="2"/>
                  </a:lnTo>
                  <a:lnTo>
                    <a:pt x="188" y="0"/>
                  </a:lnTo>
                  <a:lnTo>
                    <a:pt x="184" y="0"/>
                  </a:lnTo>
                  <a:close/>
                  <a:moveTo>
                    <a:pt x="184" y="120"/>
                  </a:moveTo>
                  <a:lnTo>
                    <a:pt x="8" y="120"/>
                  </a:lnTo>
                  <a:lnTo>
                    <a:pt x="8" y="8"/>
                  </a:lnTo>
                  <a:lnTo>
                    <a:pt x="184" y="8"/>
                  </a:lnTo>
                  <a:lnTo>
                    <a:pt x="184" y="1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6400800" y="2800350"/>
              <a:ext cx="406400" cy="3810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4" y="2"/>
                </a:cxn>
                <a:cxn ang="0">
                  <a:pos x="2" y="14"/>
                </a:cxn>
                <a:cxn ang="0">
                  <a:pos x="0" y="184"/>
                </a:cxn>
                <a:cxn ang="0">
                  <a:pos x="2" y="194"/>
                </a:cxn>
                <a:cxn ang="0">
                  <a:pos x="14" y="206"/>
                </a:cxn>
                <a:cxn ang="0">
                  <a:pos x="104" y="208"/>
                </a:cxn>
                <a:cxn ang="0">
                  <a:pos x="54" y="224"/>
                </a:cxn>
                <a:cxn ang="0">
                  <a:pos x="50" y="228"/>
                </a:cxn>
                <a:cxn ang="0">
                  <a:pos x="48" y="232"/>
                </a:cxn>
                <a:cxn ang="0">
                  <a:pos x="50" y="238"/>
                </a:cxn>
                <a:cxn ang="0">
                  <a:pos x="56" y="240"/>
                </a:cxn>
                <a:cxn ang="0">
                  <a:pos x="200" y="240"/>
                </a:cxn>
                <a:cxn ang="0">
                  <a:pos x="206" y="238"/>
                </a:cxn>
                <a:cxn ang="0">
                  <a:pos x="208" y="232"/>
                </a:cxn>
                <a:cxn ang="0">
                  <a:pos x="206" y="228"/>
                </a:cxn>
                <a:cxn ang="0">
                  <a:pos x="152" y="218"/>
                </a:cxn>
                <a:cxn ang="0">
                  <a:pos x="232" y="208"/>
                </a:cxn>
                <a:cxn ang="0">
                  <a:pos x="242" y="206"/>
                </a:cxn>
                <a:cxn ang="0">
                  <a:pos x="254" y="194"/>
                </a:cxn>
                <a:cxn ang="0">
                  <a:pos x="256" y="24"/>
                </a:cxn>
                <a:cxn ang="0">
                  <a:pos x="254" y="14"/>
                </a:cxn>
                <a:cxn ang="0">
                  <a:pos x="242" y="2"/>
                </a:cxn>
                <a:cxn ang="0">
                  <a:pos x="240" y="184"/>
                </a:cxn>
                <a:cxn ang="0">
                  <a:pos x="240" y="188"/>
                </a:cxn>
                <a:cxn ang="0">
                  <a:pos x="236" y="192"/>
                </a:cxn>
                <a:cxn ang="0">
                  <a:pos x="160" y="192"/>
                </a:cxn>
                <a:cxn ang="0">
                  <a:pos x="24" y="192"/>
                </a:cxn>
                <a:cxn ang="0">
                  <a:pos x="20" y="192"/>
                </a:cxn>
                <a:cxn ang="0">
                  <a:pos x="16" y="188"/>
                </a:cxn>
                <a:cxn ang="0">
                  <a:pos x="16" y="24"/>
                </a:cxn>
                <a:cxn ang="0">
                  <a:pos x="16" y="20"/>
                </a:cxn>
                <a:cxn ang="0">
                  <a:pos x="20" y="16"/>
                </a:cxn>
                <a:cxn ang="0">
                  <a:pos x="232" y="16"/>
                </a:cxn>
                <a:cxn ang="0">
                  <a:pos x="236" y="16"/>
                </a:cxn>
                <a:cxn ang="0">
                  <a:pos x="240" y="20"/>
                </a:cxn>
                <a:cxn ang="0">
                  <a:pos x="240" y="184"/>
                </a:cxn>
              </a:cxnLst>
              <a:rect l="0" t="0" r="r" b="b"/>
              <a:pathLst>
                <a:path w="256" h="240">
                  <a:moveTo>
                    <a:pt x="232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4"/>
                  </a:lnTo>
                  <a:lnTo>
                    <a:pt x="8" y="200"/>
                  </a:lnTo>
                  <a:lnTo>
                    <a:pt x="14" y="206"/>
                  </a:lnTo>
                  <a:lnTo>
                    <a:pt x="24" y="208"/>
                  </a:lnTo>
                  <a:lnTo>
                    <a:pt x="104" y="208"/>
                  </a:lnTo>
                  <a:lnTo>
                    <a:pt x="104" y="218"/>
                  </a:lnTo>
                  <a:lnTo>
                    <a:pt x="54" y="224"/>
                  </a:lnTo>
                  <a:lnTo>
                    <a:pt x="54" y="224"/>
                  </a:lnTo>
                  <a:lnTo>
                    <a:pt x="50" y="228"/>
                  </a:lnTo>
                  <a:lnTo>
                    <a:pt x="48" y="232"/>
                  </a:lnTo>
                  <a:lnTo>
                    <a:pt x="48" y="232"/>
                  </a:lnTo>
                  <a:lnTo>
                    <a:pt x="48" y="236"/>
                  </a:lnTo>
                  <a:lnTo>
                    <a:pt x="50" y="238"/>
                  </a:lnTo>
                  <a:lnTo>
                    <a:pt x="52" y="240"/>
                  </a:lnTo>
                  <a:lnTo>
                    <a:pt x="56" y="240"/>
                  </a:lnTo>
                  <a:lnTo>
                    <a:pt x="200" y="240"/>
                  </a:lnTo>
                  <a:lnTo>
                    <a:pt x="200" y="240"/>
                  </a:lnTo>
                  <a:lnTo>
                    <a:pt x="204" y="240"/>
                  </a:lnTo>
                  <a:lnTo>
                    <a:pt x="206" y="238"/>
                  </a:lnTo>
                  <a:lnTo>
                    <a:pt x="208" y="236"/>
                  </a:lnTo>
                  <a:lnTo>
                    <a:pt x="208" y="232"/>
                  </a:lnTo>
                  <a:lnTo>
                    <a:pt x="208" y="232"/>
                  </a:lnTo>
                  <a:lnTo>
                    <a:pt x="206" y="228"/>
                  </a:lnTo>
                  <a:lnTo>
                    <a:pt x="202" y="224"/>
                  </a:lnTo>
                  <a:lnTo>
                    <a:pt x="152" y="218"/>
                  </a:lnTo>
                  <a:lnTo>
                    <a:pt x="152" y="208"/>
                  </a:lnTo>
                  <a:lnTo>
                    <a:pt x="232" y="208"/>
                  </a:lnTo>
                  <a:lnTo>
                    <a:pt x="232" y="208"/>
                  </a:lnTo>
                  <a:lnTo>
                    <a:pt x="242" y="206"/>
                  </a:lnTo>
                  <a:lnTo>
                    <a:pt x="248" y="200"/>
                  </a:lnTo>
                  <a:lnTo>
                    <a:pt x="254" y="194"/>
                  </a:lnTo>
                  <a:lnTo>
                    <a:pt x="256" y="18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4" y="14"/>
                  </a:lnTo>
                  <a:lnTo>
                    <a:pt x="248" y="8"/>
                  </a:lnTo>
                  <a:lnTo>
                    <a:pt x="242" y="2"/>
                  </a:lnTo>
                  <a:lnTo>
                    <a:pt x="232" y="0"/>
                  </a:lnTo>
                  <a:close/>
                  <a:moveTo>
                    <a:pt x="240" y="184"/>
                  </a:moveTo>
                  <a:lnTo>
                    <a:pt x="240" y="184"/>
                  </a:lnTo>
                  <a:lnTo>
                    <a:pt x="240" y="188"/>
                  </a:lnTo>
                  <a:lnTo>
                    <a:pt x="238" y="190"/>
                  </a:lnTo>
                  <a:lnTo>
                    <a:pt x="236" y="192"/>
                  </a:lnTo>
                  <a:lnTo>
                    <a:pt x="232" y="192"/>
                  </a:lnTo>
                  <a:lnTo>
                    <a:pt x="160" y="192"/>
                  </a:lnTo>
                  <a:lnTo>
                    <a:pt x="96" y="192"/>
                  </a:lnTo>
                  <a:lnTo>
                    <a:pt x="24" y="192"/>
                  </a:lnTo>
                  <a:lnTo>
                    <a:pt x="24" y="192"/>
                  </a:lnTo>
                  <a:lnTo>
                    <a:pt x="20" y="192"/>
                  </a:lnTo>
                  <a:lnTo>
                    <a:pt x="18" y="190"/>
                  </a:lnTo>
                  <a:lnTo>
                    <a:pt x="16" y="188"/>
                  </a:lnTo>
                  <a:lnTo>
                    <a:pt x="16" y="18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4" y="16"/>
                  </a:lnTo>
                  <a:lnTo>
                    <a:pt x="232" y="16"/>
                  </a:lnTo>
                  <a:lnTo>
                    <a:pt x="232" y="16"/>
                  </a:lnTo>
                  <a:lnTo>
                    <a:pt x="236" y="16"/>
                  </a:lnTo>
                  <a:lnTo>
                    <a:pt x="238" y="18"/>
                  </a:lnTo>
                  <a:lnTo>
                    <a:pt x="240" y="20"/>
                  </a:lnTo>
                  <a:lnTo>
                    <a:pt x="240" y="24"/>
                  </a:lnTo>
                  <a:lnTo>
                    <a:pt x="240" y="1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sp>
        <p:nvSpPr>
          <p:cNvPr id="56" name="Text Placeholder 2"/>
          <p:cNvSpPr txBox="1"/>
          <p:nvPr/>
        </p:nvSpPr>
        <p:spPr>
          <a:xfrm>
            <a:off x="6689149" y="2060185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70"/>
          <p:cNvSpPr txBox="1"/>
          <p:nvPr/>
        </p:nvSpPr>
        <p:spPr>
          <a:xfrm>
            <a:off x="6800947" y="2438130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8758267" y="3177052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70"/>
          <p:cNvSpPr txBox="1"/>
          <p:nvPr/>
        </p:nvSpPr>
        <p:spPr>
          <a:xfrm>
            <a:off x="8870065" y="3554996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6689149" y="4981721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6800947" y="5359666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1" name="Text Placeholder 2"/>
          <p:cNvSpPr txBox="1"/>
          <p:nvPr/>
        </p:nvSpPr>
        <p:spPr>
          <a:xfrm>
            <a:off x="701531" y="1880362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91"/>
          <p:cNvSpPr txBox="1"/>
          <p:nvPr/>
        </p:nvSpPr>
        <p:spPr>
          <a:xfrm>
            <a:off x="934901" y="2310290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3" name="Text Placeholder 2"/>
          <p:cNvSpPr txBox="1"/>
          <p:nvPr/>
        </p:nvSpPr>
        <p:spPr>
          <a:xfrm>
            <a:off x="1899435" y="4936954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91"/>
          <p:cNvSpPr txBox="1"/>
          <p:nvPr/>
        </p:nvSpPr>
        <p:spPr>
          <a:xfrm>
            <a:off x="2132805" y="5366882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30611" y="3367482"/>
            <a:ext cx="5387788" cy="769441"/>
            <a:chOff x="6686595" y="2975596"/>
            <a:chExt cx="5387788" cy="769441"/>
          </a:xfrm>
        </p:grpSpPr>
        <p:sp>
          <p:nvSpPr>
            <p:cNvPr id="21" name="圆角矩形 20"/>
            <p:cNvSpPr/>
            <p:nvPr/>
          </p:nvSpPr>
          <p:spPr>
            <a:xfrm>
              <a:off x="6861224" y="3007005"/>
              <a:ext cx="5038530" cy="707739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6595" y="2975596"/>
              <a:ext cx="53877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846324" y="2491274"/>
            <a:ext cx="295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6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39658" y="4254833"/>
            <a:ext cx="476969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环形箭头 2"/>
          <p:cNvSpPr/>
          <p:nvPr/>
        </p:nvSpPr>
        <p:spPr>
          <a:xfrm>
            <a:off x="4292999" y="2303970"/>
            <a:ext cx="3449369" cy="3449369"/>
          </a:xfrm>
          <a:prstGeom prst="circularArrow">
            <a:avLst>
              <a:gd name="adj1" fmla="val 5544"/>
              <a:gd name="adj2" fmla="val 330680"/>
              <a:gd name="adj3" fmla="val 14776312"/>
              <a:gd name="adj4" fmla="val 16802472"/>
              <a:gd name="adj5" fmla="val 5757"/>
            </a:avLst>
          </a:prstGeom>
          <a:solidFill>
            <a:srgbClr val="00663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任意多边形 4"/>
          <p:cNvSpPr/>
          <p:nvPr/>
        </p:nvSpPr>
        <p:spPr>
          <a:xfrm>
            <a:off x="5581111" y="2125917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980064" y="3142315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445711" y="4786883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16510" y="4786883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182157" y="3142315"/>
            <a:ext cx="873145" cy="873145"/>
          </a:xfrm>
          <a:custGeom>
            <a:avLst/>
            <a:gdLst>
              <a:gd name="connsiteX0" fmla="*/ 0 w 873145"/>
              <a:gd name="connsiteY0" fmla="*/ 436573 h 873145"/>
              <a:gd name="connsiteX1" fmla="*/ 436573 w 873145"/>
              <a:gd name="connsiteY1" fmla="*/ 0 h 873145"/>
              <a:gd name="connsiteX2" fmla="*/ 873146 w 873145"/>
              <a:gd name="connsiteY2" fmla="*/ 436573 h 873145"/>
              <a:gd name="connsiteX3" fmla="*/ 436573 w 873145"/>
              <a:gd name="connsiteY3" fmla="*/ 873146 h 873145"/>
              <a:gd name="connsiteX4" fmla="*/ 0 w 873145"/>
              <a:gd name="connsiteY4" fmla="*/ 436573 h 87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145" h="873145">
                <a:moveTo>
                  <a:pt x="0" y="436573"/>
                </a:moveTo>
                <a:cubicBezTo>
                  <a:pt x="0" y="195460"/>
                  <a:pt x="195460" y="0"/>
                  <a:pt x="436573" y="0"/>
                </a:cubicBezTo>
                <a:cubicBezTo>
                  <a:pt x="677686" y="0"/>
                  <a:pt x="873146" y="195460"/>
                  <a:pt x="873146" y="436573"/>
                </a:cubicBezTo>
                <a:cubicBezTo>
                  <a:pt x="873146" y="677686"/>
                  <a:pt x="677686" y="873146"/>
                  <a:pt x="436573" y="873146"/>
                </a:cubicBezTo>
                <a:cubicBezTo>
                  <a:pt x="195460" y="873146"/>
                  <a:pt x="0" y="677686"/>
                  <a:pt x="0" y="436573"/>
                </a:cubicBezTo>
                <a:close/>
              </a:path>
            </a:pathLst>
          </a:cu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3749" tIns="183749" rIns="183749" bIns="183749" numCol="1" spcCol="1270" anchor="ctr" anchorCtr="0">
            <a:no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800" kern="1200" dirty="0">
              <a:solidFill>
                <a:schemeClr val="tx1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94630" y="3301999"/>
            <a:ext cx="1446107" cy="1446107"/>
          </a:xfrm>
          <a:prstGeom prst="ellipse">
            <a:avLst/>
          </a:prstGeom>
          <a:solidFill>
            <a:srgbClr val="00663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265"/>
              </a:lnSpc>
            </a:pPr>
            <a:r>
              <a:rPr lang="en-US" sz="1335" b="1" dirty="0">
                <a:latin typeface="微软雅黑" panose="020B0503020204020204" pitchFamily="34" charset="-122"/>
              </a:rPr>
              <a:t>SERVICES WORK-FLOW</a:t>
            </a:r>
            <a:endParaRPr lang="en-US" sz="1335" b="1" dirty="0">
              <a:latin typeface="微软雅黑" panose="020B0503020204020204" pitchFamily="34" charset="-122"/>
            </a:endParaRPr>
          </a:p>
        </p:txBody>
      </p:sp>
      <p:sp>
        <p:nvSpPr>
          <p:cNvPr id="13" name="Freeform 46"/>
          <p:cNvSpPr>
            <a:spLocks noEditPoints="1"/>
          </p:cNvSpPr>
          <p:nvPr/>
        </p:nvSpPr>
        <p:spPr bwMode="auto">
          <a:xfrm>
            <a:off x="4964006" y="5056123"/>
            <a:ext cx="368728" cy="371253"/>
          </a:xfrm>
          <a:custGeom>
            <a:avLst/>
            <a:gdLst>
              <a:gd name="T0" fmla="*/ 0 w 221"/>
              <a:gd name="T1" fmla="*/ 83 h 222"/>
              <a:gd name="T2" fmla="*/ 11 w 221"/>
              <a:gd name="T3" fmla="*/ 54 h 222"/>
              <a:gd name="T4" fmla="*/ 43 w 221"/>
              <a:gd name="T5" fmla="*/ 62 h 222"/>
              <a:gd name="T6" fmla="*/ 51 w 221"/>
              <a:gd name="T7" fmla="*/ 52 h 222"/>
              <a:gd name="T8" fmla="*/ 60 w 221"/>
              <a:gd name="T9" fmla="*/ 44 h 222"/>
              <a:gd name="T10" fmla="*/ 52 w 221"/>
              <a:gd name="T11" fmla="*/ 13 h 222"/>
              <a:gd name="T12" fmla="*/ 80 w 221"/>
              <a:gd name="T13" fmla="*/ 1 h 222"/>
              <a:gd name="T14" fmla="*/ 97 w 221"/>
              <a:gd name="T15" fmla="*/ 29 h 222"/>
              <a:gd name="T16" fmla="*/ 103 w 221"/>
              <a:gd name="T17" fmla="*/ 28 h 222"/>
              <a:gd name="T18" fmla="*/ 110 w 221"/>
              <a:gd name="T19" fmla="*/ 28 h 222"/>
              <a:gd name="T20" fmla="*/ 122 w 221"/>
              <a:gd name="T21" fmla="*/ 29 h 222"/>
              <a:gd name="T22" fmla="*/ 138 w 221"/>
              <a:gd name="T23" fmla="*/ 0 h 222"/>
              <a:gd name="T24" fmla="*/ 167 w 221"/>
              <a:gd name="T25" fmla="*/ 12 h 222"/>
              <a:gd name="T26" fmla="*/ 159 w 221"/>
              <a:gd name="T27" fmla="*/ 44 h 222"/>
              <a:gd name="T28" fmla="*/ 169 w 221"/>
              <a:gd name="T29" fmla="*/ 52 h 222"/>
              <a:gd name="T30" fmla="*/ 177 w 221"/>
              <a:gd name="T31" fmla="*/ 61 h 222"/>
              <a:gd name="T32" fmla="*/ 209 w 221"/>
              <a:gd name="T33" fmla="*/ 53 h 222"/>
              <a:gd name="T34" fmla="*/ 221 w 221"/>
              <a:gd name="T35" fmla="*/ 81 h 222"/>
              <a:gd name="T36" fmla="*/ 192 w 221"/>
              <a:gd name="T37" fmla="*/ 98 h 222"/>
              <a:gd name="T38" fmla="*/ 193 w 221"/>
              <a:gd name="T39" fmla="*/ 104 h 222"/>
              <a:gd name="T40" fmla="*/ 193 w 221"/>
              <a:gd name="T41" fmla="*/ 111 h 222"/>
              <a:gd name="T42" fmla="*/ 193 w 221"/>
              <a:gd name="T43" fmla="*/ 123 h 222"/>
              <a:gd name="T44" fmla="*/ 221 w 221"/>
              <a:gd name="T45" fmla="*/ 139 h 222"/>
              <a:gd name="T46" fmla="*/ 210 w 221"/>
              <a:gd name="T47" fmla="*/ 168 h 222"/>
              <a:gd name="T48" fmla="*/ 178 w 221"/>
              <a:gd name="T49" fmla="*/ 160 h 222"/>
              <a:gd name="T50" fmla="*/ 169 w 221"/>
              <a:gd name="T51" fmla="*/ 170 h 222"/>
              <a:gd name="T52" fmla="*/ 160 w 221"/>
              <a:gd name="T53" fmla="*/ 178 h 222"/>
              <a:gd name="T54" fmla="*/ 169 w 221"/>
              <a:gd name="T55" fmla="*/ 209 h 222"/>
              <a:gd name="T56" fmla="*/ 141 w 221"/>
              <a:gd name="T57" fmla="*/ 221 h 222"/>
              <a:gd name="T58" fmla="*/ 124 w 221"/>
              <a:gd name="T59" fmla="*/ 193 h 222"/>
              <a:gd name="T60" fmla="*/ 117 w 221"/>
              <a:gd name="T61" fmla="*/ 194 h 222"/>
              <a:gd name="T62" fmla="*/ 110 w 221"/>
              <a:gd name="T63" fmla="*/ 194 h 222"/>
              <a:gd name="T64" fmla="*/ 99 w 221"/>
              <a:gd name="T65" fmla="*/ 193 h 222"/>
              <a:gd name="T66" fmla="*/ 82 w 221"/>
              <a:gd name="T67" fmla="*/ 222 h 222"/>
              <a:gd name="T68" fmla="*/ 54 w 221"/>
              <a:gd name="T69" fmla="*/ 210 h 222"/>
              <a:gd name="T70" fmla="*/ 62 w 221"/>
              <a:gd name="T71" fmla="*/ 178 h 222"/>
              <a:gd name="T72" fmla="*/ 52 w 221"/>
              <a:gd name="T73" fmla="*/ 170 h 222"/>
              <a:gd name="T74" fmla="*/ 44 w 221"/>
              <a:gd name="T75" fmla="*/ 161 h 222"/>
              <a:gd name="T76" fmla="*/ 12 w 221"/>
              <a:gd name="T77" fmla="*/ 169 h 222"/>
              <a:gd name="T78" fmla="*/ 0 w 221"/>
              <a:gd name="T79" fmla="*/ 141 h 222"/>
              <a:gd name="T80" fmla="*/ 28 w 221"/>
              <a:gd name="T81" fmla="*/ 124 h 222"/>
              <a:gd name="T82" fmla="*/ 27 w 221"/>
              <a:gd name="T83" fmla="*/ 118 h 222"/>
              <a:gd name="T84" fmla="*/ 27 w 221"/>
              <a:gd name="T85" fmla="*/ 111 h 222"/>
              <a:gd name="T86" fmla="*/ 28 w 221"/>
              <a:gd name="T87" fmla="*/ 99 h 222"/>
              <a:gd name="T88" fmla="*/ 0 w 221"/>
              <a:gd name="T89" fmla="*/ 83 h 222"/>
              <a:gd name="T90" fmla="*/ 69 w 221"/>
              <a:gd name="T91" fmla="*/ 111 h 222"/>
              <a:gd name="T92" fmla="*/ 72 w 221"/>
              <a:gd name="T93" fmla="*/ 126 h 222"/>
              <a:gd name="T94" fmla="*/ 80 w 221"/>
              <a:gd name="T95" fmla="*/ 140 h 222"/>
              <a:gd name="T96" fmla="*/ 93 w 221"/>
              <a:gd name="T97" fmla="*/ 149 h 222"/>
              <a:gd name="T98" fmla="*/ 110 w 221"/>
              <a:gd name="T99" fmla="*/ 153 h 222"/>
              <a:gd name="T100" fmla="*/ 125 w 221"/>
              <a:gd name="T101" fmla="*/ 150 h 222"/>
              <a:gd name="T102" fmla="*/ 139 w 221"/>
              <a:gd name="T103" fmla="*/ 141 h 222"/>
              <a:gd name="T104" fmla="*/ 148 w 221"/>
              <a:gd name="T105" fmla="*/ 128 h 222"/>
              <a:gd name="T106" fmla="*/ 152 w 221"/>
              <a:gd name="T107" fmla="*/ 111 h 222"/>
              <a:gd name="T108" fmla="*/ 149 w 221"/>
              <a:gd name="T109" fmla="*/ 96 h 222"/>
              <a:gd name="T110" fmla="*/ 141 w 221"/>
              <a:gd name="T111" fmla="*/ 82 h 222"/>
              <a:gd name="T112" fmla="*/ 127 w 221"/>
              <a:gd name="T113" fmla="*/ 73 h 222"/>
              <a:gd name="T114" fmla="*/ 110 w 221"/>
              <a:gd name="T115" fmla="*/ 69 h 222"/>
              <a:gd name="T116" fmla="*/ 95 w 221"/>
              <a:gd name="T117" fmla="*/ 72 h 222"/>
              <a:gd name="T118" fmla="*/ 82 w 221"/>
              <a:gd name="T119" fmla="*/ 81 h 222"/>
              <a:gd name="T120" fmla="*/ 72 w 221"/>
              <a:gd name="T121" fmla="*/ 94 h 222"/>
              <a:gd name="T122" fmla="*/ 69 w 221"/>
              <a:gd name="T123" fmla="*/ 111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222">
                <a:moveTo>
                  <a:pt x="0" y="83"/>
                </a:moveTo>
                <a:cubicBezTo>
                  <a:pt x="2" y="74"/>
                  <a:pt x="6" y="64"/>
                  <a:pt x="11" y="54"/>
                </a:cubicBezTo>
                <a:cubicBezTo>
                  <a:pt x="43" y="62"/>
                  <a:pt x="43" y="62"/>
                  <a:pt x="43" y="62"/>
                </a:cubicBezTo>
                <a:cubicBezTo>
                  <a:pt x="45" y="59"/>
                  <a:pt x="48" y="55"/>
                  <a:pt x="51" y="52"/>
                </a:cubicBezTo>
                <a:cubicBezTo>
                  <a:pt x="54" y="49"/>
                  <a:pt x="57" y="47"/>
                  <a:pt x="60" y="44"/>
                </a:cubicBezTo>
                <a:cubicBezTo>
                  <a:pt x="52" y="13"/>
                  <a:pt x="52" y="13"/>
                  <a:pt x="52" y="13"/>
                </a:cubicBezTo>
                <a:cubicBezTo>
                  <a:pt x="61" y="7"/>
                  <a:pt x="70" y="3"/>
                  <a:pt x="80" y="1"/>
                </a:cubicBezTo>
                <a:cubicBezTo>
                  <a:pt x="97" y="29"/>
                  <a:pt x="97" y="29"/>
                  <a:pt x="97" y="29"/>
                </a:cubicBezTo>
                <a:cubicBezTo>
                  <a:pt x="99" y="29"/>
                  <a:pt x="101" y="28"/>
                  <a:pt x="103" y="28"/>
                </a:cubicBezTo>
                <a:cubicBezTo>
                  <a:pt x="105" y="28"/>
                  <a:pt x="108" y="28"/>
                  <a:pt x="110" y="28"/>
                </a:cubicBezTo>
                <a:cubicBezTo>
                  <a:pt x="114" y="28"/>
                  <a:pt x="118" y="28"/>
                  <a:pt x="122" y="29"/>
                </a:cubicBezTo>
                <a:cubicBezTo>
                  <a:pt x="138" y="0"/>
                  <a:pt x="138" y="0"/>
                  <a:pt x="138" y="0"/>
                </a:cubicBezTo>
                <a:cubicBezTo>
                  <a:pt x="147" y="2"/>
                  <a:pt x="157" y="6"/>
                  <a:pt x="167" y="12"/>
                </a:cubicBezTo>
                <a:cubicBezTo>
                  <a:pt x="159" y="44"/>
                  <a:pt x="159" y="44"/>
                  <a:pt x="159" y="44"/>
                </a:cubicBezTo>
                <a:cubicBezTo>
                  <a:pt x="163" y="46"/>
                  <a:pt x="166" y="49"/>
                  <a:pt x="169" y="52"/>
                </a:cubicBezTo>
                <a:cubicBezTo>
                  <a:pt x="172" y="55"/>
                  <a:pt x="175" y="58"/>
                  <a:pt x="177" y="61"/>
                </a:cubicBezTo>
                <a:cubicBezTo>
                  <a:pt x="209" y="53"/>
                  <a:pt x="209" y="53"/>
                  <a:pt x="209" y="53"/>
                </a:cubicBezTo>
                <a:cubicBezTo>
                  <a:pt x="214" y="61"/>
                  <a:pt x="218" y="71"/>
                  <a:pt x="221" y="81"/>
                </a:cubicBezTo>
                <a:cubicBezTo>
                  <a:pt x="192" y="98"/>
                  <a:pt x="192" y="98"/>
                  <a:pt x="192" y="98"/>
                </a:cubicBezTo>
                <a:cubicBezTo>
                  <a:pt x="193" y="100"/>
                  <a:pt x="193" y="102"/>
                  <a:pt x="193" y="104"/>
                </a:cubicBezTo>
                <a:cubicBezTo>
                  <a:pt x="193" y="106"/>
                  <a:pt x="193" y="108"/>
                  <a:pt x="193" y="111"/>
                </a:cubicBezTo>
                <a:cubicBezTo>
                  <a:pt x="193" y="115"/>
                  <a:pt x="193" y="119"/>
                  <a:pt x="193" y="123"/>
                </a:cubicBezTo>
                <a:cubicBezTo>
                  <a:pt x="221" y="139"/>
                  <a:pt x="221" y="139"/>
                  <a:pt x="221" y="139"/>
                </a:cubicBezTo>
                <a:cubicBezTo>
                  <a:pt x="219" y="148"/>
                  <a:pt x="215" y="158"/>
                  <a:pt x="210" y="168"/>
                </a:cubicBezTo>
                <a:cubicBezTo>
                  <a:pt x="178" y="160"/>
                  <a:pt x="178" y="160"/>
                  <a:pt x="178" y="160"/>
                </a:cubicBezTo>
                <a:cubicBezTo>
                  <a:pt x="175" y="163"/>
                  <a:pt x="172" y="167"/>
                  <a:pt x="169" y="170"/>
                </a:cubicBezTo>
                <a:cubicBezTo>
                  <a:pt x="167" y="173"/>
                  <a:pt x="164" y="175"/>
                  <a:pt x="160" y="178"/>
                </a:cubicBezTo>
                <a:cubicBezTo>
                  <a:pt x="169" y="209"/>
                  <a:pt x="169" y="209"/>
                  <a:pt x="169" y="209"/>
                </a:cubicBezTo>
                <a:cubicBezTo>
                  <a:pt x="160" y="215"/>
                  <a:pt x="151" y="219"/>
                  <a:pt x="141" y="221"/>
                </a:cubicBezTo>
                <a:cubicBezTo>
                  <a:pt x="124" y="193"/>
                  <a:pt x="124" y="193"/>
                  <a:pt x="124" y="193"/>
                </a:cubicBezTo>
                <a:cubicBezTo>
                  <a:pt x="122" y="193"/>
                  <a:pt x="120" y="194"/>
                  <a:pt x="117" y="194"/>
                </a:cubicBezTo>
                <a:cubicBezTo>
                  <a:pt x="115" y="194"/>
                  <a:pt x="113" y="194"/>
                  <a:pt x="110" y="194"/>
                </a:cubicBezTo>
                <a:cubicBezTo>
                  <a:pt x="106" y="194"/>
                  <a:pt x="103" y="194"/>
                  <a:pt x="99" y="193"/>
                </a:cubicBezTo>
                <a:cubicBezTo>
                  <a:pt x="82" y="222"/>
                  <a:pt x="82" y="222"/>
                  <a:pt x="82" y="222"/>
                </a:cubicBezTo>
                <a:cubicBezTo>
                  <a:pt x="73" y="220"/>
                  <a:pt x="64" y="216"/>
                  <a:pt x="54" y="210"/>
                </a:cubicBezTo>
                <a:cubicBezTo>
                  <a:pt x="62" y="178"/>
                  <a:pt x="62" y="178"/>
                  <a:pt x="62" y="178"/>
                </a:cubicBezTo>
                <a:cubicBezTo>
                  <a:pt x="58" y="176"/>
                  <a:pt x="55" y="173"/>
                  <a:pt x="52" y="170"/>
                </a:cubicBezTo>
                <a:cubicBezTo>
                  <a:pt x="49" y="167"/>
                  <a:pt x="46" y="164"/>
                  <a:pt x="44" y="161"/>
                </a:cubicBezTo>
                <a:cubicBezTo>
                  <a:pt x="12" y="169"/>
                  <a:pt x="12" y="169"/>
                  <a:pt x="12" y="169"/>
                </a:cubicBezTo>
                <a:cubicBezTo>
                  <a:pt x="7" y="161"/>
                  <a:pt x="3" y="151"/>
                  <a:pt x="0" y="141"/>
                </a:cubicBezTo>
                <a:cubicBezTo>
                  <a:pt x="28" y="124"/>
                  <a:pt x="28" y="124"/>
                  <a:pt x="28" y="124"/>
                </a:cubicBezTo>
                <a:cubicBezTo>
                  <a:pt x="28" y="122"/>
                  <a:pt x="28" y="120"/>
                  <a:pt x="27" y="118"/>
                </a:cubicBezTo>
                <a:cubicBezTo>
                  <a:pt x="27" y="116"/>
                  <a:pt x="27" y="114"/>
                  <a:pt x="27" y="111"/>
                </a:cubicBezTo>
                <a:cubicBezTo>
                  <a:pt x="27" y="107"/>
                  <a:pt x="27" y="103"/>
                  <a:pt x="28" y="99"/>
                </a:cubicBezTo>
                <a:lnTo>
                  <a:pt x="0" y="83"/>
                </a:lnTo>
                <a:close/>
                <a:moveTo>
                  <a:pt x="69" y="111"/>
                </a:moveTo>
                <a:cubicBezTo>
                  <a:pt x="69" y="116"/>
                  <a:pt x="70" y="121"/>
                  <a:pt x="72" y="126"/>
                </a:cubicBezTo>
                <a:cubicBezTo>
                  <a:pt x="74" y="131"/>
                  <a:pt x="76" y="136"/>
                  <a:pt x="80" y="140"/>
                </a:cubicBezTo>
                <a:cubicBezTo>
                  <a:pt x="84" y="144"/>
                  <a:pt x="88" y="147"/>
                  <a:pt x="93" y="149"/>
                </a:cubicBezTo>
                <a:cubicBezTo>
                  <a:pt x="98" y="151"/>
                  <a:pt x="104" y="153"/>
                  <a:pt x="110" y="153"/>
                </a:cubicBezTo>
                <a:cubicBezTo>
                  <a:pt x="115" y="153"/>
                  <a:pt x="120" y="152"/>
                  <a:pt x="125" y="150"/>
                </a:cubicBezTo>
                <a:cubicBezTo>
                  <a:pt x="130" y="148"/>
                  <a:pt x="135" y="145"/>
                  <a:pt x="139" y="141"/>
                </a:cubicBezTo>
                <a:cubicBezTo>
                  <a:pt x="143" y="138"/>
                  <a:pt x="146" y="133"/>
                  <a:pt x="148" y="128"/>
                </a:cubicBezTo>
                <a:cubicBezTo>
                  <a:pt x="151" y="123"/>
                  <a:pt x="152" y="117"/>
                  <a:pt x="152" y="111"/>
                </a:cubicBezTo>
                <a:cubicBezTo>
                  <a:pt x="152" y="106"/>
                  <a:pt x="151" y="101"/>
                  <a:pt x="149" y="96"/>
                </a:cubicBezTo>
                <a:cubicBezTo>
                  <a:pt x="147" y="91"/>
                  <a:pt x="144" y="86"/>
                  <a:pt x="141" y="82"/>
                </a:cubicBezTo>
                <a:cubicBezTo>
                  <a:pt x="137" y="78"/>
                  <a:pt x="132" y="75"/>
                  <a:pt x="127" y="73"/>
                </a:cubicBezTo>
                <a:cubicBezTo>
                  <a:pt x="122" y="71"/>
                  <a:pt x="117" y="69"/>
                  <a:pt x="110" y="69"/>
                </a:cubicBezTo>
                <a:cubicBezTo>
                  <a:pt x="105" y="69"/>
                  <a:pt x="100" y="70"/>
                  <a:pt x="95" y="72"/>
                </a:cubicBezTo>
                <a:cubicBezTo>
                  <a:pt x="90" y="74"/>
                  <a:pt x="86" y="77"/>
                  <a:pt x="82" y="81"/>
                </a:cubicBezTo>
                <a:cubicBezTo>
                  <a:pt x="78" y="84"/>
                  <a:pt x="75" y="89"/>
                  <a:pt x="72" y="94"/>
                </a:cubicBezTo>
                <a:cubicBezTo>
                  <a:pt x="70" y="99"/>
                  <a:pt x="69" y="105"/>
                  <a:pt x="69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4" name="Freeform 48"/>
          <p:cNvSpPr/>
          <p:nvPr/>
        </p:nvSpPr>
        <p:spPr bwMode="auto">
          <a:xfrm>
            <a:off x="5889627" y="2304883"/>
            <a:ext cx="256112" cy="396483"/>
          </a:xfrm>
          <a:custGeom>
            <a:avLst/>
            <a:gdLst>
              <a:gd name="T0" fmla="*/ 1 w 157"/>
              <a:gd name="T1" fmla="*/ 99 h 245"/>
              <a:gd name="T2" fmla="*/ 30 w 157"/>
              <a:gd name="T3" fmla="*/ 53 h 245"/>
              <a:gd name="T4" fmla="*/ 31 w 157"/>
              <a:gd name="T5" fmla="*/ 48 h 245"/>
              <a:gd name="T6" fmla="*/ 45 w 157"/>
              <a:gd name="T7" fmla="*/ 33 h 245"/>
              <a:gd name="T8" fmla="*/ 52 w 157"/>
              <a:gd name="T9" fmla="*/ 0 h 245"/>
              <a:gd name="T10" fmla="*/ 65 w 157"/>
              <a:gd name="T11" fmla="*/ 12 h 245"/>
              <a:gd name="T12" fmla="*/ 68 w 157"/>
              <a:gd name="T13" fmla="*/ 20 h 245"/>
              <a:gd name="T14" fmla="*/ 91 w 157"/>
              <a:gd name="T15" fmla="*/ 25 h 245"/>
              <a:gd name="T16" fmla="*/ 124 w 157"/>
              <a:gd name="T17" fmla="*/ 50 h 245"/>
              <a:gd name="T18" fmla="*/ 141 w 157"/>
              <a:gd name="T19" fmla="*/ 87 h 245"/>
              <a:gd name="T20" fmla="*/ 146 w 157"/>
              <a:gd name="T21" fmla="*/ 120 h 245"/>
              <a:gd name="T22" fmla="*/ 120 w 157"/>
              <a:gd name="T23" fmla="*/ 177 h 245"/>
              <a:gd name="T24" fmla="*/ 112 w 157"/>
              <a:gd name="T25" fmla="*/ 179 h 245"/>
              <a:gd name="T26" fmla="*/ 110 w 157"/>
              <a:gd name="T27" fmla="*/ 182 h 245"/>
              <a:gd name="T28" fmla="*/ 111 w 157"/>
              <a:gd name="T29" fmla="*/ 185 h 245"/>
              <a:gd name="T30" fmla="*/ 120 w 157"/>
              <a:gd name="T31" fmla="*/ 188 h 245"/>
              <a:gd name="T32" fmla="*/ 124 w 157"/>
              <a:gd name="T33" fmla="*/ 193 h 245"/>
              <a:gd name="T34" fmla="*/ 120 w 157"/>
              <a:gd name="T35" fmla="*/ 198 h 245"/>
              <a:gd name="T36" fmla="*/ 112 w 157"/>
              <a:gd name="T37" fmla="*/ 200 h 245"/>
              <a:gd name="T38" fmla="*/ 110 w 157"/>
              <a:gd name="T39" fmla="*/ 203 h 245"/>
              <a:gd name="T40" fmla="*/ 111 w 157"/>
              <a:gd name="T41" fmla="*/ 206 h 245"/>
              <a:gd name="T42" fmla="*/ 120 w 157"/>
              <a:gd name="T43" fmla="*/ 208 h 245"/>
              <a:gd name="T44" fmla="*/ 143 w 157"/>
              <a:gd name="T45" fmla="*/ 208 h 245"/>
              <a:gd name="T46" fmla="*/ 150 w 157"/>
              <a:gd name="T47" fmla="*/ 211 h 245"/>
              <a:gd name="T48" fmla="*/ 156 w 157"/>
              <a:gd name="T49" fmla="*/ 218 h 245"/>
              <a:gd name="T50" fmla="*/ 157 w 157"/>
              <a:gd name="T51" fmla="*/ 245 h 245"/>
              <a:gd name="T52" fmla="*/ 21 w 157"/>
              <a:gd name="T53" fmla="*/ 224 h 245"/>
              <a:gd name="T54" fmla="*/ 27 w 157"/>
              <a:gd name="T55" fmla="*/ 212 h 245"/>
              <a:gd name="T56" fmla="*/ 35 w 157"/>
              <a:gd name="T57" fmla="*/ 208 h 245"/>
              <a:gd name="T58" fmla="*/ 58 w 157"/>
              <a:gd name="T59" fmla="*/ 208 h 245"/>
              <a:gd name="T60" fmla="*/ 66 w 157"/>
              <a:gd name="T61" fmla="*/ 207 h 245"/>
              <a:gd name="T62" fmla="*/ 68 w 157"/>
              <a:gd name="T63" fmla="*/ 204 h 245"/>
              <a:gd name="T64" fmla="*/ 67 w 157"/>
              <a:gd name="T65" fmla="*/ 201 h 245"/>
              <a:gd name="T66" fmla="*/ 58 w 157"/>
              <a:gd name="T67" fmla="*/ 198 h 245"/>
              <a:gd name="T68" fmla="*/ 54 w 157"/>
              <a:gd name="T69" fmla="*/ 193 h 245"/>
              <a:gd name="T70" fmla="*/ 58 w 157"/>
              <a:gd name="T71" fmla="*/ 188 h 245"/>
              <a:gd name="T72" fmla="*/ 66 w 157"/>
              <a:gd name="T73" fmla="*/ 186 h 245"/>
              <a:gd name="T74" fmla="*/ 68 w 157"/>
              <a:gd name="T75" fmla="*/ 183 h 245"/>
              <a:gd name="T76" fmla="*/ 67 w 157"/>
              <a:gd name="T77" fmla="*/ 180 h 245"/>
              <a:gd name="T78" fmla="*/ 58 w 157"/>
              <a:gd name="T79" fmla="*/ 177 h 245"/>
              <a:gd name="T80" fmla="*/ 30 w 157"/>
              <a:gd name="T81" fmla="*/ 173 h 245"/>
              <a:gd name="T82" fmla="*/ 27 w 157"/>
              <a:gd name="T83" fmla="*/ 165 h 245"/>
              <a:gd name="T84" fmla="*/ 27 w 157"/>
              <a:gd name="T85" fmla="*/ 161 h 245"/>
              <a:gd name="T86" fmla="*/ 28 w 157"/>
              <a:gd name="T87" fmla="*/ 158 h 245"/>
              <a:gd name="T88" fmla="*/ 33 w 157"/>
              <a:gd name="T89" fmla="*/ 151 h 245"/>
              <a:gd name="T90" fmla="*/ 73 w 157"/>
              <a:gd name="T91" fmla="*/ 110 h 245"/>
              <a:gd name="T92" fmla="*/ 76 w 157"/>
              <a:gd name="T93" fmla="*/ 98 h 245"/>
              <a:gd name="T94" fmla="*/ 73 w 157"/>
              <a:gd name="T95" fmla="*/ 94 h 245"/>
              <a:gd name="T96" fmla="*/ 63 w 157"/>
              <a:gd name="T97" fmla="*/ 94 h 245"/>
              <a:gd name="T98" fmla="*/ 30 w 157"/>
              <a:gd name="T99" fmla="*/ 121 h 245"/>
              <a:gd name="T100" fmla="*/ 28 w 157"/>
              <a:gd name="T101" fmla="*/ 122 h 245"/>
              <a:gd name="T102" fmla="*/ 23 w 157"/>
              <a:gd name="T103" fmla="*/ 120 h 245"/>
              <a:gd name="T104" fmla="*/ 16 w 157"/>
              <a:gd name="T105" fmla="*/ 120 h 245"/>
              <a:gd name="T106" fmla="*/ 7 w 157"/>
              <a:gd name="T107" fmla="*/ 116 h 245"/>
              <a:gd name="T108" fmla="*/ 0 w 157"/>
              <a:gd name="T109" fmla="*/ 103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7" h="245">
                <a:moveTo>
                  <a:pt x="0" y="103"/>
                </a:moveTo>
                <a:cubicBezTo>
                  <a:pt x="0" y="101"/>
                  <a:pt x="0" y="100"/>
                  <a:pt x="1" y="99"/>
                </a:cubicBezTo>
                <a:cubicBezTo>
                  <a:pt x="32" y="58"/>
                  <a:pt x="32" y="58"/>
                  <a:pt x="32" y="58"/>
                </a:cubicBezTo>
                <a:cubicBezTo>
                  <a:pt x="30" y="56"/>
                  <a:pt x="30" y="54"/>
                  <a:pt x="30" y="53"/>
                </a:cubicBezTo>
                <a:cubicBezTo>
                  <a:pt x="30" y="52"/>
                  <a:pt x="30" y="51"/>
                  <a:pt x="30" y="50"/>
                </a:cubicBezTo>
                <a:cubicBezTo>
                  <a:pt x="30" y="49"/>
                  <a:pt x="31" y="48"/>
                  <a:pt x="31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7" y="42"/>
                  <a:pt x="42" y="37"/>
                  <a:pt x="45" y="33"/>
                </a:cubicBezTo>
                <a:cubicBezTo>
                  <a:pt x="48" y="29"/>
                  <a:pt x="51" y="26"/>
                  <a:pt x="52" y="24"/>
                </a:cubicBezTo>
                <a:cubicBezTo>
                  <a:pt x="52" y="0"/>
                  <a:pt x="52" y="0"/>
                  <a:pt x="52" y="0"/>
                </a:cubicBezTo>
                <a:cubicBezTo>
                  <a:pt x="56" y="3"/>
                  <a:pt x="58" y="5"/>
                  <a:pt x="60" y="7"/>
                </a:cubicBezTo>
                <a:cubicBezTo>
                  <a:pt x="62" y="9"/>
                  <a:pt x="64" y="10"/>
                  <a:pt x="65" y="12"/>
                </a:cubicBezTo>
                <a:cubicBezTo>
                  <a:pt x="66" y="14"/>
                  <a:pt x="67" y="16"/>
                  <a:pt x="67" y="17"/>
                </a:cubicBezTo>
                <a:cubicBezTo>
                  <a:pt x="68" y="18"/>
                  <a:pt x="68" y="19"/>
                  <a:pt x="68" y="20"/>
                </a:cubicBezTo>
                <a:cubicBezTo>
                  <a:pt x="68" y="21"/>
                  <a:pt x="68" y="21"/>
                  <a:pt x="68" y="21"/>
                </a:cubicBezTo>
                <a:cubicBezTo>
                  <a:pt x="76" y="21"/>
                  <a:pt x="84" y="22"/>
                  <a:pt x="91" y="25"/>
                </a:cubicBezTo>
                <a:cubicBezTo>
                  <a:pt x="98" y="28"/>
                  <a:pt x="104" y="31"/>
                  <a:pt x="109" y="35"/>
                </a:cubicBezTo>
                <a:cubicBezTo>
                  <a:pt x="115" y="39"/>
                  <a:pt x="119" y="44"/>
                  <a:pt x="124" y="50"/>
                </a:cubicBezTo>
                <a:cubicBezTo>
                  <a:pt x="128" y="56"/>
                  <a:pt x="131" y="62"/>
                  <a:pt x="134" y="68"/>
                </a:cubicBezTo>
                <a:cubicBezTo>
                  <a:pt x="137" y="74"/>
                  <a:pt x="139" y="80"/>
                  <a:pt x="141" y="87"/>
                </a:cubicBezTo>
                <a:cubicBezTo>
                  <a:pt x="143" y="93"/>
                  <a:pt x="144" y="99"/>
                  <a:pt x="145" y="104"/>
                </a:cubicBezTo>
                <a:cubicBezTo>
                  <a:pt x="146" y="110"/>
                  <a:pt x="146" y="115"/>
                  <a:pt x="146" y="120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20" y="177"/>
                  <a:pt x="120" y="177"/>
                  <a:pt x="120" y="177"/>
                </a:cubicBezTo>
                <a:cubicBezTo>
                  <a:pt x="118" y="177"/>
                  <a:pt x="116" y="177"/>
                  <a:pt x="115" y="178"/>
                </a:cubicBezTo>
                <a:cubicBezTo>
                  <a:pt x="114" y="178"/>
                  <a:pt x="113" y="178"/>
                  <a:pt x="112" y="179"/>
                </a:cubicBezTo>
                <a:cubicBezTo>
                  <a:pt x="111" y="179"/>
                  <a:pt x="111" y="180"/>
                  <a:pt x="110" y="181"/>
                </a:cubicBezTo>
                <a:cubicBezTo>
                  <a:pt x="110" y="181"/>
                  <a:pt x="110" y="181"/>
                  <a:pt x="110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3"/>
                  <a:pt x="110" y="184"/>
                  <a:pt x="111" y="185"/>
                </a:cubicBezTo>
                <a:cubicBezTo>
                  <a:pt x="112" y="186"/>
                  <a:pt x="113" y="186"/>
                  <a:pt x="114" y="187"/>
                </a:cubicBezTo>
                <a:cubicBezTo>
                  <a:pt x="115" y="187"/>
                  <a:pt x="117" y="188"/>
                  <a:pt x="120" y="188"/>
                </a:cubicBezTo>
                <a:cubicBezTo>
                  <a:pt x="121" y="188"/>
                  <a:pt x="122" y="188"/>
                  <a:pt x="123" y="189"/>
                </a:cubicBezTo>
                <a:cubicBezTo>
                  <a:pt x="124" y="190"/>
                  <a:pt x="124" y="191"/>
                  <a:pt x="124" y="193"/>
                </a:cubicBezTo>
                <a:cubicBezTo>
                  <a:pt x="124" y="194"/>
                  <a:pt x="124" y="195"/>
                  <a:pt x="123" y="196"/>
                </a:cubicBezTo>
                <a:cubicBezTo>
                  <a:pt x="122" y="198"/>
                  <a:pt x="121" y="198"/>
                  <a:pt x="120" y="198"/>
                </a:cubicBezTo>
                <a:cubicBezTo>
                  <a:pt x="118" y="198"/>
                  <a:pt x="116" y="198"/>
                  <a:pt x="115" y="199"/>
                </a:cubicBezTo>
                <a:cubicBezTo>
                  <a:pt x="114" y="199"/>
                  <a:pt x="113" y="199"/>
                  <a:pt x="112" y="200"/>
                </a:cubicBezTo>
                <a:cubicBezTo>
                  <a:pt x="111" y="200"/>
                  <a:pt x="111" y="201"/>
                  <a:pt x="110" y="201"/>
                </a:cubicBezTo>
                <a:cubicBezTo>
                  <a:pt x="110" y="202"/>
                  <a:pt x="110" y="202"/>
                  <a:pt x="110" y="203"/>
                </a:cubicBezTo>
                <a:cubicBezTo>
                  <a:pt x="110" y="203"/>
                  <a:pt x="110" y="203"/>
                  <a:pt x="110" y="203"/>
                </a:cubicBezTo>
                <a:cubicBezTo>
                  <a:pt x="110" y="204"/>
                  <a:pt x="110" y="205"/>
                  <a:pt x="111" y="206"/>
                </a:cubicBezTo>
                <a:cubicBezTo>
                  <a:pt x="112" y="206"/>
                  <a:pt x="113" y="207"/>
                  <a:pt x="114" y="208"/>
                </a:cubicBezTo>
                <a:cubicBezTo>
                  <a:pt x="115" y="208"/>
                  <a:pt x="117" y="208"/>
                  <a:pt x="120" y="208"/>
                </a:cubicBezTo>
                <a:cubicBezTo>
                  <a:pt x="141" y="208"/>
                  <a:pt x="141" y="208"/>
                  <a:pt x="141" y="208"/>
                </a:cubicBezTo>
                <a:cubicBezTo>
                  <a:pt x="141" y="208"/>
                  <a:pt x="142" y="208"/>
                  <a:pt x="143" y="208"/>
                </a:cubicBezTo>
                <a:cubicBezTo>
                  <a:pt x="143" y="208"/>
                  <a:pt x="145" y="209"/>
                  <a:pt x="146" y="209"/>
                </a:cubicBezTo>
                <a:cubicBezTo>
                  <a:pt x="147" y="210"/>
                  <a:pt x="149" y="210"/>
                  <a:pt x="150" y="211"/>
                </a:cubicBezTo>
                <a:cubicBezTo>
                  <a:pt x="151" y="212"/>
                  <a:pt x="152" y="213"/>
                  <a:pt x="153" y="214"/>
                </a:cubicBezTo>
                <a:cubicBezTo>
                  <a:pt x="154" y="215"/>
                  <a:pt x="155" y="216"/>
                  <a:pt x="156" y="218"/>
                </a:cubicBezTo>
                <a:cubicBezTo>
                  <a:pt x="156" y="220"/>
                  <a:pt x="157" y="222"/>
                  <a:pt x="157" y="224"/>
                </a:cubicBezTo>
                <a:cubicBezTo>
                  <a:pt x="157" y="245"/>
                  <a:pt x="157" y="245"/>
                  <a:pt x="157" y="245"/>
                </a:cubicBezTo>
                <a:cubicBezTo>
                  <a:pt x="21" y="245"/>
                  <a:pt x="21" y="245"/>
                  <a:pt x="21" y="245"/>
                </a:cubicBezTo>
                <a:cubicBezTo>
                  <a:pt x="21" y="224"/>
                  <a:pt x="21" y="224"/>
                  <a:pt x="21" y="224"/>
                </a:cubicBezTo>
                <a:cubicBezTo>
                  <a:pt x="21" y="221"/>
                  <a:pt x="22" y="218"/>
                  <a:pt x="23" y="216"/>
                </a:cubicBezTo>
                <a:cubicBezTo>
                  <a:pt x="24" y="214"/>
                  <a:pt x="25" y="213"/>
                  <a:pt x="27" y="212"/>
                </a:cubicBezTo>
                <a:cubicBezTo>
                  <a:pt x="28" y="211"/>
                  <a:pt x="30" y="210"/>
                  <a:pt x="31" y="209"/>
                </a:cubicBezTo>
                <a:cubicBezTo>
                  <a:pt x="33" y="209"/>
                  <a:pt x="34" y="209"/>
                  <a:pt x="35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60" y="208"/>
                  <a:pt x="62" y="208"/>
                  <a:pt x="63" y="208"/>
                </a:cubicBezTo>
                <a:cubicBezTo>
                  <a:pt x="64" y="207"/>
                  <a:pt x="65" y="207"/>
                  <a:pt x="66" y="207"/>
                </a:cubicBezTo>
                <a:cubicBezTo>
                  <a:pt x="67" y="206"/>
                  <a:pt x="67" y="206"/>
                  <a:pt x="68" y="205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68" y="203"/>
                  <a:pt x="68" y="203"/>
                  <a:pt x="68" y="203"/>
                </a:cubicBezTo>
                <a:cubicBezTo>
                  <a:pt x="68" y="202"/>
                  <a:pt x="68" y="201"/>
                  <a:pt x="67" y="201"/>
                </a:cubicBezTo>
                <a:cubicBezTo>
                  <a:pt x="66" y="200"/>
                  <a:pt x="65" y="199"/>
                  <a:pt x="64" y="199"/>
                </a:cubicBezTo>
                <a:cubicBezTo>
                  <a:pt x="62" y="198"/>
                  <a:pt x="60" y="198"/>
                  <a:pt x="58" y="198"/>
                </a:cubicBezTo>
                <a:cubicBezTo>
                  <a:pt x="57" y="198"/>
                  <a:pt x="56" y="198"/>
                  <a:pt x="55" y="196"/>
                </a:cubicBezTo>
                <a:cubicBezTo>
                  <a:pt x="54" y="195"/>
                  <a:pt x="54" y="194"/>
                  <a:pt x="54" y="193"/>
                </a:cubicBezTo>
                <a:cubicBezTo>
                  <a:pt x="54" y="191"/>
                  <a:pt x="54" y="190"/>
                  <a:pt x="55" y="189"/>
                </a:cubicBezTo>
                <a:cubicBezTo>
                  <a:pt x="56" y="188"/>
                  <a:pt x="57" y="188"/>
                  <a:pt x="58" y="188"/>
                </a:cubicBezTo>
                <a:cubicBezTo>
                  <a:pt x="60" y="188"/>
                  <a:pt x="61" y="187"/>
                  <a:pt x="63" y="187"/>
                </a:cubicBezTo>
                <a:cubicBezTo>
                  <a:pt x="64" y="187"/>
                  <a:pt x="65" y="186"/>
                  <a:pt x="66" y="186"/>
                </a:cubicBezTo>
                <a:cubicBezTo>
                  <a:pt x="67" y="185"/>
                  <a:pt x="67" y="185"/>
                  <a:pt x="68" y="184"/>
                </a:cubicBezTo>
                <a:cubicBezTo>
                  <a:pt x="68" y="184"/>
                  <a:pt x="68" y="183"/>
                  <a:pt x="68" y="183"/>
                </a:cubicBezTo>
                <a:cubicBezTo>
                  <a:pt x="68" y="182"/>
                  <a:pt x="68" y="182"/>
                  <a:pt x="68" y="182"/>
                </a:cubicBezTo>
                <a:cubicBezTo>
                  <a:pt x="68" y="181"/>
                  <a:pt x="68" y="181"/>
                  <a:pt x="67" y="180"/>
                </a:cubicBezTo>
                <a:cubicBezTo>
                  <a:pt x="66" y="179"/>
                  <a:pt x="65" y="179"/>
                  <a:pt x="64" y="178"/>
                </a:cubicBezTo>
                <a:cubicBezTo>
                  <a:pt x="62" y="177"/>
                  <a:pt x="60" y="177"/>
                  <a:pt x="58" y="177"/>
                </a:cubicBezTo>
                <a:cubicBezTo>
                  <a:pt x="37" y="177"/>
                  <a:pt x="37" y="177"/>
                  <a:pt x="37" y="177"/>
                </a:cubicBezTo>
                <a:cubicBezTo>
                  <a:pt x="34" y="177"/>
                  <a:pt x="32" y="176"/>
                  <a:pt x="30" y="173"/>
                </a:cubicBezTo>
                <a:cubicBezTo>
                  <a:pt x="29" y="172"/>
                  <a:pt x="28" y="171"/>
                  <a:pt x="28" y="169"/>
                </a:cubicBezTo>
                <a:cubicBezTo>
                  <a:pt x="27" y="168"/>
                  <a:pt x="27" y="167"/>
                  <a:pt x="27" y="165"/>
                </a:cubicBezTo>
                <a:cubicBezTo>
                  <a:pt x="27" y="162"/>
                  <a:pt x="27" y="162"/>
                  <a:pt x="27" y="162"/>
                </a:cubicBezTo>
                <a:cubicBezTo>
                  <a:pt x="27" y="162"/>
                  <a:pt x="27" y="161"/>
                  <a:pt x="27" y="161"/>
                </a:cubicBezTo>
                <a:cubicBezTo>
                  <a:pt x="27" y="161"/>
                  <a:pt x="27" y="160"/>
                  <a:pt x="27" y="160"/>
                </a:cubicBezTo>
                <a:cubicBezTo>
                  <a:pt x="27" y="160"/>
                  <a:pt x="27" y="159"/>
                  <a:pt x="28" y="158"/>
                </a:cubicBezTo>
                <a:cubicBezTo>
                  <a:pt x="28" y="157"/>
                  <a:pt x="29" y="156"/>
                  <a:pt x="30" y="155"/>
                </a:cubicBezTo>
                <a:cubicBezTo>
                  <a:pt x="31" y="153"/>
                  <a:pt x="32" y="152"/>
                  <a:pt x="33" y="151"/>
                </a:cubicBezTo>
                <a:cubicBezTo>
                  <a:pt x="34" y="149"/>
                  <a:pt x="35" y="147"/>
                  <a:pt x="37" y="146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6" y="107"/>
                  <a:pt x="77" y="105"/>
                  <a:pt x="77" y="102"/>
                </a:cubicBezTo>
                <a:cubicBezTo>
                  <a:pt x="77" y="101"/>
                  <a:pt x="76" y="100"/>
                  <a:pt x="76" y="98"/>
                </a:cubicBezTo>
                <a:cubicBezTo>
                  <a:pt x="75" y="97"/>
                  <a:pt x="75" y="96"/>
                  <a:pt x="74" y="95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3"/>
                  <a:pt x="70" y="92"/>
                  <a:pt x="68" y="92"/>
                </a:cubicBezTo>
                <a:cubicBezTo>
                  <a:pt x="66" y="92"/>
                  <a:pt x="64" y="93"/>
                  <a:pt x="63" y="94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1" y="121"/>
                  <a:pt x="31" y="121"/>
                  <a:pt x="30" y="121"/>
                </a:cubicBezTo>
                <a:cubicBezTo>
                  <a:pt x="29" y="122"/>
                  <a:pt x="29" y="122"/>
                  <a:pt x="2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27" y="122"/>
                  <a:pt x="26" y="122"/>
                  <a:pt x="25" y="121"/>
                </a:cubicBezTo>
                <a:cubicBezTo>
                  <a:pt x="24" y="121"/>
                  <a:pt x="23" y="121"/>
                  <a:pt x="23" y="120"/>
                </a:cubicBezTo>
                <a:cubicBezTo>
                  <a:pt x="22" y="120"/>
                  <a:pt x="21" y="119"/>
                  <a:pt x="21" y="118"/>
                </a:cubicBezTo>
                <a:cubicBezTo>
                  <a:pt x="20" y="119"/>
                  <a:pt x="18" y="120"/>
                  <a:pt x="16" y="120"/>
                </a:cubicBezTo>
                <a:cubicBezTo>
                  <a:pt x="15" y="120"/>
                  <a:pt x="13" y="120"/>
                  <a:pt x="11" y="119"/>
                </a:cubicBezTo>
                <a:cubicBezTo>
                  <a:pt x="10" y="118"/>
                  <a:pt x="8" y="117"/>
                  <a:pt x="7" y="116"/>
                </a:cubicBezTo>
                <a:cubicBezTo>
                  <a:pt x="6" y="115"/>
                  <a:pt x="6" y="115"/>
                  <a:pt x="6" y="115"/>
                </a:cubicBezTo>
                <a:cubicBezTo>
                  <a:pt x="2" y="111"/>
                  <a:pt x="0" y="107"/>
                  <a:pt x="0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5" name="Freeform 69"/>
          <p:cNvSpPr>
            <a:spLocks noEditPoints="1"/>
          </p:cNvSpPr>
          <p:nvPr/>
        </p:nvSpPr>
        <p:spPr bwMode="auto">
          <a:xfrm>
            <a:off x="6716604" y="5049772"/>
            <a:ext cx="338248" cy="338248"/>
          </a:xfrm>
          <a:custGeom>
            <a:avLst/>
            <a:gdLst>
              <a:gd name="T0" fmla="*/ 0 w 208"/>
              <a:gd name="T1" fmla="*/ 208 h 208"/>
              <a:gd name="T2" fmla="*/ 29 w 208"/>
              <a:gd name="T3" fmla="*/ 120 h 208"/>
              <a:gd name="T4" fmla="*/ 111 w 208"/>
              <a:gd name="T5" fmla="*/ 38 h 208"/>
              <a:gd name="T6" fmla="*/ 118 w 208"/>
              <a:gd name="T7" fmla="*/ 46 h 208"/>
              <a:gd name="T8" fmla="*/ 38 w 208"/>
              <a:gd name="T9" fmla="*/ 126 h 208"/>
              <a:gd name="T10" fmla="*/ 34 w 208"/>
              <a:gd name="T11" fmla="*/ 121 h 208"/>
              <a:gd name="T12" fmla="*/ 34 w 208"/>
              <a:gd name="T13" fmla="*/ 121 h 208"/>
              <a:gd name="T14" fmla="*/ 30 w 208"/>
              <a:gd name="T15" fmla="*/ 133 h 208"/>
              <a:gd name="T16" fmla="*/ 25 w 208"/>
              <a:gd name="T17" fmla="*/ 146 h 208"/>
              <a:gd name="T18" fmla="*/ 21 w 208"/>
              <a:gd name="T19" fmla="*/ 158 h 208"/>
              <a:gd name="T20" fmla="*/ 19 w 208"/>
              <a:gd name="T21" fmla="*/ 166 h 208"/>
              <a:gd name="T22" fmla="*/ 16 w 208"/>
              <a:gd name="T23" fmla="*/ 173 h 208"/>
              <a:gd name="T24" fmla="*/ 28 w 208"/>
              <a:gd name="T25" fmla="*/ 180 h 208"/>
              <a:gd name="T26" fmla="*/ 35 w 208"/>
              <a:gd name="T27" fmla="*/ 192 h 208"/>
              <a:gd name="T28" fmla="*/ 87 w 208"/>
              <a:gd name="T29" fmla="*/ 174 h 208"/>
              <a:gd name="T30" fmla="*/ 87 w 208"/>
              <a:gd name="T31" fmla="*/ 174 h 208"/>
              <a:gd name="T32" fmla="*/ 82 w 208"/>
              <a:gd name="T33" fmla="*/ 170 h 208"/>
              <a:gd name="T34" fmla="*/ 162 w 208"/>
              <a:gd name="T35" fmla="*/ 90 h 208"/>
              <a:gd name="T36" fmla="*/ 170 w 208"/>
              <a:gd name="T37" fmla="*/ 97 h 208"/>
              <a:gd name="T38" fmla="*/ 88 w 208"/>
              <a:gd name="T39" fmla="*/ 179 h 208"/>
              <a:gd name="T40" fmla="*/ 0 w 208"/>
              <a:gd name="T41" fmla="*/ 208 h 208"/>
              <a:gd name="T42" fmla="*/ 48 w 208"/>
              <a:gd name="T43" fmla="*/ 135 h 208"/>
              <a:gd name="T44" fmla="*/ 128 w 208"/>
              <a:gd name="T45" fmla="*/ 55 h 208"/>
              <a:gd name="T46" fmla="*/ 136 w 208"/>
              <a:gd name="T47" fmla="*/ 63 h 208"/>
              <a:gd name="T48" fmla="*/ 55 w 208"/>
              <a:gd name="T49" fmla="*/ 143 h 208"/>
              <a:gd name="T50" fmla="*/ 48 w 208"/>
              <a:gd name="T51" fmla="*/ 135 h 208"/>
              <a:gd name="T52" fmla="*/ 65 w 208"/>
              <a:gd name="T53" fmla="*/ 153 h 208"/>
              <a:gd name="T54" fmla="*/ 145 w 208"/>
              <a:gd name="T55" fmla="*/ 72 h 208"/>
              <a:gd name="T56" fmla="*/ 153 w 208"/>
              <a:gd name="T57" fmla="*/ 80 h 208"/>
              <a:gd name="T58" fmla="*/ 73 w 208"/>
              <a:gd name="T59" fmla="*/ 160 h 208"/>
              <a:gd name="T60" fmla="*/ 65 w 208"/>
              <a:gd name="T61" fmla="*/ 153 h 208"/>
              <a:gd name="T62" fmla="*/ 118 w 208"/>
              <a:gd name="T63" fmla="*/ 31 h 208"/>
              <a:gd name="T64" fmla="*/ 126 w 208"/>
              <a:gd name="T65" fmla="*/ 24 h 208"/>
              <a:gd name="T66" fmla="*/ 185 w 208"/>
              <a:gd name="T67" fmla="*/ 82 h 208"/>
              <a:gd name="T68" fmla="*/ 177 w 208"/>
              <a:gd name="T69" fmla="*/ 90 h 208"/>
              <a:gd name="T70" fmla="*/ 118 w 208"/>
              <a:gd name="T71" fmla="*/ 31 h 208"/>
              <a:gd name="T72" fmla="*/ 133 w 208"/>
              <a:gd name="T73" fmla="*/ 16 h 208"/>
              <a:gd name="T74" fmla="*/ 140 w 208"/>
              <a:gd name="T75" fmla="*/ 9 h 208"/>
              <a:gd name="T76" fmla="*/ 151 w 208"/>
              <a:gd name="T77" fmla="*/ 2 h 208"/>
              <a:gd name="T78" fmla="*/ 162 w 208"/>
              <a:gd name="T79" fmla="*/ 0 h 208"/>
              <a:gd name="T80" fmla="*/ 185 w 208"/>
              <a:gd name="T81" fmla="*/ 9 h 208"/>
              <a:gd name="T82" fmla="*/ 199 w 208"/>
              <a:gd name="T83" fmla="*/ 24 h 208"/>
              <a:gd name="T84" fmla="*/ 208 w 208"/>
              <a:gd name="T85" fmla="*/ 46 h 208"/>
              <a:gd name="T86" fmla="*/ 206 w 208"/>
              <a:gd name="T87" fmla="*/ 57 h 208"/>
              <a:gd name="T88" fmla="*/ 199 w 208"/>
              <a:gd name="T89" fmla="*/ 68 h 208"/>
              <a:gd name="T90" fmla="*/ 192 w 208"/>
              <a:gd name="T91" fmla="*/ 75 h 208"/>
              <a:gd name="T92" fmla="*/ 133 w 208"/>
              <a:gd name="T93" fmla="*/ 1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08" h="208">
                <a:moveTo>
                  <a:pt x="0" y="208"/>
                </a:moveTo>
                <a:cubicBezTo>
                  <a:pt x="29" y="120"/>
                  <a:pt x="29" y="120"/>
                  <a:pt x="29" y="120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118" y="46"/>
                  <a:pt x="118" y="46"/>
                  <a:pt x="118" y="46"/>
                </a:cubicBezTo>
                <a:cubicBezTo>
                  <a:pt x="38" y="126"/>
                  <a:pt x="38" y="126"/>
                  <a:pt x="38" y="126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2" y="125"/>
                  <a:pt x="31" y="129"/>
                  <a:pt x="30" y="133"/>
                </a:cubicBezTo>
                <a:cubicBezTo>
                  <a:pt x="28" y="137"/>
                  <a:pt x="27" y="142"/>
                  <a:pt x="25" y="146"/>
                </a:cubicBezTo>
                <a:cubicBezTo>
                  <a:pt x="24" y="150"/>
                  <a:pt x="22" y="154"/>
                  <a:pt x="21" y="158"/>
                </a:cubicBezTo>
                <a:cubicBezTo>
                  <a:pt x="20" y="161"/>
                  <a:pt x="19" y="164"/>
                  <a:pt x="19" y="166"/>
                </a:cubicBezTo>
                <a:cubicBezTo>
                  <a:pt x="16" y="173"/>
                  <a:pt x="16" y="173"/>
                  <a:pt x="16" y="173"/>
                </a:cubicBezTo>
                <a:cubicBezTo>
                  <a:pt x="19" y="173"/>
                  <a:pt x="23" y="175"/>
                  <a:pt x="28" y="180"/>
                </a:cubicBezTo>
                <a:cubicBezTo>
                  <a:pt x="32" y="185"/>
                  <a:pt x="35" y="188"/>
                  <a:pt x="35" y="192"/>
                </a:cubicBezTo>
                <a:cubicBezTo>
                  <a:pt x="87" y="174"/>
                  <a:pt x="87" y="174"/>
                  <a:pt x="87" y="174"/>
                </a:cubicBezTo>
                <a:cubicBezTo>
                  <a:pt x="87" y="174"/>
                  <a:pt x="87" y="174"/>
                  <a:pt x="87" y="174"/>
                </a:cubicBezTo>
                <a:cubicBezTo>
                  <a:pt x="82" y="170"/>
                  <a:pt x="82" y="170"/>
                  <a:pt x="82" y="170"/>
                </a:cubicBezTo>
                <a:cubicBezTo>
                  <a:pt x="162" y="90"/>
                  <a:pt x="162" y="90"/>
                  <a:pt x="162" y="90"/>
                </a:cubicBezTo>
                <a:cubicBezTo>
                  <a:pt x="170" y="97"/>
                  <a:pt x="170" y="97"/>
                  <a:pt x="170" y="97"/>
                </a:cubicBezTo>
                <a:cubicBezTo>
                  <a:pt x="88" y="179"/>
                  <a:pt x="88" y="179"/>
                  <a:pt x="88" y="179"/>
                </a:cubicBezTo>
                <a:lnTo>
                  <a:pt x="0" y="208"/>
                </a:lnTo>
                <a:close/>
                <a:moveTo>
                  <a:pt x="48" y="135"/>
                </a:moveTo>
                <a:cubicBezTo>
                  <a:pt x="128" y="55"/>
                  <a:pt x="128" y="55"/>
                  <a:pt x="128" y="55"/>
                </a:cubicBezTo>
                <a:cubicBezTo>
                  <a:pt x="136" y="63"/>
                  <a:pt x="136" y="63"/>
                  <a:pt x="136" y="63"/>
                </a:cubicBezTo>
                <a:cubicBezTo>
                  <a:pt x="55" y="143"/>
                  <a:pt x="55" y="143"/>
                  <a:pt x="55" y="143"/>
                </a:cubicBezTo>
                <a:lnTo>
                  <a:pt x="48" y="135"/>
                </a:lnTo>
                <a:close/>
                <a:moveTo>
                  <a:pt x="65" y="153"/>
                </a:moveTo>
                <a:cubicBezTo>
                  <a:pt x="145" y="72"/>
                  <a:pt x="145" y="72"/>
                  <a:pt x="145" y="72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73" y="160"/>
                  <a:pt x="73" y="160"/>
                  <a:pt x="73" y="160"/>
                </a:cubicBezTo>
                <a:lnTo>
                  <a:pt x="65" y="153"/>
                </a:lnTo>
                <a:close/>
                <a:moveTo>
                  <a:pt x="118" y="31"/>
                </a:moveTo>
                <a:cubicBezTo>
                  <a:pt x="126" y="24"/>
                  <a:pt x="126" y="24"/>
                  <a:pt x="126" y="24"/>
                </a:cubicBezTo>
                <a:cubicBezTo>
                  <a:pt x="185" y="82"/>
                  <a:pt x="185" y="82"/>
                  <a:pt x="185" y="82"/>
                </a:cubicBezTo>
                <a:cubicBezTo>
                  <a:pt x="177" y="90"/>
                  <a:pt x="177" y="90"/>
                  <a:pt x="177" y="90"/>
                </a:cubicBezTo>
                <a:lnTo>
                  <a:pt x="118" y="31"/>
                </a:lnTo>
                <a:close/>
                <a:moveTo>
                  <a:pt x="133" y="16"/>
                </a:moveTo>
                <a:cubicBezTo>
                  <a:pt x="140" y="9"/>
                  <a:pt x="140" y="9"/>
                  <a:pt x="140" y="9"/>
                </a:cubicBezTo>
                <a:cubicBezTo>
                  <a:pt x="143" y="6"/>
                  <a:pt x="147" y="3"/>
                  <a:pt x="151" y="2"/>
                </a:cubicBezTo>
                <a:cubicBezTo>
                  <a:pt x="154" y="0"/>
                  <a:pt x="158" y="0"/>
                  <a:pt x="162" y="0"/>
                </a:cubicBezTo>
                <a:cubicBezTo>
                  <a:pt x="171" y="0"/>
                  <a:pt x="178" y="3"/>
                  <a:pt x="185" y="9"/>
                </a:cubicBezTo>
                <a:cubicBezTo>
                  <a:pt x="199" y="24"/>
                  <a:pt x="199" y="24"/>
                  <a:pt x="199" y="24"/>
                </a:cubicBezTo>
                <a:cubicBezTo>
                  <a:pt x="205" y="30"/>
                  <a:pt x="208" y="37"/>
                  <a:pt x="208" y="46"/>
                </a:cubicBezTo>
                <a:cubicBezTo>
                  <a:pt x="208" y="50"/>
                  <a:pt x="208" y="54"/>
                  <a:pt x="206" y="57"/>
                </a:cubicBezTo>
                <a:cubicBezTo>
                  <a:pt x="205" y="61"/>
                  <a:pt x="202" y="65"/>
                  <a:pt x="199" y="68"/>
                </a:cubicBezTo>
                <a:cubicBezTo>
                  <a:pt x="192" y="75"/>
                  <a:pt x="192" y="75"/>
                  <a:pt x="192" y="75"/>
                </a:cubicBezTo>
                <a:lnTo>
                  <a:pt x="13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6" name="Freeform 76"/>
          <p:cNvSpPr>
            <a:spLocks noEditPoints="1"/>
          </p:cNvSpPr>
          <p:nvPr/>
        </p:nvSpPr>
        <p:spPr bwMode="auto">
          <a:xfrm>
            <a:off x="4428954" y="3425824"/>
            <a:ext cx="334773" cy="300565"/>
          </a:xfrm>
          <a:custGeom>
            <a:avLst/>
            <a:gdLst>
              <a:gd name="T0" fmla="*/ 0 w 208"/>
              <a:gd name="T1" fmla="*/ 86 h 187"/>
              <a:gd name="T2" fmla="*/ 1 w 208"/>
              <a:gd name="T3" fmla="*/ 84 h 187"/>
              <a:gd name="T4" fmla="*/ 3 w 208"/>
              <a:gd name="T5" fmla="*/ 83 h 187"/>
              <a:gd name="T6" fmla="*/ 31 w 208"/>
              <a:gd name="T7" fmla="*/ 83 h 187"/>
              <a:gd name="T8" fmla="*/ 31 w 208"/>
              <a:gd name="T9" fmla="*/ 119 h 187"/>
              <a:gd name="T10" fmla="*/ 35 w 208"/>
              <a:gd name="T11" fmla="*/ 131 h 187"/>
              <a:gd name="T12" fmla="*/ 45 w 208"/>
              <a:gd name="T13" fmla="*/ 135 h 187"/>
              <a:gd name="T14" fmla="*/ 46 w 208"/>
              <a:gd name="T15" fmla="*/ 135 h 187"/>
              <a:gd name="T16" fmla="*/ 67 w 208"/>
              <a:gd name="T17" fmla="*/ 135 h 187"/>
              <a:gd name="T18" fmla="*/ 111 w 208"/>
              <a:gd name="T19" fmla="*/ 134 h 187"/>
              <a:gd name="T20" fmla="*/ 111 w 208"/>
              <a:gd name="T21" fmla="*/ 162 h 187"/>
              <a:gd name="T22" fmla="*/ 110 w 208"/>
              <a:gd name="T23" fmla="*/ 165 h 187"/>
              <a:gd name="T24" fmla="*/ 107 w 208"/>
              <a:gd name="T25" fmla="*/ 166 h 187"/>
              <a:gd name="T26" fmla="*/ 41 w 208"/>
              <a:gd name="T27" fmla="*/ 166 h 187"/>
              <a:gd name="T28" fmla="*/ 21 w 208"/>
              <a:gd name="T29" fmla="*/ 187 h 187"/>
              <a:gd name="T30" fmla="*/ 21 w 208"/>
              <a:gd name="T31" fmla="*/ 166 h 187"/>
              <a:gd name="T32" fmla="*/ 3 w 208"/>
              <a:gd name="T33" fmla="*/ 166 h 187"/>
              <a:gd name="T34" fmla="*/ 1 w 208"/>
              <a:gd name="T35" fmla="*/ 165 h 187"/>
              <a:gd name="T36" fmla="*/ 0 w 208"/>
              <a:gd name="T37" fmla="*/ 162 h 187"/>
              <a:gd name="T38" fmla="*/ 0 w 208"/>
              <a:gd name="T39" fmla="*/ 86 h 187"/>
              <a:gd name="T40" fmla="*/ 41 w 208"/>
              <a:gd name="T41" fmla="*/ 5 h 187"/>
              <a:gd name="T42" fmla="*/ 43 w 208"/>
              <a:gd name="T43" fmla="*/ 1 h 187"/>
              <a:gd name="T44" fmla="*/ 47 w 208"/>
              <a:gd name="T45" fmla="*/ 0 h 187"/>
              <a:gd name="T46" fmla="*/ 203 w 208"/>
              <a:gd name="T47" fmla="*/ 0 h 187"/>
              <a:gd name="T48" fmla="*/ 206 w 208"/>
              <a:gd name="T49" fmla="*/ 1 h 187"/>
              <a:gd name="T50" fmla="*/ 208 w 208"/>
              <a:gd name="T51" fmla="*/ 5 h 187"/>
              <a:gd name="T52" fmla="*/ 208 w 208"/>
              <a:gd name="T53" fmla="*/ 119 h 187"/>
              <a:gd name="T54" fmla="*/ 206 w 208"/>
              <a:gd name="T55" fmla="*/ 123 h 187"/>
              <a:gd name="T56" fmla="*/ 203 w 208"/>
              <a:gd name="T57" fmla="*/ 124 h 187"/>
              <a:gd name="T58" fmla="*/ 177 w 208"/>
              <a:gd name="T59" fmla="*/ 124 h 187"/>
              <a:gd name="T60" fmla="*/ 177 w 208"/>
              <a:gd name="T61" fmla="*/ 156 h 187"/>
              <a:gd name="T62" fmla="*/ 145 w 208"/>
              <a:gd name="T63" fmla="*/ 124 h 187"/>
              <a:gd name="T64" fmla="*/ 47 w 208"/>
              <a:gd name="T65" fmla="*/ 124 h 187"/>
              <a:gd name="T66" fmla="*/ 43 w 208"/>
              <a:gd name="T67" fmla="*/ 123 h 187"/>
              <a:gd name="T68" fmla="*/ 41 w 208"/>
              <a:gd name="T69" fmla="*/ 119 h 187"/>
              <a:gd name="T70" fmla="*/ 41 w 208"/>
              <a:gd name="T71" fmla="*/ 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8" h="187">
                <a:moveTo>
                  <a:pt x="0" y="86"/>
                </a:moveTo>
                <a:cubicBezTo>
                  <a:pt x="0" y="85"/>
                  <a:pt x="0" y="84"/>
                  <a:pt x="1" y="84"/>
                </a:cubicBezTo>
                <a:cubicBezTo>
                  <a:pt x="2" y="83"/>
                  <a:pt x="2" y="83"/>
                  <a:pt x="3" y="83"/>
                </a:cubicBezTo>
                <a:cubicBezTo>
                  <a:pt x="31" y="83"/>
                  <a:pt x="31" y="83"/>
                  <a:pt x="31" y="83"/>
                </a:cubicBezTo>
                <a:cubicBezTo>
                  <a:pt x="31" y="119"/>
                  <a:pt x="31" y="119"/>
                  <a:pt x="31" y="119"/>
                </a:cubicBezTo>
                <a:cubicBezTo>
                  <a:pt x="31" y="124"/>
                  <a:pt x="32" y="128"/>
                  <a:pt x="35" y="131"/>
                </a:cubicBezTo>
                <a:cubicBezTo>
                  <a:pt x="37" y="133"/>
                  <a:pt x="41" y="135"/>
                  <a:pt x="45" y="135"/>
                </a:cubicBezTo>
                <a:cubicBezTo>
                  <a:pt x="46" y="135"/>
                  <a:pt x="46" y="135"/>
                  <a:pt x="46" y="135"/>
                </a:cubicBezTo>
                <a:cubicBezTo>
                  <a:pt x="49" y="135"/>
                  <a:pt x="56" y="135"/>
                  <a:pt x="67" y="135"/>
                </a:cubicBezTo>
                <a:cubicBezTo>
                  <a:pt x="78" y="135"/>
                  <a:pt x="92" y="134"/>
                  <a:pt x="111" y="13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3"/>
                  <a:pt x="110" y="164"/>
                  <a:pt x="110" y="165"/>
                </a:cubicBezTo>
                <a:cubicBezTo>
                  <a:pt x="109" y="166"/>
                  <a:pt x="108" y="166"/>
                  <a:pt x="107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21" y="187"/>
                  <a:pt x="21" y="187"/>
                  <a:pt x="21" y="187"/>
                </a:cubicBezTo>
                <a:cubicBezTo>
                  <a:pt x="21" y="166"/>
                  <a:pt x="21" y="166"/>
                  <a:pt x="21" y="166"/>
                </a:cubicBezTo>
                <a:cubicBezTo>
                  <a:pt x="3" y="166"/>
                  <a:pt x="3" y="166"/>
                  <a:pt x="3" y="166"/>
                </a:cubicBezTo>
                <a:cubicBezTo>
                  <a:pt x="2" y="166"/>
                  <a:pt x="2" y="166"/>
                  <a:pt x="1" y="165"/>
                </a:cubicBezTo>
                <a:cubicBezTo>
                  <a:pt x="0" y="164"/>
                  <a:pt x="0" y="163"/>
                  <a:pt x="0" y="162"/>
                </a:cubicBezTo>
                <a:lnTo>
                  <a:pt x="0" y="86"/>
                </a:lnTo>
                <a:close/>
                <a:moveTo>
                  <a:pt x="41" y="5"/>
                </a:moveTo>
                <a:cubicBezTo>
                  <a:pt x="41" y="3"/>
                  <a:pt x="42" y="2"/>
                  <a:pt x="43" y="1"/>
                </a:cubicBezTo>
                <a:cubicBezTo>
                  <a:pt x="44" y="0"/>
                  <a:pt x="45" y="0"/>
                  <a:pt x="47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204" y="0"/>
                  <a:pt x="205" y="0"/>
                  <a:pt x="206" y="1"/>
                </a:cubicBezTo>
                <a:cubicBezTo>
                  <a:pt x="207" y="2"/>
                  <a:pt x="208" y="3"/>
                  <a:pt x="208" y="5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08" y="121"/>
                  <a:pt x="207" y="122"/>
                  <a:pt x="206" y="123"/>
                </a:cubicBezTo>
                <a:cubicBezTo>
                  <a:pt x="205" y="124"/>
                  <a:pt x="204" y="124"/>
                  <a:pt x="203" y="124"/>
                </a:cubicBezTo>
                <a:cubicBezTo>
                  <a:pt x="177" y="124"/>
                  <a:pt x="177" y="124"/>
                  <a:pt x="177" y="124"/>
                </a:cubicBezTo>
                <a:cubicBezTo>
                  <a:pt x="177" y="156"/>
                  <a:pt x="177" y="156"/>
                  <a:pt x="177" y="156"/>
                </a:cubicBezTo>
                <a:cubicBezTo>
                  <a:pt x="145" y="124"/>
                  <a:pt x="145" y="124"/>
                  <a:pt x="145" y="124"/>
                </a:cubicBezTo>
                <a:cubicBezTo>
                  <a:pt x="47" y="124"/>
                  <a:pt x="47" y="124"/>
                  <a:pt x="47" y="124"/>
                </a:cubicBezTo>
                <a:cubicBezTo>
                  <a:pt x="45" y="124"/>
                  <a:pt x="44" y="124"/>
                  <a:pt x="43" y="123"/>
                </a:cubicBezTo>
                <a:cubicBezTo>
                  <a:pt x="42" y="122"/>
                  <a:pt x="41" y="121"/>
                  <a:pt x="41" y="119"/>
                </a:cubicBezTo>
                <a:lnTo>
                  <a:pt x="41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8" name="Freeform 112"/>
          <p:cNvSpPr>
            <a:spLocks noEditPoints="1"/>
          </p:cNvSpPr>
          <p:nvPr/>
        </p:nvSpPr>
        <p:spPr bwMode="auto">
          <a:xfrm>
            <a:off x="7252776" y="3408890"/>
            <a:ext cx="334435" cy="334435"/>
          </a:xfrm>
          <a:custGeom>
            <a:avLst/>
            <a:gdLst>
              <a:gd name="T0" fmla="*/ 7 w 208"/>
              <a:gd name="T1" fmla="*/ 29 h 208"/>
              <a:gd name="T2" fmla="*/ 26 w 208"/>
              <a:gd name="T3" fmla="*/ 21 h 208"/>
              <a:gd name="T4" fmla="*/ 52 w 208"/>
              <a:gd name="T5" fmla="*/ 5 h 208"/>
              <a:gd name="T6" fmla="*/ 57 w 208"/>
              <a:gd name="T7" fmla="*/ 0 h 208"/>
              <a:gd name="T8" fmla="*/ 62 w 208"/>
              <a:gd name="T9" fmla="*/ 5 h 208"/>
              <a:gd name="T10" fmla="*/ 145 w 208"/>
              <a:gd name="T11" fmla="*/ 21 h 208"/>
              <a:gd name="T12" fmla="*/ 147 w 208"/>
              <a:gd name="T13" fmla="*/ 2 h 208"/>
              <a:gd name="T14" fmla="*/ 154 w 208"/>
              <a:gd name="T15" fmla="*/ 2 h 208"/>
              <a:gd name="T16" fmla="*/ 156 w 208"/>
              <a:gd name="T17" fmla="*/ 21 h 208"/>
              <a:gd name="T18" fmla="*/ 192 w 208"/>
              <a:gd name="T19" fmla="*/ 23 h 208"/>
              <a:gd name="T20" fmla="*/ 206 w 208"/>
              <a:gd name="T21" fmla="*/ 37 h 208"/>
              <a:gd name="T22" fmla="*/ 208 w 208"/>
              <a:gd name="T23" fmla="*/ 73 h 208"/>
              <a:gd name="T24" fmla="*/ 0 w 208"/>
              <a:gd name="T25" fmla="*/ 47 h 208"/>
              <a:gd name="T26" fmla="*/ 26 w 208"/>
              <a:gd name="T27" fmla="*/ 208 h 208"/>
              <a:gd name="T28" fmla="*/ 7 w 208"/>
              <a:gd name="T29" fmla="*/ 201 h 208"/>
              <a:gd name="T30" fmla="*/ 0 w 208"/>
              <a:gd name="T31" fmla="*/ 182 h 208"/>
              <a:gd name="T32" fmla="*/ 208 w 208"/>
              <a:gd name="T33" fmla="*/ 83 h 208"/>
              <a:gd name="T34" fmla="*/ 206 w 208"/>
              <a:gd name="T35" fmla="*/ 192 h 208"/>
              <a:gd name="T36" fmla="*/ 192 w 208"/>
              <a:gd name="T37" fmla="*/ 206 h 208"/>
              <a:gd name="T38" fmla="*/ 26 w 208"/>
              <a:gd name="T39" fmla="*/ 208 h 208"/>
              <a:gd name="T40" fmla="*/ 31 w 208"/>
              <a:gd name="T41" fmla="*/ 135 h 208"/>
              <a:gd name="T42" fmla="*/ 72 w 208"/>
              <a:gd name="T43" fmla="*/ 104 h 208"/>
              <a:gd name="T44" fmla="*/ 31 w 208"/>
              <a:gd name="T45" fmla="*/ 146 h 208"/>
              <a:gd name="T46" fmla="*/ 72 w 208"/>
              <a:gd name="T47" fmla="*/ 177 h 208"/>
              <a:gd name="T48" fmla="*/ 31 w 208"/>
              <a:gd name="T49" fmla="*/ 146 h 208"/>
              <a:gd name="T50" fmla="*/ 68 w 208"/>
              <a:gd name="T51" fmla="*/ 58 h 208"/>
              <a:gd name="T52" fmla="*/ 72 w 208"/>
              <a:gd name="T53" fmla="*/ 47 h 208"/>
              <a:gd name="T54" fmla="*/ 62 w 208"/>
              <a:gd name="T55" fmla="*/ 32 h 208"/>
              <a:gd name="T56" fmla="*/ 61 w 208"/>
              <a:gd name="T57" fmla="*/ 51 h 208"/>
              <a:gd name="T58" fmla="*/ 53 w 208"/>
              <a:gd name="T59" fmla="*/ 51 h 208"/>
              <a:gd name="T60" fmla="*/ 52 w 208"/>
              <a:gd name="T61" fmla="*/ 32 h 208"/>
              <a:gd name="T62" fmla="*/ 41 w 208"/>
              <a:gd name="T63" fmla="*/ 47 h 208"/>
              <a:gd name="T64" fmla="*/ 46 w 208"/>
              <a:gd name="T65" fmla="*/ 58 h 208"/>
              <a:gd name="T66" fmla="*/ 57 w 208"/>
              <a:gd name="T67" fmla="*/ 63 h 208"/>
              <a:gd name="T68" fmla="*/ 83 w 208"/>
              <a:gd name="T69" fmla="*/ 104 h 208"/>
              <a:gd name="T70" fmla="*/ 124 w 208"/>
              <a:gd name="T71" fmla="*/ 135 h 208"/>
              <a:gd name="T72" fmla="*/ 83 w 208"/>
              <a:gd name="T73" fmla="*/ 104 h 208"/>
              <a:gd name="T74" fmla="*/ 83 w 208"/>
              <a:gd name="T75" fmla="*/ 177 h 208"/>
              <a:gd name="T76" fmla="*/ 124 w 208"/>
              <a:gd name="T77" fmla="*/ 146 h 208"/>
              <a:gd name="T78" fmla="*/ 157 w 208"/>
              <a:gd name="T79" fmla="*/ 61 h 208"/>
              <a:gd name="T80" fmla="*/ 165 w 208"/>
              <a:gd name="T81" fmla="*/ 53 h 208"/>
              <a:gd name="T82" fmla="*/ 163 w 208"/>
              <a:gd name="T83" fmla="*/ 38 h 208"/>
              <a:gd name="T84" fmla="*/ 156 w 208"/>
              <a:gd name="T85" fmla="*/ 47 h 208"/>
              <a:gd name="T86" fmla="*/ 150 w 208"/>
              <a:gd name="T87" fmla="*/ 52 h 208"/>
              <a:gd name="T88" fmla="*/ 145 w 208"/>
              <a:gd name="T89" fmla="*/ 47 h 208"/>
              <a:gd name="T90" fmla="*/ 138 w 208"/>
              <a:gd name="T91" fmla="*/ 38 h 208"/>
              <a:gd name="T92" fmla="*/ 136 w 208"/>
              <a:gd name="T93" fmla="*/ 53 h 208"/>
              <a:gd name="T94" fmla="*/ 144 w 208"/>
              <a:gd name="T95" fmla="*/ 61 h 208"/>
              <a:gd name="T96" fmla="*/ 157 w 208"/>
              <a:gd name="T97" fmla="*/ 61 h 208"/>
              <a:gd name="T98" fmla="*/ 135 w 208"/>
              <a:gd name="T99" fmla="*/ 135 h 208"/>
              <a:gd name="T100" fmla="*/ 176 w 208"/>
              <a:gd name="T101" fmla="*/ 104 h 208"/>
              <a:gd name="T102" fmla="*/ 135 w 208"/>
              <a:gd name="T103" fmla="*/ 146 h 208"/>
              <a:gd name="T104" fmla="*/ 176 w 208"/>
              <a:gd name="T105" fmla="*/ 177 h 208"/>
              <a:gd name="T106" fmla="*/ 135 w 208"/>
              <a:gd name="T107" fmla="*/ 14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8" h="208">
                <a:moveTo>
                  <a:pt x="2" y="37"/>
                </a:moveTo>
                <a:cubicBezTo>
                  <a:pt x="3" y="34"/>
                  <a:pt x="5" y="31"/>
                  <a:pt x="7" y="29"/>
                </a:cubicBezTo>
                <a:cubicBezTo>
                  <a:pt x="10" y="26"/>
                  <a:pt x="12" y="24"/>
                  <a:pt x="16" y="23"/>
                </a:cubicBezTo>
                <a:cubicBezTo>
                  <a:pt x="19" y="22"/>
                  <a:pt x="22" y="21"/>
                  <a:pt x="26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4"/>
                  <a:pt x="52" y="3"/>
                  <a:pt x="53" y="2"/>
                </a:cubicBezTo>
                <a:cubicBezTo>
                  <a:pt x="54" y="1"/>
                  <a:pt x="55" y="0"/>
                  <a:pt x="57" y="0"/>
                </a:cubicBezTo>
                <a:cubicBezTo>
                  <a:pt x="58" y="0"/>
                  <a:pt x="60" y="1"/>
                  <a:pt x="61" y="2"/>
                </a:cubicBezTo>
                <a:cubicBezTo>
                  <a:pt x="62" y="3"/>
                  <a:pt x="62" y="4"/>
                  <a:pt x="62" y="5"/>
                </a:cubicBezTo>
                <a:cubicBezTo>
                  <a:pt x="62" y="21"/>
                  <a:pt x="62" y="21"/>
                  <a:pt x="62" y="21"/>
                </a:cubicBezTo>
                <a:cubicBezTo>
                  <a:pt x="145" y="21"/>
                  <a:pt x="145" y="21"/>
                  <a:pt x="145" y="21"/>
                </a:cubicBezTo>
                <a:cubicBezTo>
                  <a:pt x="145" y="5"/>
                  <a:pt x="145" y="5"/>
                  <a:pt x="145" y="5"/>
                </a:cubicBezTo>
                <a:cubicBezTo>
                  <a:pt x="145" y="4"/>
                  <a:pt x="146" y="3"/>
                  <a:pt x="147" y="2"/>
                </a:cubicBezTo>
                <a:cubicBezTo>
                  <a:pt x="148" y="1"/>
                  <a:pt x="149" y="0"/>
                  <a:pt x="150" y="0"/>
                </a:cubicBezTo>
                <a:cubicBezTo>
                  <a:pt x="152" y="0"/>
                  <a:pt x="153" y="1"/>
                  <a:pt x="154" y="2"/>
                </a:cubicBezTo>
                <a:cubicBezTo>
                  <a:pt x="155" y="3"/>
                  <a:pt x="156" y="4"/>
                  <a:pt x="156" y="5"/>
                </a:cubicBezTo>
                <a:cubicBezTo>
                  <a:pt x="156" y="21"/>
                  <a:pt x="156" y="21"/>
                  <a:pt x="156" y="21"/>
                </a:cubicBezTo>
                <a:cubicBezTo>
                  <a:pt x="182" y="21"/>
                  <a:pt x="182" y="21"/>
                  <a:pt x="182" y="21"/>
                </a:cubicBezTo>
                <a:cubicBezTo>
                  <a:pt x="185" y="21"/>
                  <a:pt x="189" y="22"/>
                  <a:pt x="192" y="23"/>
                </a:cubicBezTo>
                <a:cubicBezTo>
                  <a:pt x="195" y="24"/>
                  <a:pt x="198" y="26"/>
                  <a:pt x="200" y="29"/>
                </a:cubicBezTo>
                <a:cubicBezTo>
                  <a:pt x="202" y="31"/>
                  <a:pt x="204" y="34"/>
                  <a:pt x="206" y="37"/>
                </a:cubicBezTo>
                <a:cubicBezTo>
                  <a:pt x="207" y="40"/>
                  <a:pt x="208" y="43"/>
                  <a:pt x="208" y="47"/>
                </a:cubicBezTo>
                <a:cubicBezTo>
                  <a:pt x="208" y="73"/>
                  <a:pt x="208" y="73"/>
                  <a:pt x="208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3"/>
                  <a:pt x="0" y="40"/>
                  <a:pt x="2" y="37"/>
                </a:cubicBezTo>
                <a:close/>
                <a:moveTo>
                  <a:pt x="26" y="208"/>
                </a:moveTo>
                <a:cubicBezTo>
                  <a:pt x="22" y="208"/>
                  <a:pt x="19" y="207"/>
                  <a:pt x="16" y="206"/>
                </a:cubicBezTo>
                <a:cubicBezTo>
                  <a:pt x="12" y="205"/>
                  <a:pt x="10" y="203"/>
                  <a:pt x="7" y="201"/>
                </a:cubicBezTo>
                <a:cubicBezTo>
                  <a:pt x="5" y="198"/>
                  <a:pt x="3" y="195"/>
                  <a:pt x="2" y="192"/>
                </a:cubicBezTo>
                <a:cubicBezTo>
                  <a:pt x="0" y="189"/>
                  <a:pt x="0" y="186"/>
                  <a:pt x="0" y="182"/>
                </a:cubicBezTo>
                <a:cubicBezTo>
                  <a:pt x="0" y="83"/>
                  <a:pt x="0" y="83"/>
                  <a:pt x="0" y="83"/>
                </a:cubicBezTo>
                <a:cubicBezTo>
                  <a:pt x="208" y="83"/>
                  <a:pt x="208" y="83"/>
                  <a:pt x="208" y="83"/>
                </a:cubicBezTo>
                <a:cubicBezTo>
                  <a:pt x="208" y="182"/>
                  <a:pt x="208" y="182"/>
                  <a:pt x="208" y="182"/>
                </a:cubicBezTo>
                <a:cubicBezTo>
                  <a:pt x="208" y="186"/>
                  <a:pt x="207" y="189"/>
                  <a:pt x="206" y="192"/>
                </a:cubicBezTo>
                <a:cubicBezTo>
                  <a:pt x="204" y="195"/>
                  <a:pt x="202" y="198"/>
                  <a:pt x="200" y="201"/>
                </a:cubicBezTo>
                <a:cubicBezTo>
                  <a:pt x="198" y="203"/>
                  <a:pt x="195" y="205"/>
                  <a:pt x="192" y="206"/>
                </a:cubicBezTo>
                <a:cubicBezTo>
                  <a:pt x="189" y="207"/>
                  <a:pt x="185" y="208"/>
                  <a:pt x="182" y="208"/>
                </a:cubicBezTo>
                <a:lnTo>
                  <a:pt x="26" y="208"/>
                </a:lnTo>
                <a:close/>
                <a:moveTo>
                  <a:pt x="31" y="104"/>
                </a:moveTo>
                <a:cubicBezTo>
                  <a:pt x="31" y="135"/>
                  <a:pt x="31" y="135"/>
                  <a:pt x="31" y="135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72" y="104"/>
                  <a:pt x="72" y="104"/>
                  <a:pt x="72" y="104"/>
                </a:cubicBezTo>
                <a:lnTo>
                  <a:pt x="31" y="104"/>
                </a:lnTo>
                <a:close/>
                <a:moveTo>
                  <a:pt x="31" y="146"/>
                </a:moveTo>
                <a:cubicBezTo>
                  <a:pt x="31" y="177"/>
                  <a:pt x="31" y="177"/>
                  <a:pt x="31" y="177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72" y="146"/>
                  <a:pt x="72" y="146"/>
                  <a:pt x="72" y="146"/>
                </a:cubicBezTo>
                <a:lnTo>
                  <a:pt x="31" y="146"/>
                </a:lnTo>
                <a:close/>
                <a:moveTo>
                  <a:pt x="63" y="61"/>
                </a:moveTo>
                <a:cubicBezTo>
                  <a:pt x="65" y="61"/>
                  <a:pt x="66" y="59"/>
                  <a:pt x="68" y="58"/>
                </a:cubicBezTo>
                <a:cubicBezTo>
                  <a:pt x="69" y="57"/>
                  <a:pt x="70" y="55"/>
                  <a:pt x="71" y="53"/>
                </a:cubicBezTo>
                <a:cubicBezTo>
                  <a:pt x="72" y="51"/>
                  <a:pt x="72" y="49"/>
                  <a:pt x="72" y="47"/>
                </a:cubicBezTo>
                <a:cubicBezTo>
                  <a:pt x="72" y="44"/>
                  <a:pt x="71" y="41"/>
                  <a:pt x="70" y="38"/>
                </a:cubicBezTo>
                <a:cubicBezTo>
                  <a:pt x="68" y="35"/>
                  <a:pt x="65" y="33"/>
                  <a:pt x="62" y="32"/>
                </a:cubicBezTo>
                <a:cubicBezTo>
                  <a:pt x="62" y="47"/>
                  <a:pt x="62" y="47"/>
                  <a:pt x="62" y="47"/>
                </a:cubicBezTo>
                <a:cubicBezTo>
                  <a:pt x="62" y="48"/>
                  <a:pt x="62" y="50"/>
                  <a:pt x="61" y="51"/>
                </a:cubicBezTo>
                <a:cubicBezTo>
                  <a:pt x="60" y="52"/>
                  <a:pt x="58" y="52"/>
                  <a:pt x="57" y="52"/>
                </a:cubicBezTo>
                <a:cubicBezTo>
                  <a:pt x="55" y="52"/>
                  <a:pt x="54" y="52"/>
                  <a:pt x="53" y="51"/>
                </a:cubicBezTo>
                <a:cubicBezTo>
                  <a:pt x="52" y="50"/>
                  <a:pt x="52" y="48"/>
                  <a:pt x="52" y="47"/>
                </a:cubicBezTo>
                <a:cubicBezTo>
                  <a:pt x="52" y="32"/>
                  <a:pt x="52" y="32"/>
                  <a:pt x="52" y="32"/>
                </a:cubicBezTo>
                <a:cubicBezTo>
                  <a:pt x="49" y="33"/>
                  <a:pt x="46" y="35"/>
                  <a:pt x="44" y="38"/>
                </a:cubicBezTo>
                <a:cubicBezTo>
                  <a:pt x="42" y="41"/>
                  <a:pt x="41" y="44"/>
                  <a:pt x="41" y="47"/>
                </a:cubicBezTo>
                <a:cubicBezTo>
                  <a:pt x="41" y="49"/>
                  <a:pt x="42" y="51"/>
                  <a:pt x="42" y="53"/>
                </a:cubicBezTo>
                <a:cubicBezTo>
                  <a:pt x="43" y="55"/>
                  <a:pt x="44" y="57"/>
                  <a:pt x="46" y="58"/>
                </a:cubicBezTo>
                <a:cubicBezTo>
                  <a:pt x="47" y="59"/>
                  <a:pt x="49" y="61"/>
                  <a:pt x="51" y="61"/>
                </a:cubicBezTo>
                <a:cubicBezTo>
                  <a:pt x="53" y="62"/>
                  <a:pt x="55" y="63"/>
                  <a:pt x="57" y="63"/>
                </a:cubicBezTo>
                <a:cubicBezTo>
                  <a:pt x="59" y="63"/>
                  <a:pt x="61" y="62"/>
                  <a:pt x="63" y="61"/>
                </a:cubicBezTo>
                <a:close/>
                <a:moveTo>
                  <a:pt x="83" y="104"/>
                </a:moveTo>
                <a:cubicBezTo>
                  <a:pt x="83" y="135"/>
                  <a:pt x="83" y="135"/>
                  <a:pt x="83" y="135"/>
                </a:cubicBezTo>
                <a:cubicBezTo>
                  <a:pt x="124" y="135"/>
                  <a:pt x="124" y="135"/>
                  <a:pt x="124" y="135"/>
                </a:cubicBezTo>
                <a:cubicBezTo>
                  <a:pt x="124" y="104"/>
                  <a:pt x="124" y="104"/>
                  <a:pt x="124" y="104"/>
                </a:cubicBezTo>
                <a:lnTo>
                  <a:pt x="83" y="104"/>
                </a:lnTo>
                <a:close/>
                <a:moveTo>
                  <a:pt x="83" y="146"/>
                </a:moveTo>
                <a:cubicBezTo>
                  <a:pt x="83" y="177"/>
                  <a:pt x="83" y="177"/>
                  <a:pt x="83" y="177"/>
                </a:cubicBezTo>
                <a:cubicBezTo>
                  <a:pt x="124" y="177"/>
                  <a:pt x="124" y="177"/>
                  <a:pt x="124" y="177"/>
                </a:cubicBezTo>
                <a:cubicBezTo>
                  <a:pt x="124" y="146"/>
                  <a:pt x="124" y="146"/>
                  <a:pt x="124" y="146"/>
                </a:cubicBezTo>
                <a:lnTo>
                  <a:pt x="83" y="146"/>
                </a:lnTo>
                <a:close/>
                <a:moveTo>
                  <a:pt x="157" y="61"/>
                </a:moveTo>
                <a:cubicBezTo>
                  <a:pt x="158" y="61"/>
                  <a:pt x="160" y="59"/>
                  <a:pt x="161" y="58"/>
                </a:cubicBezTo>
                <a:cubicBezTo>
                  <a:pt x="163" y="57"/>
                  <a:pt x="164" y="55"/>
                  <a:pt x="165" y="53"/>
                </a:cubicBezTo>
                <a:cubicBezTo>
                  <a:pt x="166" y="51"/>
                  <a:pt x="166" y="49"/>
                  <a:pt x="166" y="47"/>
                </a:cubicBezTo>
                <a:cubicBezTo>
                  <a:pt x="166" y="44"/>
                  <a:pt x="165" y="41"/>
                  <a:pt x="163" y="38"/>
                </a:cubicBezTo>
                <a:cubicBezTo>
                  <a:pt x="161" y="35"/>
                  <a:pt x="159" y="33"/>
                  <a:pt x="156" y="32"/>
                </a:cubicBezTo>
                <a:cubicBezTo>
                  <a:pt x="156" y="47"/>
                  <a:pt x="156" y="47"/>
                  <a:pt x="156" y="47"/>
                </a:cubicBezTo>
                <a:cubicBezTo>
                  <a:pt x="156" y="48"/>
                  <a:pt x="155" y="50"/>
                  <a:pt x="154" y="51"/>
                </a:cubicBezTo>
                <a:cubicBezTo>
                  <a:pt x="153" y="52"/>
                  <a:pt x="152" y="52"/>
                  <a:pt x="150" y="52"/>
                </a:cubicBezTo>
                <a:cubicBezTo>
                  <a:pt x="149" y="52"/>
                  <a:pt x="148" y="52"/>
                  <a:pt x="147" y="51"/>
                </a:cubicBezTo>
                <a:cubicBezTo>
                  <a:pt x="146" y="50"/>
                  <a:pt x="145" y="48"/>
                  <a:pt x="145" y="47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42" y="33"/>
                  <a:pt x="140" y="35"/>
                  <a:pt x="138" y="38"/>
                </a:cubicBezTo>
                <a:cubicBezTo>
                  <a:pt x="136" y="41"/>
                  <a:pt x="135" y="44"/>
                  <a:pt x="135" y="47"/>
                </a:cubicBezTo>
                <a:cubicBezTo>
                  <a:pt x="135" y="49"/>
                  <a:pt x="135" y="51"/>
                  <a:pt x="136" y="53"/>
                </a:cubicBezTo>
                <a:cubicBezTo>
                  <a:pt x="137" y="55"/>
                  <a:pt x="138" y="57"/>
                  <a:pt x="139" y="58"/>
                </a:cubicBezTo>
                <a:cubicBezTo>
                  <a:pt x="141" y="59"/>
                  <a:pt x="142" y="61"/>
                  <a:pt x="144" y="61"/>
                </a:cubicBezTo>
                <a:cubicBezTo>
                  <a:pt x="146" y="62"/>
                  <a:pt x="148" y="63"/>
                  <a:pt x="150" y="63"/>
                </a:cubicBezTo>
                <a:cubicBezTo>
                  <a:pt x="153" y="63"/>
                  <a:pt x="155" y="62"/>
                  <a:pt x="157" y="61"/>
                </a:cubicBezTo>
                <a:close/>
                <a:moveTo>
                  <a:pt x="135" y="104"/>
                </a:moveTo>
                <a:cubicBezTo>
                  <a:pt x="135" y="135"/>
                  <a:pt x="135" y="135"/>
                  <a:pt x="135" y="135"/>
                </a:cubicBezTo>
                <a:cubicBezTo>
                  <a:pt x="176" y="135"/>
                  <a:pt x="176" y="135"/>
                  <a:pt x="176" y="135"/>
                </a:cubicBezTo>
                <a:cubicBezTo>
                  <a:pt x="176" y="104"/>
                  <a:pt x="176" y="104"/>
                  <a:pt x="176" y="104"/>
                </a:cubicBezTo>
                <a:lnTo>
                  <a:pt x="135" y="104"/>
                </a:lnTo>
                <a:close/>
                <a:moveTo>
                  <a:pt x="135" y="146"/>
                </a:moveTo>
                <a:cubicBezTo>
                  <a:pt x="135" y="177"/>
                  <a:pt x="135" y="177"/>
                  <a:pt x="135" y="177"/>
                </a:cubicBezTo>
                <a:cubicBezTo>
                  <a:pt x="176" y="177"/>
                  <a:pt x="176" y="177"/>
                  <a:pt x="176" y="177"/>
                </a:cubicBezTo>
                <a:cubicBezTo>
                  <a:pt x="176" y="146"/>
                  <a:pt x="176" y="146"/>
                  <a:pt x="176" y="146"/>
                </a:cubicBezTo>
                <a:lnTo>
                  <a:pt x="135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29" name="Text Placeholder 2"/>
          <p:cNvSpPr txBox="1"/>
          <p:nvPr/>
        </p:nvSpPr>
        <p:spPr>
          <a:xfrm>
            <a:off x="8121071" y="330199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61"/>
          <p:cNvSpPr txBox="1"/>
          <p:nvPr/>
        </p:nvSpPr>
        <p:spPr>
          <a:xfrm>
            <a:off x="8193299" y="362671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1486224" y="3302000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70"/>
          <p:cNvSpPr txBox="1"/>
          <p:nvPr/>
        </p:nvSpPr>
        <p:spPr>
          <a:xfrm>
            <a:off x="1079806" y="3626710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7626669" y="4893955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61"/>
          <p:cNvSpPr txBox="1"/>
          <p:nvPr/>
        </p:nvSpPr>
        <p:spPr>
          <a:xfrm>
            <a:off x="7698897" y="5218666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1965698" y="4893956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70"/>
          <p:cNvSpPr txBox="1"/>
          <p:nvPr/>
        </p:nvSpPr>
        <p:spPr>
          <a:xfrm>
            <a:off x="1559280" y="5218666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7" name="Text Placeholder 2"/>
          <p:cNvSpPr txBox="1"/>
          <p:nvPr/>
        </p:nvSpPr>
        <p:spPr>
          <a:xfrm>
            <a:off x="6716604" y="171703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61"/>
          <p:cNvSpPr txBox="1"/>
          <p:nvPr/>
        </p:nvSpPr>
        <p:spPr>
          <a:xfrm>
            <a:off x="6788832" y="204175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nt Arrow 5"/>
          <p:cNvSpPr/>
          <p:nvPr/>
        </p:nvSpPr>
        <p:spPr bwMode="auto">
          <a:xfrm rot="2700000">
            <a:off x="4815103" y="1953796"/>
            <a:ext cx="287181" cy="1581865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 bwMode="auto">
          <a:xfrm rot="2700000" flipV="1">
            <a:off x="4284316" y="3284752"/>
            <a:ext cx="287181" cy="39546"/>
          </a:xfrm>
          <a:prstGeom prst="rect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Bent Arrow 8"/>
          <p:cNvSpPr/>
          <p:nvPr/>
        </p:nvSpPr>
        <p:spPr bwMode="auto">
          <a:xfrm rot="18900000">
            <a:off x="4794293" y="4226208"/>
            <a:ext cx="287180" cy="1581865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18900000" flipV="1">
            <a:off x="5354090" y="5528155"/>
            <a:ext cx="287180" cy="39546"/>
          </a:xfrm>
          <a:prstGeom prst="rect">
            <a:avLst/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2" name="Bent Arrow 11"/>
          <p:cNvSpPr/>
          <p:nvPr/>
        </p:nvSpPr>
        <p:spPr bwMode="auto">
          <a:xfrm rot="18900000" flipH="1" flipV="1">
            <a:off x="7076755" y="1943745"/>
            <a:ext cx="287180" cy="1581865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3" name="Rectangle 12"/>
          <p:cNvSpPr/>
          <p:nvPr/>
        </p:nvSpPr>
        <p:spPr bwMode="auto">
          <a:xfrm rot="18900000" flipH="1">
            <a:off x="6516958" y="2184117"/>
            <a:ext cx="287180" cy="39546"/>
          </a:xfrm>
          <a:prstGeom prst="rect">
            <a:avLst/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5" name="Bent Arrow 14"/>
          <p:cNvSpPr/>
          <p:nvPr/>
        </p:nvSpPr>
        <p:spPr bwMode="auto">
          <a:xfrm rot="2700000" flipH="1" flipV="1">
            <a:off x="7108326" y="4247017"/>
            <a:ext cx="287181" cy="1581865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6" name="Rectangle 15"/>
          <p:cNvSpPr/>
          <p:nvPr/>
        </p:nvSpPr>
        <p:spPr bwMode="auto">
          <a:xfrm rot="2700000" flipH="1">
            <a:off x="7639113" y="4458380"/>
            <a:ext cx="287181" cy="39546"/>
          </a:xfrm>
          <a:prstGeom prst="rect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8202351" y="2181659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274579" y="2506370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8202351" y="4478551"/>
            <a:ext cx="2382516" cy="32471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274579" y="4803262"/>
            <a:ext cx="27560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1161086" y="4478552"/>
            <a:ext cx="2832909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61086" y="4803262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0" name="Text Placeholder 2"/>
          <p:cNvSpPr txBox="1"/>
          <p:nvPr/>
        </p:nvSpPr>
        <p:spPr>
          <a:xfrm>
            <a:off x="1567504" y="2181660"/>
            <a:ext cx="2426491" cy="32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61086" y="2506370"/>
            <a:ext cx="2756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 rot="18900000" flipV="1">
            <a:off x="6450061" y="3180390"/>
            <a:ext cx="1421902" cy="1421902"/>
          </a:xfrm>
          <a:prstGeom prst="roundRect">
            <a:avLst>
              <a:gd name="adj" fmla="val 9646"/>
            </a:avLst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856478" y="3630380"/>
            <a:ext cx="587072" cy="568375"/>
            <a:chOff x="2339975" y="3200401"/>
            <a:chExt cx="249238" cy="241301"/>
          </a:xfrm>
          <a:solidFill>
            <a:schemeClr val="bg1"/>
          </a:solidFill>
        </p:grpSpPr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242887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247332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516188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242887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247332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41" name="Rectangle 23"/>
            <p:cNvSpPr>
              <a:spLocks noChangeArrowheads="1"/>
            </p:cNvSpPr>
            <p:nvPr/>
          </p:nvSpPr>
          <p:spPr bwMode="auto">
            <a:xfrm>
              <a:off x="2516188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242887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2386013" y="3338513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49" name="Rectangle 26"/>
            <p:cNvSpPr>
              <a:spLocks noChangeArrowheads="1"/>
            </p:cNvSpPr>
            <p:nvPr/>
          </p:nvSpPr>
          <p:spPr bwMode="auto">
            <a:xfrm>
              <a:off x="2386013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50" name="Rectangle 27"/>
            <p:cNvSpPr>
              <a:spLocks noChangeArrowheads="1"/>
            </p:cNvSpPr>
            <p:nvPr/>
          </p:nvSpPr>
          <p:spPr bwMode="auto">
            <a:xfrm>
              <a:off x="247332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2516188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52" name="Freeform 29"/>
            <p:cNvSpPr>
              <a:spLocks noEditPoints="1"/>
            </p:cNvSpPr>
            <p:nvPr/>
          </p:nvSpPr>
          <p:spPr bwMode="auto">
            <a:xfrm>
              <a:off x="2339975" y="3217864"/>
              <a:ext cx="249238" cy="223838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53" name="Rectangle 30"/>
            <p:cNvSpPr>
              <a:spLocks noChangeArrowheads="1"/>
            </p:cNvSpPr>
            <p:nvPr/>
          </p:nvSpPr>
          <p:spPr bwMode="auto">
            <a:xfrm>
              <a:off x="2387600" y="3200401"/>
              <a:ext cx="206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54" name="Rectangle 31"/>
            <p:cNvSpPr>
              <a:spLocks noChangeArrowheads="1"/>
            </p:cNvSpPr>
            <p:nvPr/>
          </p:nvSpPr>
          <p:spPr bwMode="auto">
            <a:xfrm>
              <a:off x="2525713" y="3200401"/>
              <a:ext cx="238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</p:grpSp>
      <p:sp>
        <p:nvSpPr>
          <p:cNvPr id="18" name="Rounded Rectangle 17"/>
          <p:cNvSpPr/>
          <p:nvPr/>
        </p:nvSpPr>
        <p:spPr bwMode="auto">
          <a:xfrm rot="18900000" flipV="1">
            <a:off x="5394353" y="4236098"/>
            <a:ext cx="1421902" cy="1421902"/>
          </a:xfrm>
          <a:prstGeom prst="roundRect">
            <a:avLst>
              <a:gd name="adj" fmla="val 9646"/>
            </a:avLst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5" name="Shape 719"/>
          <p:cNvSpPr/>
          <p:nvPr/>
        </p:nvSpPr>
        <p:spPr>
          <a:xfrm>
            <a:off x="5824054" y="4678297"/>
            <a:ext cx="562288" cy="483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</a:p>
        </p:txBody>
      </p:sp>
      <p:sp>
        <p:nvSpPr>
          <p:cNvPr id="24" name="Rounded Rectangle 23"/>
          <p:cNvSpPr/>
          <p:nvPr/>
        </p:nvSpPr>
        <p:spPr bwMode="auto">
          <a:xfrm rot="18900000" flipV="1">
            <a:off x="4338645" y="3180390"/>
            <a:ext cx="1421902" cy="1421902"/>
          </a:xfrm>
          <a:prstGeom prst="roundRect">
            <a:avLst>
              <a:gd name="adj" fmla="val 9646"/>
            </a:avLst>
          </a:prstGeom>
          <a:solidFill>
            <a:srgbClr val="258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6" name="Shape 2102"/>
          <p:cNvSpPr/>
          <p:nvPr/>
        </p:nvSpPr>
        <p:spPr>
          <a:xfrm>
            <a:off x="4695322" y="3609157"/>
            <a:ext cx="689410" cy="551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27" name="Rounded Rectangle 26"/>
          <p:cNvSpPr/>
          <p:nvPr/>
        </p:nvSpPr>
        <p:spPr bwMode="auto">
          <a:xfrm rot="18900000" flipV="1">
            <a:off x="5394353" y="2124681"/>
            <a:ext cx="1421902" cy="1421902"/>
          </a:xfrm>
          <a:prstGeom prst="roundRect">
            <a:avLst>
              <a:gd name="adj" fmla="val 9646"/>
            </a:avLst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7" name="Freeform 56"/>
          <p:cNvSpPr/>
          <p:nvPr/>
        </p:nvSpPr>
        <p:spPr bwMode="auto">
          <a:xfrm>
            <a:off x="5825206" y="2600225"/>
            <a:ext cx="636427" cy="519433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221331" y="1899173"/>
            <a:ext cx="3749793" cy="3773326"/>
          </a:xfrm>
          <a:prstGeom prst="ellipse">
            <a:avLst/>
          </a:prstGeom>
          <a:noFill/>
          <a:ln w="38100" cmpd="dbl">
            <a:solidFill>
              <a:srgbClr val="258A37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71918" y="4107398"/>
            <a:ext cx="998411" cy="1004677"/>
          </a:xfrm>
          <a:prstGeom prst="ellipse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3" name="Freeform 51"/>
          <p:cNvSpPr>
            <a:spLocks noEditPoints="1"/>
          </p:cNvSpPr>
          <p:nvPr/>
        </p:nvSpPr>
        <p:spPr bwMode="auto">
          <a:xfrm>
            <a:off x="7725496" y="4399710"/>
            <a:ext cx="538680" cy="444997"/>
          </a:xfrm>
          <a:custGeom>
            <a:avLst/>
            <a:gdLst>
              <a:gd name="T0" fmla="*/ 83 w 107"/>
              <a:gd name="T1" fmla="*/ 63 h 88"/>
              <a:gd name="T2" fmla="*/ 83 w 107"/>
              <a:gd name="T3" fmla="*/ 7 h 88"/>
              <a:gd name="T4" fmla="*/ 83 w 107"/>
              <a:gd name="T5" fmla="*/ 3 h 88"/>
              <a:gd name="T6" fmla="*/ 85 w 107"/>
              <a:gd name="T7" fmla="*/ 0 h 88"/>
              <a:gd name="T8" fmla="*/ 87 w 107"/>
              <a:gd name="T9" fmla="*/ 0 h 88"/>
              <a:gd name="T10" fmla="*/ 89 w 107"/>
              <a:gd name="T11" fmla="*/ 0 h 88"/>
              <a:gd name="T12" fmla="*/ 89 w 107"/>
              <a:gd name="T13" fmla="*/ 69 h 88"/>
              <a:gd name="T14" fmla="*/ 87 w 107"/>
              <a:gd name="T15" fmla="*/ 70 h 88"/>
              <a:gd name="T16" fmla="*/ 85 w 107"/>
              <a:gd name="T17" fmla="*/ 69 h 88"/>
              <a:gd name="T18" fmla="*/ 83 w 107"/>
              <a:gd name="T19" fmla="*/ 67 h 88"/>
              <a:gd name="T20" fmla="*/ 83 w 107"/>
              <a:gd name="T21" fmla="*/ 63 h 88"/>
              <a:gd name="T22" fmla="*/ 24 w 107"/>
              <a:gd name="T23" fmla="*/ 63 h 88"/>
              <a:gd name="T24" fmla="*/ 24 w 107"/>
              <a:gd name="T25" fmla="*/ 7 h 88"/>
              <a:gd name="T26" fmla="*/ 24 w 107"/>
              <a:gd name="T27" fmla="*/ 3 h 88"/>
              <a:gd name="T28" fmla="*/ 22 w 107"/>
              <a:gd name="T29" fmla="*/ 0 h 88"/>
              <a:gd name="T30" fmla="*/ 20 w 107"/>
              <a:gd name="T31" fmla="*/ 0 h 88"/>
              <a:gd name="T32" fmla="*/ 18 w 107"/>
              <a:gd name="T33" fmla="*/ 0 h 88"/>
              <a:gd name="T34" fmla="*/ 18 w 107"/>
              <a:gd name="T35" fmla="*/ 69 h 88"/>
              <a:gd name="T36" fmla="*/ 20 w 107"/>
              <a:gd name="T37" fmla="*/ 70 h 88"/>
              <a:gd name="T38" fmla="*/ 22 w 107"/>
              <a:gd name="T39" fmla="*/ 69 h 88"/>
              <a:gd name="T40" fmla="*/ 24 w 107"/>
              <a:gd name="T41" fmla="*/ 67 h 88"/>
              <a:gd name="T42" fmla="*/ 24 w 107"/>
              <a:gd name="T43" fmla="*/ 63 h 88"/>
              <a:gd name="T44" fmla="*/ 36 w 107"/>
              <a:gd name="T45" fmla="*/ 51 h 88"/>
              <a:gd name="T46" fmla="*/ 36 w 107"/>
              <a:gd name="T47" fmla="*/ 55 h 88"/>
              <a:gd name="T48" fmla="*/ 33 w 107"/>
              <a:gd name="T49" fmla="*/ 58 h 88"/>
              <a:gd name="T50" fmla="*/ 31 w 107"/>
              <a:gd name="T51" fmla="*/ 59 h 88"/>
              <a:gd name="T52" fmla="*/ 29 w 107"/>
              <a:gd name="T53" fmla="*/ 58 h 88"/>
              <a:gd name="T54" fmla="*/ 29 w 107"/>
              <a:gd name="T55" fmla="*/ 12 h 88"/>
              <a:gd name="T56" fmla="*/ 31 w 107"/>
              <a:gd name="T57" fmla="*/ 11 h 88"/>
              <a:gd name="T58" fmla="*/ 33 w 107"/>
              <a:gd name="T59" fmla="*/ 12 h 88"/>
              <a:gd name="T60" fmla="*/ 36 w 107"/>
              <a:gd name="T61" fmla="*/ 14 h 88"/>
              <a:gd name="T62" fmla="*/ 36 w 107"/>
              <a:gd name="T63" fmla="*/ 18 h 88"/>
              <a:gd name="T64" fmla="*/ 36 w 107"/>
              <a:gd name="T65" fmla="*/ 51 h 88"/>
              <a:gd name="T66" fmla="*/ 61 w 107"/>
              <a:gd name="T67" fmla="*/ 80 h 88"/>
              <a:gd name="T68" fmla="*/ 54 w 107"/>
              <a:gd name="T69" fmla="*/ 88 h 88"/>
              <a:gd name="T70" fmla="*/ 46 w 107"/>
              <a:gd name="T71" fmla="*/ 80 h 88"/>
              <a:gd name="T72" fmla="*/ 46 w 107"/>
              <a:gd name="T73" fmla="*/ 24 h 88"/>
              <a:gd name="T74" fmla="*/ 54 w 107"/>
              <a:gd name="T75" fmla="*/ 16 h 88"/>
              <a:gd name="T76" fmla="*/ 61 w 107"/>
              <a:gd name="T77" fmla="*/ 24 h 88"/>
              <a:gd name="T78" fmla="*/ 61 w 107"/>
              <a:gd name="T79" fmla="*/ 80 h 88"/>
              <a:gd name="T80" fmla="*/ 71 w 107"/>
              <a:gd name="T81" fmla="*/ 51 h 88"/>
              <a:gd name="T82" fmla="*/ 71 w 107"/>
              <a:gd name="T83" fmla="*/ 55 h 88"/>
              <a:gd name="T84" fmla="*/ 74 w 107"/>
              <a:gd name="T85" fmla="*/ 58 h 88"/>
              <a:gd name="T86" fmla="*/ 76 w 107"/>
              <a:gd name="T87" fmla="*/ 59 h 88"/>
              <a:gd name="T88" fmla="*/ 78 w 107"/>
              <a:gd name="T89" fmla="*/ 58 h 88"/>
              <a:gd name="T90" fmla="*/ 78 w 107"/>
              <a:gd name="T91" fmla="*/ 12 h 88"/>
              <a:gd name="T92" fmla="*/ 76 w 107"/>
              <a:gd name="T93" fmla="*/ 11 h 88"/>
              <a:gd name="T94" fmla="*/ 74 w 107"/>
              <a:gd name="T95" fmla="*/ 12 h 88"/>
              <a:gd name="T96" fmla="*/ 71 w 107"/>
              <a:gd name="T97" fmla="*/ 14 h 88"/>
              <a:gd name="T98" fmla="*/ 71 w 107"/>
              <a:gd name="T99" fmla="*/ 18 h 88"/>
              <a:gd name="T100" fmla="*/ 71 w 107"/>
              <a:gd name="T101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55208" y="4107398"/>
            <a:ext cx="998411" cy="1004677"/>
          </a:xfrm>
          <a:prstGeom prst="ellipse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 dirty="0">
              <a:solidFill>
                <a:schemeClr val="bg1"/>
              </a:solidFill>
            </a:endParaRPr>
          </a:p>
        </p:txBody>
      </p:sp>
      <p:sp>
        <p:nvSpPr>
          <p:cNvPr id="64" name="Freeform 37"/>
          <p:cNvSpPr>
            <a:spLocks noEditPoints="1"/>
          </p:cNvSpPr>
          <p:nvPr/>
        </p:nvSpPr>
        <p:spPr bwMode="auto">
          <a:xfrm>
            <a:off x="3977718" y="4327005"/>
            <a:ext cx="569408" cy="565461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3 w 120"/>
              <a:gd name="T5" fmla="*/ 24 h 120"/>
              <a:gd name="T6" fmla="*/ 86 w 120"/>
              <a:gd name="T7" fmla="*/ 14 h 120"/>
              <a:gd name="T8" fmla="*/ 86 w 120"/>
              <a:gd name="T9" fmla="*/ 28 h 120"/>
              <a:gd name="T10" fmla="*/ 47 w 120"/>
              <a:gd name="T11" fmla="*/ 77 h 120"/>
              <a:gd name="T12" fmla="*/ 41 w 120"/>
              <a:gd name="T13" fmla="*/ 88 h 120"/>
              <a:gd name="T14" fmla="*/ 38 w 120"/>
              <a:gd name="T15" fmla="*/ 95 h 120"/>
              <a:gd name="T16" fmla="*/ 37 w 120"/>
              <a:gd name="T17" fmla="*/ 110 h 120"/>
              <a:gd name="T18" fmla="*/ 31 w 120"/>
              <a:gd name="T19" fmla="*/ 99 h 120"/>
              <a:gd name="T20" fmla="*/ 26 w 120"/>
              <a:gd name="T21" fmla="*/ 89 h 120"/>
              <a:gd name="T22" fmla="*/ 17 w 120"/>
              <a:gd name="T23" fmla="*/ 82 h 120"/>
              <a:gd name="T24" fmla="*/ 16 w 120"/>
              <a:gd name="T25" fmla="*/ 68 h 120"/>
              <a:gd name="T26" fmla="*/ 15 w 120"/>
              <a:gd name="T27" fmla="*/ 60 h 120"/>
              <a:gd name="T28" fmla="*/ 10 w 120"/>
              <a:gd name="T29" fmla="*/ 54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8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1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7 w 120"/>
              <a:gd name="T61" fmla="*/ 62 h 120"/>
              <a:gd name="T62" fmla="*/ 41 w 120"/>
              <a:gd name="T63" fmla="*/ 66 h 120"/>
              <a:gd name="T64" fmla="*/ 47 w 120"/>
              <a:gd name="T65" fmla="*/ 77 h 120"/>
              <a:gd name="T66" fmla="*/ 55 w 120"/>
              <a:gd name="T67" fmla="*/ 21 h 120"/>
              <a:gd name="T68" fmla="*/ 44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2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6 w 120"/>
              <a:gd name="T81" fmla="*/ 67 h 120"/>
              <a:gd name="T82" fmla="*/ 97 w 120"/>
              <a:gd name="T83" fmla="*/ 56 h 120"/>
              <a:gd name="T84" fmla="*/ 105 w 120"/>
              <a:gd name="T85" fmla="*/ 49 h 120"/>
              <a:gd name="T86" fmla="*/ 93 w 120"/>
              <a:gd name="T87" fmla="*/ 39 h 120"/>
              <a:gd name="T88" fmla="*/ 91 w 120"/>
              <a:gd name="T89" fmla="*/ 52 h 120"/>
              <a:gd name="T90" fmla="*/ 79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" name="Oval 4"/>
          <p:cNvSpPr/>
          <p:nvPr/>
        </p:nvSpPr>
        <p:spPr>
          <a:xfrm>
            <a:off x="7435780" y="2418088"/>
            <a:ext cx="998411" cy="1004677"/>
          </a:xfrm>
          <a:prstGeom prst="ellipse">
            <a:avLst/>
          </a:prstGeom>
          <a:solidFill>
            <a:srgbClr val="258A3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5" name="Shape 3659"/>
          <p:cNvSpPr/>
          <p:nvPr/>
        </p:nvSpPr>
        <p:spPr>
          <a:xfrm>
            <a:off x="7649007" y="2640610"/>
            <a:ext cx="607596" cy="569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18" name="Oval 17"/>
          <p:cNvSpPr/>
          <p:nvPr/>
        </p:nvSpPr>
        <p:spPr>
          <a:xfrm>
            <a:off x="3777268" y="2418088"/>
            <a:ext cx="998411" cy="1004677"/>
          </a:xfrm>
          <a:prstGeom prst="ellipse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 dirty="0">
              <a:solidFill>
                <a:schemeClr val="bg1"/>
              </a:solidFill>
            </a:endParaRPr>
          </a:p>
        </p:txBody>
      </p:sp>
      <p:sp>
        <p:nvSpPr>
          <p:cNvPr id="66" name="Freeform 61"/>
          <p:cNvSpPr>
            <a:spLocks noEditPoints="1"/>
          </p:cNvSpPr>
          <p:nvPr/>
        </p:nvSpPr>
        <p:spPr bwMode="auto">
          <a:xfrm>
            <a:off x="3967927" y="2693372"/>
            <a:ext cx="591295" cy="464084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" name="Freeform 5"/>
          <p:cNvSpPr/>
          <p:nvPr/>
        </p:nvSpPr>
        <p:spPr bwMode="auto">
          <a:xfrm>
            <a:off x="5105400" y="1699420"/>
            <a:ext cx="1981200" cy="4103384"/>
          </a:xfrm>
          <a:custGeom>
            <a:avLst/>
            <a:gdLst>
              <a:gd name="T0" fmla="*/ 852 w 852"/>
              <a:gd name="T1" fmla="*/ 1682 h 1768"/>
              <a:gd name="T2" fmla="*/ 766 w 852"/>
              <a:gd name="T3" fmla="*/ 1768 h 1768"/>
              <a:gd name="T4" fmla="*/ 86 w 852"/>
              <a:gd name="T5" fmla="*/ 1768 h 1768"/>
              <a:gd name="T6" fmla="*/ 0 w 852"/>
              <a:gd name="T7" fmla="*/ 1682 h 1768"/>
              <a:gd name="T8" fmla="*/ 0 w 852"/>
              <a:gd name="T9" fmla="*/ 86 h 1768"/>
              <a:gd name="T10" fmla="*/ 86 w 852"/>
              <a:gd name="T11" fmla="*/ 0 h 1768"/>
              <a:gd name="T12" fmla="*/ 766 w 852"/>
              <a:gd name="T13" fmla="*/ 0 h 1768"/>
              <a:gd name="T14" fmla="*/ 852 w 852"/>
              <a:gd name="T15" fmla="*/ 86 h 1768"/>
              <a:gd name="T16" fmla="*/ 852 w 852"/>
              <a:gd name="T17" fmla="*/ 1682 h 1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2" h="1768">
                <a:moveTo>
                  <a:pt x="852" y="1682"/>
                </a:moveTo>
                <a:cubicBezTo>
                  <a:pt x="852" y="1730"/>
                  <a:pt x="813" y="1768"/>
                  <a:pt x="766" y="1768"/>
                </a:cubicBezTo>
                <a:cubicBezTo>
                  <a:pt x="86" y="1768"/>
                  <a:pt x="86" y="1768"/>
                  <a:pt x="86" y="1768"/>
                </a:cubicBezTo>
                <a:cubicBezTo>
                  <a:pt x="39" y="1768"/>
                  <a:pt x="0" y="1730"/>
                  <a:pt x="0" y="1682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39"/>
                  <a:pt x="39" y="0"/>
                  <a:pt x="8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13" y="0"/>
                  <a:pt x="852" y="39"/>
                  <a:pt x="852" y="86"/>
                </a:cubicBezTo>
                <a:lnTo>
                  <a:pt x="852" y="1682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Oval 7"/>
          <p:cNvSpPr>
            <a:spLocks noChangeArrowheads="1"/>
          </p:cNvSpPr>
          <p:nvPr/>
        </p:nvSpPr>
        <p:spPr bwMode="auto">
          <a:xfrm>
            <a:off x="6066319" y="1894201"/>
            <a:ext cx="59362" cy="59362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Oval 8"/>
          <p:cNvSpPr>
            <a:spLocks noChangeArrowheads="1"/>
          </p:cNvSpPr>
          <p:nvPr/>
        </p:nvSpPr>
        <p:spPr bwMode="auto">
          <a:xfrm>
            <a:off x="6088580" y="1916462"/>
            <a:ext cx="14840" cy="14840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2" name="Oval 9"/>
          <p:cNvSpPr>
            <a:spLocks noChangeArrowheads="1"/>
          </p:cNvSpPr>
          <p:nvPr/>
        </p:nvSpPr>
        <p:spPr bwMode="auto">
          <a:xfrm>
            <a:off x="6066319" y="1890491"/>
            <a:ext cx="59362" cy="57507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3" name="Oval 10"/>
          <p:cNvSpPr>
            <a:spLocks noChangeArrowheads="1"/>
          </p:cNvSpPr>
          <p:nvPr/>
        </p:nvSpPr>
        <p:spPr bwMode="auto">
          <a:xfrm>
            <a:off x="6088580" y="1910896"/>
            <a:ext cx="14840" cy="14840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Oval 11"/>
          <p:cNvSpPr>
            <a:spLocks noChangeArrowheads="1"/>
          </p:cNvSpPr>
          <p:nvPr/>
        </p:nvSpPr>
        <p:spPr bwMode="auto">
          <a:xfrm>
            <a:off x="6077449" y="1899766"/>
            <a:ext cx="37101" cy="37101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Oval 12"/>
          <p:cNvSpPr>
            <a:spLocks noChangeArrowheads="1"/>
          </p:cNvSpPr>
          <p:nvPr/>
        </p:nvSpPr>
        <p:spPr bwMode="auto">
          <a:xfrm>
            <a:off x="6077449" y="1899766"/>
            <a:ext cx="37101" cy="37101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Oval 13"/>
          <p:cNvSpPr>
            <a:spLocks noChangeArrowheads="1"/>
          </p:cNvSpPr>
          <p:nvPr/>
        </p:nvSpPr>
        <p:spPr bwMode="auto">
          <a:xfrm>
            <a:off x="6086725" y="1909042"/>
            <a:ext cx="18551" cy="20406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6086725" y="1909042"/>
            <a:ext cx="18551" cy="20406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Oval 15"/>
          <p:cNvSpPr>
            <a:spLocks noChangeArrowheads="1"/>
          </p:cNvSpPr>
          <p:nvPr/>
        </p:nvSpPr>
        <p:spPr bwMode="auto">
          <a:xfrm>
            <a:off x="6094146" y="1916462"/>
            <a:ext cx="3710" cy="371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Oval 16"/>
          <p:cNvSpPr>
            <a:spLocks noChangeArrowheads="1"/>
          </p:cNvSpPr>
          <p:nvPr/>
        </p:nvSpPr>
        <p:spPr bwMode="auto">
          <a:xfrm>
            <a:off x="6094146" y="1916462"/>
            <a:ext cx="3710" cy="371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>
            <a:off x="5938321" y="5370577"/>
            <a:ext cx="315360" cy="313505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18"/>
          <p:cNvSpPr/>
          <p:nvPr/>
        </p:nvSpPr>
        <p:spPr bwMode="auto">
          <a:xfrm>
            <a:off x="6023653" y="5455909"/>
            <a:ext cx="144694" cy="142840"/>
          </a:xfrm>
          <a:custGeom>
            <a:avLst/>
            <a:gdLst>
              <a:gd name="T0" fmla="*/ 62 w 62"/>
              <a:gd name="T1" fmla="*/ 42 h 61"/>
              <a:gd name="T2" fmla="*/ 42 w 62"/>
              <a:gd name="T3" fmla="*/ 61 h 61"/>
              <a:gd name="T4" fmla="*/ 20 w 62"/>
              <a:gd name="T5" fmla="*/ 61 h 61"/>
              <a:gd name="T6" fmla="*/ 0 w 62"/>
              <a:gd name="T7" fmla="*/ 42 h 61"/>
              <a:gd name="T8" fmla="*/ 0 w 62"/>
              <a:gd name="T9" fmla="*/ 20 h 61"/>
              <a:gd name="T10" fmla="*/ 20 w 62"/>
              <a:gd name="T11" fmla="*/ 0 h 61"/>
              <a:gd name="T12" fmla="*/ 42 w 62"/>
              <a:gd name="T13" fmla="*/ 0 h 61"/>
              <a:gd name="T14" fmla="*/ 62 w 62"/>
              <a:gd name="T15" fmla="*/ 20 h 61"/>
              <a:gd name="T16" fmla="*/ 62 w 62"/>
              <a:gd name="T17" fmla="*/ 4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61">
                <a:moveTo>
                  <a:pt x="62" y="42"/>
                </a:moveTo>
                <a:cubicBezTo>
                  <a:pt x="62" y="52"/>
                  <a:pt x="53" y="61"/>
                  <a:pt x="4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9" y="61"/>
                  <a:pt x="0" y="52"/>
                  <a:pt x="0" y="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53" y="0"/>
                  <a:pt x="62" y="9"/>
                  <a:pt x="62" y="20"/>
                </a:cubicBezTo>
                <a:lnTo>
                  <a:pt x="62" y="42"/>
                </a:lnTo>
                <a:close/>
              </a:path>
            </a:pathLst>
          </a:custGeom>
          <a:noFill/>
          <a:ln w="7938" cap="flat">
            <a:solidFill>
              <a:srgbClr val="18181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Rectangle 19"/>
          <p:cNvSpPr>
            <a:spLocks noChangeArrowheads="1"/>
          </p:cNvSpPr>
          <p:nvPr/>
        </p:nvSpPr>
        <p:spPr bwMode="auto">
          <a:xfrm>
            <a:off x="5248240" y="2306024"/>
            <a:ext cx="1697377" cy="2969945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Freeform 21"/>
          <p:cNvSpPr/>
          <p:nvPr/>
        </p:nvSpPr>
        <p:spPr bwMode="auto">
          <a:xfrm>
            <a:off x="5947596" y="2038896"/>
            <a:ext cx="356171" cy="77912"/>
          </a:xfrm>
          <a:custGeom>
            <a:avLst/>
            <a:gdLst>
              <a:gd name="T0" fmla="*/ 17 w 153"/>
              <a:gd name="T1" fmla="*/ 34 h 34"/>
              <a:gd name="T2" fmla="*/ 0 w 153"/>
              <a:gd name="T3" fmla="*/ 17 h 34"/>
              <a:gd name="T4" fmla="*/ 17 w 153"/>
              <a:gd name="T5" fmla="*/ 0 h 34"/>
              <a:gd name="T6" fmla="*/ 136 w 153"/>
              <a:gd name="T7" fmla="*/ 0 h 34"/>
              <a:gd name="T8" fmla="*/ 153 w 153"/>
              <a:gd name="T9" fmla="*/ 17 h 34"/>
              <a:gd name="T10" fmla="*/ 136 w 153"/>
              <a:gd name="T11" fmla="*/ 34 h 34"/>
              <a:gd name="T12" fmla="*/ 17 w 153"/>
              <a:gd name="T13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3" h="34">
                <a:moveTo>
                  <a:pt x="17" y="34"/>
                </a:moveTo>
                <a:cubicBezTo>
                  <a:pt x="8" y="34"/>
                  <a:pt x="0" y="26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45" y="0"/>
                  <a:pt x="153" y="7"/>
                  <a:pt x="153" y="17"/>
                </a:cubicBezTo>
                <a:cubicBezTo>
                  <a:pt x="153" y="26"/>
                  <a:pt x="145" y="34"/>
                  <a:pt x="136" y="34"/>
                </a:cubicBezTo>
                <a:lnTo>
                  <a:pt x="17" y="34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5" name="Freeform 22"/>
          <p:cNvSpPr/>
          <p:nvPr/>
        </p:nvSpPr>
        <p:spPr bwMode="auto">
          <a:xfrm>
            <a:off x="5968002" y="2059301"/>
            <a:ext cx="311649" cy="35247"/>
          </a:xfrm>
          <a:custGeom>
            <a:avLst/>
            <a:gdLst>
              <a:gd name="T0" fmla="*/ 134 w 134"/>
              <a:gd name="T1" fmla="*/ 8 h 15"/>
              <a:gd name="T2" fmla="*/ 127 w 134"/>
              <a:gd name="T3" fmla="*/ 15 h 15"/>
              <a:gd name="T4" fmla="*/ 8 w 134"/>
              <a:gd name="T5" fmla="*/ 15 h 15"/>
              <a:gd name="T6" fmla="*/ 0 w 134"/>
              <a:gd name="T7" fmla="*/ 8 h 15"/>
              <a:gd name="T8" fmla="*/ 0 w 134"/>
              <a:gd name="T9" fmla="*/ 8 h 15"/>
              <a:gd name="T10" fmla="*/ 8 w 134"/>
              <a:gd name="T11" fmla="*/ 0 h 15"/>
              <a:gd name="T12" fmla="*/ 127 w 134"/>
              <a:gd name="T13" fmla="*/ 0 h 15"/>
              <a:gd name="T14" fmla="*/ 134 w 134"/>
              <a:gd name="T15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4" h="15">
                <a:moveTo>
                  <a:pt x="134" y="8"/>
                </a:moveTo>
                <a:cubicBezTo>
                  <a:pt x="134" y="12"/>
                  <a:pt x="131" y="15"/>
                  <a:pt x="127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1" y="0"/>
                  <a:pt x="134" y="3"/>
                  <a:pt x="134" y="8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6" name="Oval 23"/>
          <p:cNvSpPr>
            <a:spLocks noChangeArrowheads="1"/>
          </p:cNvSpPr>
          <p:nvPr/>
        </p:nvSpPr>
        <p:spPr bwMode="auto">
          <a:xfrm>
            <a:off x="5830728" y="2050026"/>
            <a:ext cx="55652" cy="55652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TextBox 42"/>
          <p:cNvSpPr txBox="1"/>
          <p:nvPr/>
        </p:nvSpPr>
        <p:spPr>
          <a:xfrm>
            <a:off x="8634292" y="2820468"/>
            <a:ext cx="2629019" cy="3897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68" name="TextBox 44"/>
          <p:cNvSpPr txBox="1"/>
          <p:nvPr/>
        </p:nvSpPr>
        <p:spPr>
          <a:xfrm>
            <a:off x="8618101" y="2580157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TextBox 42"/>
          <p:cNvSpPr txBox="1"/>
          <p:nvPr/>
        </p:nvSpPr>
        <p:spPr>
          <a:xfrm>
            <a:off x="8634292" y="4505939"/>
            <a:ext cx="2629019" cy="3897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76" name="TextBox 44"/>
          <p:cNvSpPr txBox="1"/>
          <p:nvPr/>
        </p:nvSpPr>
        <p:spPr>
          <a:xfrm>
            <a:off x="8618101" y="4265628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TextBox 42"/>
          <p:cNvSpPr txBox="1"/>
          <p:nvPr/>
        </p:nvSpPr>
        <p:spPr>
          <a:xfrm>
            <a:off x="946623" y="2876862"/>
            <a:ext cx="2618480" cy="3897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78" name="TextBox 44"/>
          <p:cNvSpPr txBox="1"/>
          <p:nvPr/>
        </p:nvSpPr>
        <p:spPr>
          <a:xfrm>
            <a:off x="1806587" y="2640610"/>
            <a:ext cx="172876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TextBox 42"/>
          <p:cNvSpPr txBox="1"/>
          <p:nvPr/>
        </p:nvSpPr>
        <p:spPr>
          <a:xfrm>
            <a:off x="946623" y="4511849"/>
            <a:ext cx="2618480" cy="3897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33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80" name="TextBox 44"/>
          <p:cNvSpPr txBox="1"/>
          <p:nvPr/>
        </p:nvSpPr>
        <p:spPr>
          <a:xfrm>
            <a:off x="1806587" y="4275597"/>
            <a:ext cx="172876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29516" y="1721681"/>
            <a:ext cx="1936679" cy="4060718"/>
            <a:chOff x="5129516" y="1721681"/>
            <a:chExt cx="1936679" cy="4060718"/>
          </a:xfrm>
        </p:grpSpPr>
        <p:sp>
          <p:nvSpPr>
            <p:cNvPr id="39" name="Freeform 6"/>
            <p:cNvSpPr/>
            <p:nvPr/>
          </p:nvSpPr>
          <p:spPr bwMode="auto">
            <a:xfrm>
              <a:off x="5129516" y="1721681"/>
              <a:ext cx="1936679" cy="4060718"/>
            </a:xfrm>
            <a:custGeom>
              <a:avLst/>
              <a:gdLst>
                <a:gd name="T0" fmla="*/ 76 w 833"/>
                <a:gd name="T1" fmla="*/ 1750 h 1750"/>
                <a:gd name="T2" fmla="*/ 0 w 833"/>
                <a:gd name="T3" fmla="*/ 1673 h 1750"/>
                <a:gd name="T4" fmla="*/ 0 w 833"/>
                <a:gd name="T5" fmla="*/ 77 h 1750"/>
                <a:gd name="T6" fmla="*/ 76 w 833"/>
                <a:gd name="T7" fmla="*/ 0 h 1750"/>
                <a:gd name="T8" fmla="*/ 756 w 833"/>
                <a:gd name="T9" fmla="*/ 0 h 1750"/>
                <a:gd name="T10" fmla="*/ 833 w 833"/>
                <a:gd name="T11" fmla="*/ 77 h 1750"/>
                <a:gd name="T12" fmla="*/ 833 w 833"/>
                <a:gd name="T13" fmla="*/ 1673 h 1750"/>
                <a:gd name="T14" fmla="*/ 756 w 833"/>
                <a:gd name="T15" fmla="*/ 1750 h 1750"/>
                <a:gd name="T16" fmla="*/ 76 w 833"/>
                <a:gd name="T17" fmla="*/ 1750 h 1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1750">
                  <a:moveTo>
                    <a:pt x="76" y="1750"/>
                  </a:moveTo>
                  <a:cubicBezTo>
                    <a:pt x="34" y="1750"/>
                    <a:pt x="0" y="1716"/>
                    <a:pt x="0" y="16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56" y="0"/>
                    <a:pt x="756" y="0"/>
                    <a:pt x="756" y="0"/>
                  </a:cubicBezTo>
                  <a:cubicBezTo>
                    <a:pt x="798" y="0"/>
                    <a:pt x="833" y="35"/>
                    <a:pt x="833" y="77"/>
                  </a:cubicBezTo>
                  <a:cubicBezTo>
                    <a:pt x="833" y="1673"/>
                    <a:pt x="833" y="1673"/>
                    <a:pt x="833" y="1673"/>
                  </a:cubicBezTo>
                  <a:cubicBezTo>
                    <a:pt x="833" y="1716"/>
                    <a:pt x="798" y="1750"/>
                    <a:pt x="756" y="1750"/>
                  </a:cubicBezTo>
                  <a:lnTo>
                    <a:pt x="76" y="175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" t="1924" r="64652" b="608"/>
            <a:stretch>
              <a:fillRect/>
            </a:stretch>
          </p:blipFill>
          <p:spPr>
            <a:xfrm>
              <a:off x="5254984" y="2351878"/>
              <a:ext cx="1702110" cy="2994131"/>
            </a:xfrm>
            <a:custGeom>
              <a:avLst/>
              <a:gdLst>
                <a:gd name="connsiteX0" fmla="*/ 0 w 1702110"/>
                <a:gd name="connsiteY0" fmla="*/ 0 h 2994131"/>
                <a:gd name="connsiteX1" fmla="*/ 1702110 w 1702110"/>
                <a:gd name="connsiteY1" fmla="*/ 0 h 2994131"/>
                <a:gd name="connsiteX2" fmla="*/ 1702110 w 1702110"/>
                <a:gd name="connsiteY2" fmla="*/ 2994131 h 2994131"/>
                <a:gd name="connsiteX3" fmla="*/ 0 w 1702110"/>
                <a:gd name="connsiteY3" fmla="*/ 2994131 h 29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2110" h="2994131">
                  <a:moveTo>
                    <a:pt x="0" y="0"/>
                  </a:moveTo>
                  <a:lnTo>
                    <a:pt x="1702110" y="0"/>
                  </a:lnTo>
                  <a:lnTo>
                    <a:pt x="1702110" y="2994131"/>
                  </a:lnTo>
                  <a:lnTo>
                    <a:pt x="0" y="2994131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09040" y="2178689"/>
            <a:ext cx="3228126" cy="3235745"/>
            <a:chOff x="906780" y="1634016"/>
            <a:chExt cx="2421094" cy="2426809"/>
          </a:xfrm>
        </p:grpSpPr>
        <p:sp>
          <p:nvSpPr>
            <p:cNvPr id="4" name="Teardrop 3"/>
            <p:cNvSpPr/>
            <p:nvPr/>
          </p:nvSpPr>
          <p:spPr>
            <a:xfrm>
              <a:off x="906780" y="2872105"/>
              <a:ext cx="1188720" cy="1188720"/>
            </a:xfrm>
            <a:prstGeom prst="teardrop">
              <a:avLst/>
            </a:prstGeom>
            <a:solidFill>
              <a:srgbClr val="0066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1" name="Teardrop 20"/>
            <p:cNvSpPr/>
            <p:nvPr/>
          </p:nvSpPr>
          <p:spPr>
            <a:xfrm flipH="1">
              <a:off x="2139154" y="2872105"/>
              <a:ext cx="1188720" cy="1188720"/>
            </a:xfrm>
            <a:prstGeom prst="teardrop">
              <a:avLst/>
            </a:prstGeom>
            <a:solidFill>
              <a:srgbClr val="0066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4" name="Teardrop 23"/>
            <p:cNvSpPr/>
            <p:nvPr/>
          </p:nvSpPr>
          <p:spPr>
            <a:xfrm rot="10800000">
              <a:off x="2139154" y="1634016"/>
              <a:ext cx="1188720" cy="1188720"/>
            </a:xfrm>
            <a:prstGeom prst="teardrop">
              <a:avLst/>
            </a:prstGeom>
            <a:solidFill>
              <a:srgbClr val="0066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7" name="Teardrop 26"/>
            <p:cNvSpPr/>
            <p:nvPr/>
          </p:nvSpPr>
          <p:spPr>
            <a:xfrm rot="10800000" flipH="1">
              <a:off x="906780" y="1634016"/>
              <a:ext cx="1188720" cy="1188720"/>
            </a:xfrm>
            <a:prstGeom prst="teardrop">
              <a:avLst/>
            </a:prstGeom>
            <a:solidFill>
              <a:srgbClr val="0066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230117" y="3209924"/>
            <a:ext cx="482602" cy="482602"/>
            <a:chOff x="1672587" y="2407443"/>
            <a:chExt cx="361951" cy="361951"/>
          </a:xfrm>
        </p:grpSpPr>
        <p:sp>
          <p:nvSpPr>
            <p:cNvPr id="28" name="Teardrop 27"/>
            <p:cNvSpPr/>
            <p:nvPr/>
          </p:nvSpPr>
          <p:spPr>
            <a:xfrm rot="10800000" flipH="1">
              <a:off x="1672587" y="2407443"/>
              <a:ext cx="361951" cy="361951"/>
            </a:xfrm>
            <a:prstGeom prst="teardrop">
              <a:avLst/>
            </a:prstGeom>
            <a:solidFill>
              <a:srgbClr val="258A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93953" y="2489539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S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33487" y="3204846"/>
            <a:ext cx="487680" cy="487680"/>
            <a:chOff x="2200115" y="2403635"/>
            <a:chExt cx="365760" cy="365760"/>
          </a:xfrm>
        </p:grpSpPr>
        <p:sp>
          <p:nvSpPr>
            <p:cNvPr id="25" name="Teardrop 24"/>
            <p:cNvSpPr/>
            <p:nvPr/>
          </p:nvSpPr>
          <p:spPr>
            <a:xfrm rot="10800000">
              <a:off x="2200115" y="2403635"/>
              <a:ext cx="365760" cy="365760"/>
            </a:xfrm>
            <a:prstGeom prst="teardrop">
              <a:avLst/>
            </a:prstGeom>
            <a:solidFill>
              <a:srgbClr val="258A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15526" y="2489539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W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25038" y="3900595"/>
            <a:ext cx="487680" cy="487680"/>
            <a:chOff x="1668778" y="2925446"/>
            <a:chExt cx="365760" cy="365760"/>
          </a:xfrm>
        </p:grpSpPr>
        <p:sp>
          <p:nvSpPr>
            <p:cNvPr id="5" name="Teardrop 4"/>
            <p:cNvSpPr/>
            <p:nvPr/>
          </p:nvSpPr>
          <p:spPr>
            <a:xfrm>
              <a:off x="1668778" y="2925446"/>
              <a:ext cx="365760" cy="365760"/>
            </a:xfrm>
            <a:prstGeom prst="teardrop">
              <a:avLst/>
            </a:prstGeom>
            <a:solidFill>
              <a:srgbClr val="258A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7761" y="2992101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O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33487" y="3900595"/>
            <a:ext cx="487680" cy="487680"/>
            <a:chOff x="2200115" y="2925446"/>
            <a:chExt cx="365760" cy="365760"/>
          </a:xfrm>
        </p:grpSpPr>
        <p:sp>
          <p:nvSpPr>
            <p:cNvPr id="22" name="Teardrop 21"/>
            <p:cNvSpPr/>
            <p:nvPr/>
          </p:nvSpPr>
          <p:spPr>
            <a:xfrm flipH="1">
              <a:off x="2200115" y="2925446"/>
              <a:ext cx="365760" cy="365760"/>
            </a:xfrm>
            <a:prstGeom prst="teardrop">
              <a:avLst/>
            </a:prstGeom>
            <a:solidFill>
              <a:srgbClr val="258A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85920" y="2971208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T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098368" y="4623504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38"/>
          <p:cNvSpPr txBox="1"/>
          <p:nvPr/>
        </p:nvSpPr>
        <p:spPr>
          <a:xfrm>
            <a:off x="1451736" y="4620717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38"/>
          <p:cNvSpPr txBox="1"/>
          <p:nvPr/>
        </p:nvSpPr>
        <p:spPr>
          <a:xfrm>
            <a:off x="3098368" y="2735867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38"/>
          <p:cNvSpPr txBox="1"/>
          <p:nvPr/>
        </p:nvSpPr>
        <p:spPr>
          <a:xfrm>
            <a:off x="1451736" y="2733080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1"/>
          <p:cNvSpPr txBox="1"/>
          <p:nvPr/>
        </p:nvSpPr>
        <p:spPr>
          <a:xfrm>
            <a:off x="4937819" y="2503660"/>
            <a:ext cx="3090145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4937819" y="2086093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51"/>
          <p:cNvSpPr txBox="1"/>
          <p:nvPr/>
        </p:nvSpPr>
        <p:spPr>
          <a:xfrm>
            <a:off x="8126496" y="2503660"/>
            <a:ext cx="3090145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8126496" y="2086093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51"/>
          <p:cNvSpPr txBox="1"/>
          <p:nvPr/>
        </p:nvSpPr>
        <p:spPr>
          <a:xfrm>
            <a:off x="4937819" y="4318163"/>
            <a:ext cx="3090145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4937819" y="3900596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51"/>
          <p:cNvSpPr txBox="1"/>
          <p:nvPr/>
        </p:nvSpPr>
        <p:spPr>
          <a:xfrm>
            <a:off x="8126496" y="4318163"/>
            <a:ext cx="3090145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6" name="Text Placeholder 2"/>
          <p:cNvSpPr txBox="1"/>
          <p:nvPr/>
        </p:nvSpPr>
        <p:spPr>
          <a:xfrm>
            <a:off x="8126496" y="3900596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Freeform 1492"/>
          <p:cNvSpPr>
            <a:spLocks noEditPoints="1"/>
          </p:cNvSpPr>
          <p:nvPr/>
        </p:nvSpPr>
        <p:spPr bwMode="auto">
          <a:xfrm>
            <a:off x="4400749" y="1249720"/>
            <a:ext cx="3263861" cy="4539735"/>
          </a:xfrm>
          <a:custGeom>
            <a:avLst/>
            <a:gdLst/>
            <a:ahLst/>
            <a:cxnLst>
              <a:cxn ang="0">
                <a:pos x="1097" y="1035"/>
              </a:cxn>
              <a:cxn ang="0">
                <a:pos x="1469" y="1061"/>
              </a:cxn>
              <a:cxn ang="0">
                <a:pos x="1423" y="955"/>
              </a:cxn>
              <a:cxn ang="0">
                <a:pos x="1496" y="777"/>
              </a:cxn>
              <a:cxn ang="0">
                <a:pos x="1456" y="592"/>
              </a:cxn>
              <a:cxn ang="0">
                <a:pos x="1269" y="581"/>
              </a:cxn>
              <a:cxn ang="0">
                <a:pos x="1257" y="418"/>
              </a:cxn>
              <a:cxn ang="0">
                <a:pos x="1055" y="382"/>
              </a:cxn>
              <a:cxn ang="0">
                <a:pos x="1185" y="297"/>
              </a:cxn>
              <a:cxn ang="0">
                <a:pos x="975" y="289"/>
              </a:cxn>
              <a:cxn ang="0">
                <a:pos x="935" y="105"/>
              </a:cxn>
              <a:cxn ang="0">
                <a:pos x="801" y="15"/>
              </a:cxn>
              <a:cxn ang="0">
                <a:pos x="661" y="235"/>
              </a:cxn>
              <a:cxn ang="0">
                <a:pos x="629" y="444"/>
              </a:cxn>
              <a:cxn ang="0">
                <a:pos x="416" y="350"/>
              </a:cxn>
              <a:cxn ang="0">
                <a:pos x="264" y="389"/>
              </a:cxn>
              <a:cxn ang="0">
                <a:pos x="294" y="568"/>
              </a:cxn>
              <a:cxn ang="0">
                <a:pos x="397" y="683"/>
              </a:cxn>
              <a:cxn ang="0">
                <a:pos x="361" y="810"/>
              </a:cxn>
              <a:cxn ang="0">
                <a:pos x="367" y="901"/>
              </a:cxn>
              <a:cxn ang="0">
                <a:pos x="345" y="998"/>
              </a:cxn>
              <a:cxn ang="0">
                <a:pos x="191" y="1145"/>
              </a:cxn>
              <a:cxn ang="0">
                <a:pos x="267" y="1206"/>
              </a:cxn>
              <a:cxn ang="0">
                <a:pos x="147" y="1374"/>
              </a:cxn>
              <a:cxn ang="0">
                <a:pos x="424" y="1409"/>
              </a:cxn>
              <a:cxn ang="0">
                <a:pos x="778" y="1265"/>
              </a:cxn>
              <a:cxn ang="0">
                <a:pos x="269" y="1543"/>
              </a:cxn>
              <a:cxn ang="0">
                <a:pos x="363" y="1606"/>
              </a:cxn>
              <a:cxn ang="0">
                <a:pos x="736" y="2057"/>
              </a:cxn>
              <a:cxn ang="0">
                <a:pos x="646" y="2098"/>
              </a:cxn>
              <a:cxn ang="0">
                <a:pos x="625" y="2154"/>
              </a:cxn>
              <a:cxn ang="0">
                <a:pos x="697" y="2186"/>
              </a:cxn>
              <a:cxn ang="0">
                <a:pos x="855" y="2163"/>
              </a:cxn>
              <a:cxn ang="0">
                <a:pos x="1001" y="2166"/>
              </a:cxn>
              <a:cxn ang="0">
                <a:pos x="1015" y="2113"/>
              </a:cxn>
              <a:cxn ang="0">
                <a:pos x="899" y="2070"/>
              </a:cxn>
              <a:cxn ang="0">
                <a:pos x="1087" y="1430"/>
              </a:cxn>
              <a:cxn ang="0">
                <a:pos x="1151" y="1330"/>
              </a:cxn>
              <a:cxn ang="0">
                <a:pos x="1135" y="1287"/>
              </a:cxn>
              <a:cxn ang="0">
                <a:pos x="1472" y="1318"/>
              </a:cxn>
              <a:cxn ang="0">
                <a:pos x="1234" y="1005"/>
              </a:cxn>
              <a:cxn ang="0">
                <a:pos x="1102" y="886"/>
              </a:cxn>
              <a:cxn ang="0">
                <a:pos x="829" y="788"/>
              </a:cxn>
              <a:cxn ang="0">
                <a:pos x="897" y="344"/>
              </a:cxn>
              <a:cxn ang="0">
                <a:pos x="782" y="603"/>
              </a:cxn>
              <a:cxn ang="0">
                <a:pos x="1085" y="730"/>
              </a:cxn>
              <a:cxn ang="0">
                <a:pos x="954" y="675"/>
              </a:cxn>
              <a:cxn ang="0">
                <a:pos x="1197" y="806"/>
              </a:cxn>
              <a:cxn ang="0">
                <a:pos x="1243" y="784"/>
              </a:cxn>
              <a:cxn ang="0">
                <a:pos x="1090" y="584"/>
              </a:cxn>
              <a:cxn ang="0">
                <a:pos x="973" y="529"/>
              </a:cxn>
              <a:cxn ang="0">
                <a:pos x="918" y="542"/>
              </a:cxn>
              <a:cxn ang="0">
                <a:pos x="905" y="238"/>
              </a:cxn>
              <a:cxn ang="0">
                <a:pos x="742" y="542"/>
              </a:cxn>
              <a:cxn ang="0">
                <a:pos x="493" y="469"/>
              </a:cxn>
              <a:cxn ang="0">
                <a:pos x="411" y="693"/>
              </a:cxn>
              <a:cxn ang="0">
                <a:pos x="604" y="771"/>
              </a:cxn>
              <a:cxn ang="0">
                <a:pos x="542" y="1049"/>
              </a:cxn>
              <a:cxn ang="0">
                <a:pos x="406" y="1064"/>
              </a:cxn>
              <a:cxn ang="0">
                <a:pos x="348" y="1233"/>
              </a:cxn>
              <a:cxn ang="0">
                <a:pos x="604" y="1208"/>
              </a:cxn>
              <a:cxn ang="0">
                <a:pos x="791" y="2165"/>
              </a:cxn>
              <a:cxn ang="0">
                <a:pos x="989" y="1209"/>
              </a:cxn>
            </a:cxnLst>
            <a:rect l="0" t="0" r="r" b="b"/>
            <a:pathLst>
              <a:path w="1581" h="2198">
                <a:moveTo>
                  <a:pt x="1576" y="1230"/>
                </a:moveTo>
                <a:cubicBezTo>
                  <a:pt x="1559" y="1233"/>
                  <a:pt x="1538" y="1234"/>
                  <a:pt x="1513" y="1232"/>
                </a:cubicBezTo>
                <a:cubicBezTo>
                  <a:pt x="1484" y="1230"/>
                  <a:pt x="1454" y="1225"/>
                  <a:pt x="1422" y="1219"/>
                </a:cubicBezTo>
                <a:cubicBezTo>
                  <a:pt x="1389" y="1214"/>
                  <a:pt x="1356" y="1209"/>
                  <a:pt x="1325" y="1206"/>
                </a:cubicBezTo>
                <a:cubicBezTo>
                  <a:pt x="1312" y="1205"/>
                  <a:pt x="1301" y="1205"/>
                  <a:pt x="1290" y="1205"/>
                </a:cubicBezTo>
                <a:cubicBezTo>
                  <a:pt x="1288" y="1205"/>
                  <a:pt x="1285" y="1205"/>
                  <a:pt x="1283" y="1206"/>
                </a:cubicBezTo>
                <a:cubicBezTo>
                  <a:pt x="1276" y="1206"/>
                  <a:pt x="1272" y="1207"/>
                  <a:pt x="1270" y="1203"/>
                </a:cubicBezTo>
                <a:cubicBezTo>
                  <a:pt x="1269" y="1201"/>
                  <a:pt x="1269" y="1201"/>
                  <a:pt x="1269" y="1201"/>
                </a:cubicBezTo>
                <a:cubicBezTo>
                  <a:pt x="1267" y="1201"/>
                  <a:pt x="1267" y="1201"/>
                  <a:pt x="1267" y="1201"/>
                </a:cubicBezTo>
                <a:cubicBezTo>
                  <a:pt x="1231" y="1205"/>
                  <a:pt x="1195" y="1205"/>
                  <a:pt x="1160" y="1203"/>
                </a:cubicBezTo>
                <a:cubicBezTo>
                  <a:pt x="1109" y="1199"/>
                  <a:pt x="1065" y="1189"/>
                  <a:pt x="1033" y="1173"/>
                </a:cubicBezTo>
                <a:cubicBezTo>
                  <a:pt x="1027" y="1170"/>
                  <a:pt x="1021" y="1164"/>
                  <a:pt x="1014" y="1159"/>
                </a:cubicBezTo>
                <a:cubicBezTo>
                  <a:pt x="1009" y="1154"/>
                  <a:pt x="1004" y="1150"/>
                  <a:pt x="999" y="1147"/>
                </a:cubicBezTo>
                <a:cubicBezTo>
                  <a:pt x="995" y="1145"/>
                  <a:pt x="992" y="1143"/>
                  <a:pt x="989" y="1141"/>
                </a:cubicBezTo>
                <a:cubicBezTo>
                  <a:pt x="979" y="1134"/>
                  <a:pt x="968" y="1127"/>
                  <a:pt x="964" y="1120"/>
                </a:cubicBezTo>
                <a:cubicBezTo>
                  <a:pt x="959" y="1111"/>
                  <a:pt x="957" y="1100"/>
                  <a:pt x="955" y="1089"/>
                </a:cubicBezTo>
                <a:cubicBezTo>
                  <a:pt x="953" y="1079"/>
                  <a:pt x="951" y="1068"/>
                  <a:pt x="946" y="1058"/>
                </a:cubicBezTo>
                <a:cubicBezTo>
                  <a:pt x="949" y="1058"/>
                  <a:pt x="952" y="1057"/>
                  <a:pt x="955" y="1056"/>
                </a:cubicBezTo>
                <a:cubicBezTo>
                  <a:pt x="968" y="1053"/>
                  <a:pt x="980" y="1051"/>
                  <a:pt x="990" y="1056"/>
                </a:cubicBezTo>
                <a:cubicBezTo>
                  <a:pt x="999" y="1061"/>
                  <a:pt x="1009" y="1069"/>
                  <a:pt x="1019" y="1077"/>
                </a:cubicBezTo>
                <a:cubicBezTo>
                  <a:pt x="1024" y="1081"/>
                  <a:pt x="1029" y="1085"/>
                  <a:pt x="1034" y="1089"/>
                </a:cubicBezTo>
                <a:cubicBezTo>
                  <a:pt x="1078" y="1121"/>
                  <a:pt x="1135" y="1129"/>
                  <a:pt x="1185" y="1133"/>
                </a:cubicBezTo>
                <a:cubicBezTo>
                  <a:pt x="1198" y="1134"/>
                  <a:pt x="1211" y="1134"/>
                  <a:pt x="1228" y="1135"/>
                </a:cubicBezTo>
                <a:cubicBezTo>
                  <a:pt x="1244" y="1150"/>
                  <a:pt x="1268" y="1162"/>
                  <a:pt x="1292" y="1173"/>
                </a:cubicBezTo>
                <a:cubicBezTo>
                  <a:pt x="1324" y="1188"/>
                  <a:pt x="1347" y="1196"/>
                  <a:pt x="1366" y="1196"/>
                </a:cubicBezTo>
                <a:cubicBezTo>
                  <a:pt x="1391" y="1197"/>
                  <a:pt x="1391" y="1197"/>
                  <a:pt x="1391" y="1197"/>
                </a:cubicBezTo>
                <a:cubicBezTo>
                  <a:pt x="1367" y="1189"/>
                  <a:pt x="1367" y="1189"/>
                  <a:pt x="1367" y="1189"/>
                </a:cubicBezTo>
                <a:cubicBezTo>
                  <a:pt x="1316" y="1173"/>
                  <a:pt x="1276" y="1157"/>
                  <a:pt x="1244" y="1134"/>
                </a:cubicBezTo>
                <a:cubicBezTo>
                  <a:pt x="1293" y="1137"/>
                  <a:pt x="1337" y="1147"/>
                  <a:pt x="1376" y="1157"/>
                </a:cubicBezTo>
                <a:cubicBezTo>
                  <a:pt x="1382" y="1158"/>
                  <a:pt x="1388" y="1160"/>
                  <a:pt x="1393" y="1161"/>
                </a:cubicBezTo>
                <a:cubicBezTo>
                  <a:pt x="1396" y="1154"/>
                  <a:pt x="1396" y="1154"/>
                  <a:pt x="1396" y="1154"/>
                </a:cubicBezTo>
                <a:cubicBezTo>
                  <a:pt x="1353" y="1135"/>
                  <a:pt x="1304" y="1130"/>
                  <a:pt x="1261" y="1127"/>
                </a:cubicBezTo>
                <a:cubicBezTo>
                  <a:pt x="1252" y="1126"/>
                  <a:pt x="1243" y="1126"/>
                  <a:pt x="1234" y="1125"/>
                </a:cubicBezTo>
                <a:cubicBezTo>
                  <a:pt x="1225" y="1124"/>
                  <a:pt x="1217" y="1124"/>
                  <a:pt x="1208" y="1123"/>
                </a:cubicBezTo>
                <a:cubicBezTo>
                  <a:pt x="1173" y="1121"/>
                  <a:pt x="1137" y="1117"/>
                  <a:pt x="1104" y="1107"/>
                </a:cubicBezTo>
                <a:cubicBezTo>
                  <a:pt x="1065" y="1095"/>
                  <a:pt x="1043" y="1076"/>
                  <a:pt x="1019" y="1056"/>
                </a:cubicBezTo>
                <a:cubicBezTo>
                  <a:pt x="1016" y="1054"/>
                  <a:pt x="1014" y="1052"/>
                  <a:pt x="1012" y="1049"/>
                </a:cubicBezTo>
                <a:cubicBezTo>
                  <a:pt x="1026" y="1048"/>
                  <a:pt x="1040" y="1045"/>
                  <a:pt x="1053" y="1042"/>
                </a:cubicBezTo>
                <a:cubicBezTo>
                  <a:pt x="1069" y="1038"/>
                  <a:pt x="1084" y="1034"/>
                  <a:pt x="1097" y="1035"/>
                </a:cubicBezTo>
                <a:cubicBezTo>
                  <a:pt x="1112" y="1036"/>
                  <a:pt x="1124" y="1043"/>
                  <a:pt x="1137" y="1050"/>
                </a:cubicBezTo>
                <a:cubicBezTo>
                  <a:pt x="1150" y="1057"/>
                  <a:pt x="1162" y="1063"/>
                  <a:pt x="1177" y="1066"/>
                </a:cubicBezTo>
                <a:cubicBezTo>
                  <a:pt x="1180" y="1070"/>
                  <a:pt x="1183" y="1074"/>
                  <a:pt x="1186" y="1078"/>
                </a:cubicBezTo>
                <a:cubicBezTo>
                  <a:pt x="1197" y="1094"/>
                  <a:pt x="1210" y="1112"/>
                  <a:pt x="1233" y="1110"/>
                </a:cubicBezTo>
                <a:cubicBezTo>
                  <a:pt x="1266" y="1108"/>
                  <a:pt x="1266" y="1108"/>
                  <a:pt x="1266" y="1108"/>
                </a:cubicBezTo>
                <a:cubicBezTo>
                  <a:pt x="1234" y="1103"/>
                  <a:pt x="1234" y="1103"/>
                  <a:pt x="1234" y="1103"/>
                </a:cubicBezTo>
                <a:cubicBezTo>
                  <a:pt x="1215" y="1100"/>
                  <a:pt x="1202" y="1085"/>
                  <a:pt x="1196" y="1074"/>
                </a:cubicBezTo>
                <a:cubicBezTo>
                  <a:pt x="1213" y="1079"/>
                  <a:pt x="1232" y="1085"/>
                  <a:pt x="1253" y="1086"/>
                </a:cubicBezTo>
                <a:cubicBezTo>
                  <a:pt x="1261" y="1087"/>
                  <a:pt x="1269" y="1087"/>
                  <a:pt x="1276" y="1086"/>
                </a:cubicBezTo>
                <a:cubicBezTo>
                  <a:pt x="1308" y="1082"/>
                  <a:pt x="1308" y="1082"/>
                  <a:pt x="1308" y="1082"/>
                </a:cubicBezTo>
                <a:cubicBezTo>
                  <a:pt x="1276" y="1078"/>
                  <a:pt x="1276" y="1078"/>
                  <a:pt x="1276" y="1078"/>
                </a:cubicBezTo>
                <a:cubicBezTo>
                  <a:pt x="1212" y="1072"/>
                  <a:pt x="1164" y="1052"/>
                  <a:pt x="1130" y="1033"/>
                </a:cubicBezTo>
                <a:cubicBezTo>
                  <a:pt x="1144" y="1033"/>
                  <a:pt x="1158" y="1030"/>
                  <a:pt x="1171" y="1028"/>
                </a:cubicBezTo>
                <a:cubicBezTo>
                  <a:pt x="1188" y="1025"/>
                  <a:pt x="1204" y="1022"/>
                  <a:pt x="1221" y="1025"/>
                </a:cubicBezTo>
                <a:cubicBezTo>
                  <a:pt x="1241" y="1027"/>
                  <a:pt x="1261" y="1040"/>
                  <a:pt x="1280" y="1051"/>
                </a:cubicBezTo>
                <a:cubicBezTo>
                  <a:pt x="1288" y="1056"/>
                  <a:pt x="1294" y="1060"/>
                  <a:pt x="1301" y="1064"/>
                </a:cubicBezTo>
                <a:cubicBezTo>
                  <a:pt x="1311" y="1069"/>
                  <a:pt x="1320" y="1074"/>
                  <a:pt x="1329" y="1080"/>
                </a:cubicBezTo>
                <a:cubicBezTo>
                  <a:pt x="1345" y="1090"/>
                  <a:pt x="1361" y="1099"/>
                  <a:pt x="1378" y="1106"/>
                </a:cubicBezTo>
                <a:cubicBezTo>
                  <a:pt x="1378" y="1108"/>
                  <a:pt x="1379" y="1110"/>
                  <a:pt x="1380" y="1111"/>
                </a:cubicBezTo>
                <a:cubicBezTo>
                  <a:pt x="1380" y="1112"/>
                  <a:pt x="1380" y="1112"/>
                  <a:pt x="1380" y="1113"/>
                </a:cubicBezTo>
                <a:cubicBezTo>
                  <a:pt x="1379" y="1115"/>
                  <a:pt x="1379" y="1115"/>
                  <a:pt x="1379" y="1115"/>
                </a:cubicBezTo>
                <a:cubicBezTo>
                  <a:pt x="1382" y="1117"/>
                  <a:pt x="1382" y="1117"/>
                  <a:pt x="1382" y="1117"/>
                </a:cubicBezTo>
                <a:cubicBezTo>
                  <a:pt x="1391" y="1121"/>
                  <a:pt x="1397" y="1128"/>
                  <a:pt x="1404" y="1135"/>
                </a:cubicBezTo>
                <a:cubicBezTo>
                  <a:pt x="1413" y="1144"/>
                  <a:pt x="1421" y="1153"/>
                  <a:pt x="1434" y="1158"/>
                </a:cubicBezTo>
                <a:cubicBezTo>
                  <a:pt x="1450" y="1164"/>
                  <a:pt x="1450" y="1164"/>
                  <a:pt x="1450" y="1164"/>
                </a:cubicBezTo>
                <a:cubicBezTo>
                  <a:pt x="1438" y="1152"/>
                  <a:pt x="1438" y="1152"/>
                  <a:pt x="1438" y="1152"/>
                </a:cubicBezTo>
                <a:cubicBezTo>
                  <a:pt x="1433" y="1147"/>
                  <a:pt x="1426" y="1141"/>
                  <a:pt x="1420" y="1136"/>
                </a:cubicBezTo>
                <a:cubicBezTo>
                  <a:pt x="1412" y="1130"/>
                  <a:pt x="1404" y="1123"/>
                  <a:pt x="1399" y="1116"/>
                </a:cubicBezTo>
                <a:cubicBezTo>
                  <a:pt x="1422" y="1128"/>
                  <a:pt x="1451" y="1138"/>
                  <a:pt x="1473" y="1141"/>
                </a:cubicBezTo>
                <a:cubicBezTo>
                  <a:pt x="1475" y="1134"/>
                  <a:pt x="1475" y="1134"/>
                  <a:pt x="1475" y="1134"/>
                </a:cubicBezTo>
                <a:cubicBezTo>
                  <a:pt x="1405" y="1114"/>
                  <a:pt x="1348" y="1080"/>
                  <a:pt x="1293" y="1049"/>
                </a:cubicBezTo>
                <a:cubicBezTo>
                  <a:pt x="1278" y="1040"/>
                  <a:pt x="1262" y="1031"/>
                  <a:pt x="1247" y="1022"/>
                </a:cubicBezTo>
                <a:cubicBezTo>
                  <a:pt x="1270" y="1019"/>
                  <a:pt x="1294" y="1018"/>
                  <a:pt x="1319" y="1020"/>
                </a:cubicBezTo>
                <a:cubicBezTo>
                  <a:pt x="1376" y="1024"/>
                  <a:pt x="1428" y="1042"/>
                  <a:pt x="1463" y="1069"/>
                </a:cubicBezTo>
                <a:cubicBezTo>
                  <a:pt x="1474" y="1088"/>
                  <a:pt x="1496" y="1097"/>
                  <a:pt x="1517" y="1106"/>
                </a:cubicBezTo>
                <a:cubicBezTo>
                  <a:pt x="1531" y="1111"/>
                  <a:pt x="1545" y="1117"/>
                  <a:pt x="1555" y="1125"/>
                </a:cubicBezTo>
                <a:cubicBezTo>
                  <a:pt x="1560" y="1120"/>
                  <a:pt x="1560" y="1120"/>
                  <a:pt x="1560" y="1120"/>
                </a:cubicBezTo>
                <a:cubicBezTo>
                  <a:pt x="1549" y="1107"/>
                  <a:pt x="1532" y="1100"/>
                  <a:pt x="1516" y="1094"/>
                </a:cubicBezTo>
                <a:cubicBezTo>
                  <a:pt x="1496" y="1085"/>
                  <a:pt x="1477" y="1077"/>
                  <a:pt x="1469" y="1061"/>
                </a:cubicBezTo>
                <a:cubicBezTo>
                  <a:pt x="1468" y="1060"/>
                  <a:pt x="1468" y="1060"/>
                  <a:pt x="1468" y="1060"/>
                </a:cubicBezTo>
                <a:cubicBezTo>
                  <a:pt x="1467" y="1059"/>
                  <a:pt x="1467" y="1059"/>
                  <a:pt x="1467" y="1059"/>
                </a:cubicBezTo>
                <a:cubicBezTo>
                  <a:pt x="1462" y="1056"/>
                  <a:pt x="1456" y="1053"/>
                  <a:pt x="1451" y="1050"/>
                </a:cubicBezTo>
                <a:cubicBezTo>
                  <a:pt x="1422" y="1035"/>
                  <a:pt x="1393" y="1019"/>
                  <a:pt x="1356" y="1010"/>
                </a:cubicBezTo>
                <a:cubicBezTo>
                  <a:pt x="1363" y="1008"/>
                  <a:pt x="1369" y="1006"/>
                  <a:pt x="1375" y="1003"/>
                </a:cubicBezTo>
                <a:cubicBezTo>
                  <a:pt x="1392" y="998"/>
                  <a:pt x="1407" y="992"/>
                  <a:pt x="1425" y="995"/>
                </a:cubicBezTo>
                <a:cubicBezTo>
                  <a:pt x="1441" y="997"/>
                  <a:pt x="1456" y="1003"/>
                  <a:pt x="1473" y="1010"/>
                </a:cubicBezTo>
                <a:cubicBezTo>
                  <a:pt x="1492" y="1018"/>
                  <a:pt x="1511" y="1026"/>
                  <a:pt x="1533" y="1027"/>
                </a:cubicBezTo>
                <a:cubicBezTo>
                  <a:pt x="1538" y="1028"/>
                  <a:pt x="1544" y="1028"/>
                  <a:pt x="1549" y="1027"/>
                </a:cubicBezTo>
                <a:cubicBezTo>
                  <a:pt x="1576" y="1025"/>
                  <a:pt x="1576" y="1025"/>
                  <a:pt x="1576" y="1025"/>
                </a:cubicBezTo>
                <a:cubicBezTo>
                  <a:pt x="1550" y="1020"/>
                  <a:pt x="1550" y="1020"/>
                  <a:pt x="1550" y="1020"/>
                </a:cubicBezTo>
                <a:cubicBezTo>
                  <a:pt x="1512" y="1014"/>
                  <a:pt x="1479" y="1002"/>
                  <a:pt x="1447" y="991"/>
                </a:cubicBezTo>
                <a:cubicBezTo>
                  <a:pt x="1465" y="991"/>
                  <a:pt x="1484" y="990"/>
                  <a:pt x="1502" y="986"/>
                </a:cubicBezTo>
                <a:cubicBezTo>
                  <a:pt x="1501" y="979"/>
                  <a:pt x="1501" y="979"/>
                  <a:pt x="1501" y="979"/>
                </a:cubicBezTo>
                <a:cubicBezTo>
                  <a:pt x="1491" y="980"/>
                  <a:pt x="1481" y="980"/>
                  <a:pt x="1472" y="980"/>
                </a:cubicBezTo>
                <a:cubicBezTo>
                  <a:pt x="1459" y="980"/>
                  <a:pt x="1447" y="980"/>
                  <a:pt x="1436" y="980"/>
                </a:cubicBezTo>
                <a:cubicBezTo>
                  <a:pt x="1429" y="981"/>
                  <a:pt x="1421" y="982"/>
                  <a:pt x="1414" y="983"/>
                </a:cubicBezTo>
                <a:cubicBezTo>
                  <a:pt x="1405" y="983"/>
                  <a:pt x="1405" y="983"/>
                  <a:pt x="1405" y="983"/>
                </a:cubicBezTo>
                <a:cubicBezTo>
                  <a:pt x="1409" y="985"/>
                  <a:pt x="1409" y="985"/>
                  <a:pt x="1409" y="985"/>
                </a:cubicBezTo>
                <a:cubicBezTo>
                  <a:pt x="1395" y="988"/>
                  <a:pt x="1383" y="992"/>
                  <a:pt x="1372" y="996"/>
                </a:cubicBezTo>
                <a:cubicBezTo>
                  <a:pt x="1359" y="1001"/>
                  <a:pt x="1347" y="1005"/>
                  <a:pt x="1336" y="1007"/>
                </a:cubicBezTo>
                <a:cubicBezTo>
                  <a:pt x="1326" y="1008"/>
                  <a:pt x="1326" y="1008"/>
                  <a:pt x="1326" y="1008"/>
                </a:cubicBezTo>
                <a:cubicBezTo>
                  <a:pt x="1319" y="1008"/>
                  <a:pt x="1310" y="1007"/>
                  <a:pt x="1301" y="1006"/>
                </a:cubicBezTo>
                <a:cubicBezTo>
                  <a:pt x="1293" y="1005"/>
                  <a:pt x="1286" y="1004"/>
                  <a:pt x="1280" y="1004"/>
                </a:cubicBezTo>
                <a:cubicBezTo>
                  <a:pt x="1267" y="1004"/>
                  <a:pt x="1254" y="1004"/>
                  <a:pt x="1241" y="1005"/>
                </a:cubicBezTo>
                <a:cubicBezTo>
                  <a:pt x="1243" y="1004"/>
                  <a:pt x="1243" y="1004"/>
                  <a:pt x="1243" y="1004"/>
                </a:cubicBezTo>
                <a:cubicBezTo>
                  <a:pt x="1249" y="1001"/>
                  <a:pt x="1255" y="997"/>
                  <a:pt x="1261" y="994"/>
                </a:cubicBezTo>
                <a:cubicBezTo>
                  <a:pt x="1287" y="979"/>
                  <a:pt x="1311" y="965"/>
                  <a:pt x="1343" y="961"/>
                </a:cubicBezTo>
                <a:cubicBezTo>
                  <a:pt x="1346" y="962"/>
                  <a:pt x="1349" y="961"/>
                  <a:pt x="1353" y="961"/>
                </a:cubicBezTo>
                <a:cubicBezTo>
                  <a:pt x="1354" y="961"/>
                  <a:pt x="1355" y="961"/>
                  <a:pt x="1357" y="961"/>
                </a:cubicBezTo>
                <a:cubicBezTo>
                  <a:pt x="1359" y="961"/>
                  <a:pt x="1361" y="961"/>
                  <a:pt x="1364" y="961"/>
                </a:cubicBezTo>
                <a:cubicBezTo>
                  <a:pt x="1364" y="953"/>
                  <a:pt x="1364" y="953"/>
                  <a:pt x="1364" y="953"/>
                </a:cubicBezTo>
                <a:cubicBezTo>
                  <a:pt x="1363" y="953"/>
                  <a:pt x="1363" y="953"/>
                  <a:pt x="1363" y="953"/>
                </a:cubicBezTo>
                <a:cubicBezTo>
                  <a:pt x="1361" y="953"/>
                  <a:pt x="1359" y="953"/>
                  <a:pt x="1356" y="953"/>
                </a:cubicBezTo>
                <a:cubicBezTo>
                  <a:pt x="1352" y="953"/>
                  <a:pt x="1347" y="954"/>
                  <a:pt x="1343" y="954"/>
                </a:cubicBezTo>
                <a:cubicBezTo>
                  <a:pt x="1342" y="954"/>
                  <a:pt x="1342" y="954"/>
                  <a:pt x="1342" y="954"/>
                </a:cubicBezTo>
                <a:cubicBezTo>
                  <a:pt x="1341" y="954"/>
                  <a:pt x="1341" y="954"/>
                  <a:pt x="1340" y="954"/>
                </a:cubicBezTo>
                <a:cubicBezTo>
                  <a:pt x="1353" y="948"/>
                  <a:pt x="1368" y="945"/>
                  <a:pt x="1386" y="946"/>
                </a:cubicBezTo>
                <a:cubicBezTo>
                  <a:pt x="1399" y="947"/>
                  <a:pt x="1411" y="950"/>
                  <a:pt x="1423" y="955"/>
                </a:cubicBezTo>
                <a:cubicBezTo>
                  <a:pt x="1436" y="960"/>
                  <a:pt x="1436" y="960"/>
                  <a:pt x="1436" y="960"/>
                </a:cubicBezTo>
                <a:cubicBezTo>
                  <a:pt x="1428" y="950"/>
                  <a:pt x="1428" y="950"/>
                  <a:pt x="1428" y="950"/>
                </a:cubicBezTo>
                <a:cubicBezTo>
                  <a:pt x="1421" y="941"/>
                  <a:pt x="1410" y="940"/>
                  <a:pt x="1401" y="939"/>
                </a:cubicBezTo>
                <a:cubicBezTo>
                  <a:pt x="1397" y="939"/>
                  <a:pt x="1394" y="938"/>
                  <a:pt x="1391" y="938"/>
                </a:cubicBezTo>
                <a:cubicBezTo>
                  <a:pt x="1350" y="929"/>
                  <a:pt x="1314" y="911"/>
                  <a:pt x="1296" y="889"/>
                </a:cubicBezTo>
                <a:cubicBezTo>
                  <a:pt x="1316" y="894"/>
                  <a:pt x="1338" y="896"/>
                  <a:pt x="1362" y="898"/>
                </a:cubicBezTo>
                <a:cubicBezTo>
                  <a:pt x="1368" y="898"/>
                  <a:pt x="1374" y="899"/>
                  <a:pt x="1380" y="899"/>
                </a:cubicBezTo>
                <a:cubicBezTo>
                  <a:pt x="1407" y="924"/>
                  <a:pt x="1462" y="932"/>
                  <a:pt x="1493" y="935"/>
                </a:cubicBezTo>
                <a:cubicBezTo>
                  <a:pt x="1494" y="928"/>
                  <a:pt x="1494" y="928"/>
                  <a:pt x="1494" y="928"/>
                </a:cubicBezTo>
                <a:cubicBezTo>
                  <a:pt x="1484" y="925"/>
                  <a:pt x="1473" y="923"/>
                  <a:pt x="1463" y="921"/>
                </a:cubicBezTo>
                <a:cubicBezTo>
                  <a:pt x="1439" y="916"/>
                  <a:pt x="1415" y="911"/>
                  <a:pt x="1399" y="900"/>
                </a:cubicBezTo>
                <a:cubicBezTo>
                  <a:pt x="1400" y="900"/>
                  <a:pt x="1400" y="900"/>
                  <a:pt x="1400" y="900"/>
                </a:cubicBezTo>
                <a:cubicBezTo>
                  <a:pt x="1410" y="901"/>
                  <a:pt x="1410" y="901"/>
                  <a:pt x="1410" y="901"/>
                </a:cubicBezTo>
                <a:cubicBezTo>
                  <a:pt x="1425" y="902"/>
                  <a:pt x="1441" y="903"/>
                  <a:pt x="1452" y="898"/>
                </a:cubicBezTo>
                <a:cubicBezTo>
                  <a:pt x="1463" y="893"/>
                  <a:pt x="1463" y="893"/>
                  <a:pt x="1463" y="893"/>
                </a:cubicBezTo>
                <a:cubicBezTo>
                  <a:pt x="1468" y="896"/>
                  <a:pt x="1474" y="897"/>
                  <a:pt x="1479" y="897"/>
                </a:cubicBezTo>
                <a:cubicBezTo>
                  <a:pt x="1493" y="896"/>
                  <a:pt x="1493" y="896"/>
                  <a:pt x="1493" y="896"/>
                </a:cubicBezTo>
                <a:cubicBezTo>
                  <a:pt x="1480" y="890"/>
                  <a:pt x="1480" y="890"/>
                  <a:pt x="1480" y="890"/>
                </a:cubicBezTo>
                <a:cubicBezTo>
                  <a:pt x="1478" y="889"/>
                  <a:pt x="1476" y="888"/>
                  <a:pt x="1474" y="887"/>
                </a:cubicBezTo>
                <a:cubicBezTo>
                  <a:pt x="1472" y="886"/>
                  <a:pt x="1470" y="885"/>
                  <a:pt x="1469" y="885"/>
                </a:cubicBezTo>
                <a:cubicBezTo>
                  <a:pt x="1476" y="886"/>
                  <a:pt x="1483" y="887"/>
                  <a:pt x="1488" y="885"/>
                </a:cubicBezTo>
                <a:cubicBezTo>
                  <a:pt x="1504" y="880"/>
                  <a:pt x="1504" y="880"/>
                  <a:pt x="1504" y="880"/>
                </a:cubicBezTo>
                <a:cubicBezTo>
                  <a:pt x="1487" y="878"/>
                  <a:pt x="1487" y="878"/>
                  <a:pt x="1487" y="878"/>
                </a:cubicBezTo>
                <a:cubicBezTo>
                  <a:pt x="1464" y="875"/>
                  <a:pt x="1443" y="869"/>
                  <a:pt x="1423" y="862"/>
                </a:cubicBezTo>
                <a:cubicBezTo>
                  <a:pt x="1426" y="858"/>
                  <a:pt x="1426" y="858"/>
                  <a:pt x="1426" y="858"/>
                </a:cubicBezTo>
                <a:cubicBezTo>
                  <a:pt x="1409" y="847"/>
                  <a:pt x="1398" y="830"/>
                  <a:pt x="1387" y="812"/>
                </a:cubicBezTo>
                <a:cubicBezTo>
                  <a:pt x="1383" y="807"/>
                  <a:pt x="1380" y="802"/>
                  <a:pt x="1376" y="797"/>
                </a:cubicBezTo>
                <a:cubicBezTo>
                  <a:pt x="1372" y="791"/>
                  <a:pt x="1367" y="785"/>
                  <a:pt x="1362" y="780"/>
                </a:cubicBezTo>
                <a:cubicBezTo>
                  <a:pt x="1354" y="771"/>
                  <a:pt x="1346" y="763"/>
                  <a:pt x="1343" y="754"/>
                </a:cubicBezTo>
                <a:cubicBezTo>
                  <a:pt x="1355" y="756"/>
                  <a:pt x="1367" y="759"/>
                  <a:pt x="1380" y="762"/>
                </a:cubicBezTo>
                <a:cubicBezTo>
                  <a:pt x="1396" y="766"/>
                  <a:pt x="1414" y="770"/>
                  <a:pt x="1431" y="773"/>
                </a:cubicBezTo>
                <a:cubicBezTo>
                  <a:pt x="1436" y="788"/>
                  <a:pt x="1451" y="801"/>
                  <a:pt x="1464" y="801"/>
                </a:cubicBezTo>
                <a:cubicBezTo>
                  <a:pt x="1472" y="801"/>
                  <a:pt x="1472" y="801"/>
                  <a:pt x="1472" y="801"/>
                </a:cubicBezTo>
                <a:cubicBezTo>
                  <a:pt x="1466" y="795"/>
                  <a:pt x="1466" y="795"/>
                  <a:pt x="1466" y="795"/>
                </a:cubicBezTo>
                <a:cubicBezTo>
                  <a:pt x="1463" y="792"/>
                  <a:pt x="1459" y="790"/>
                  <a:pt x="1456" y="788"/>
                </a:cubicBezTo>
                <a:cubicBezTo>
                  <a:pt x="1450" y="785"/>
                  <a:pt x="1445" y="782"/>
                  <a:pt x="1444" y="777"/>
                </a:cubicBezTo>
                <a:cubicBezTo>
                  <a:pt x="1451" y="779"/>
                  <a:pt x="1460" y="782"/>
                  <a:pt x="1469" y="782"/>
                </a:cubicBezTo>
                <a:cubicBezTo>
                  <a:pt x="1475" y="783"/>
                  <a:pt x="1480" y="782"/>
                  <a:pt x="1484" y="781"/>
                </a:cubicBezTo>
                <a:cubicBezTo>
                  <a:pt x="1496" y="777"/>
                  <a:pt x="1496" y="777"/>
                  <a:pt x="1496" y="777"/>
                </a:cubicBezTo>
                <a:cubicBezTo>
                  <a:pt x="1484" y="774"/>
                  <a:pt x="1484" y="774"/>
                  <a:pt x="1484" y="774"/>
                </a:cubicBezTo>
                <a:cubicBezTo>
                  <a:pt x="1457" y="768"/>
                  <a:pt x="1429" y="762"/>
                  <a:pt x="1401" y="756"/>
                </a:cubicBezTo>
                <a:cubicBezTo>
                  <a:pt x="1329" y="742"/>
                  <a:pt x="1254" y="727"/>
                  <a:pt x="1202" y="695"/>
                </a:cubicBezTo>
                <a:cubicBezTo>
                  <a:pt x="1239" y="685"/>
                  <a:pt x="1283" y="679"/>
                  <a:pt x="1340" y="679"/>
                </a:cubicBezTo>
                <a:cubicBezTo>
                  <a:pt x="1354" y="687"/>
                  <a:pt x="1380" y="698"/>
                  <a:pt x="1401" y="697"/>
                </a:cubicBezTo>
                <a:cubicBezTo>
                  <a:pt x="1420" y="696"/>
                  <a:pt x="1420" y="696"/>
                  <a:pt x="1420" y="696"/>
                </a:cubicBezTo>
                <a:cubicBezTo>
                  <a:pt x="1402" y="690"/>
                  <a:pt x="1402" y="690"/>
                  <a:pt x="1402" y="690"/>
                </a:cubicBezTo>
                <a:cubicBezTo>
                  <a:pt x="1396" y="687"/>
                  <a:pt x="1389" y="686"/>
                  <a:pt x="1383" y="685"/>
                </a:cubicBezTo>
                <a:cubicBezTo>
                  <a:pt x="1374" y="682"/>
                  <a:pt x="1365" y="680"/>
                  <a:pt x="1358" y="677"/>
                </a:cubicBezTo>
                <a:cubicBezTo>
                  <a:pt x="1362" y="677"/>
                  <a:pt x="1365" y="677"/>
                  <a:pt x="1368" y="677"/>
                </a:cubicBezTo>
                <a:cubicBezTo>
                  <a:pt x="1407" y="678"/>
                  <a:pt x="1437" y="696"/>
                  <a:pt x="1463" y="711"/>
                </a:cubicBezTo>
                <a:cubicBezTo>
                  <a:pt x="1473" y="717"/>
                  <a:pt x="1482" y="722"/>
                  <a:pt x="1491" y="727"/>
                </a:cubicBezTo>
                <a:cubicBezTo>
                  <a:pt x="1495" y="720"/>
                  <a:pt x="1495" y="720"/>
                  <a:pt x="1495" y="720"/>
                </a:cubicBezTo>
                <a:cubicBezTo>
                  <a:pt x="1469" y="702"/>
                  <a:pt x="1438" y="683"/>
                  <a:pt x="1397" y="670"/>
                </a:cubicBezTo>
                <a:cubicBezTo>
                  <a:pt x="1402" y="667"/>
                  <a:pt x="1406" y="665"/>
                  <a:pt x="1411" y="662"/>
                </a:cubicBezTo>
                <a:cubicBezTo>
                  <a:pt x="1423" y="655"/>
                  <a:pt x="1435" y="649"/>
                  <a:pt x="1451" y="646"/>
                </a:cubicBezTo>
                <a:cubicBezTo>
                  <a:pt x="1461" y="655"/>
                  <a:pt x="1475" y="662"/>
                  <a:pt x="1490" y="666"/>
                </a:cubicBezTo>
                <a:cubicBezTo>
                  <a:pt x="1503" y="669"/>
                  <a:pt x="1503" y="669"/>
                  <a:pt x="1503" y="669"/>
                </a:cubicBezTo>
                <a:cubicBezTo>
                  <a:pt x="1494" y="660"/>
                  <a:pt x="1494" y="660"/>
                  <a:pt x="1494" y="660"/>
                </a:cubicBezTo>
                <a:cubicBezTo>
                  <a:pt x="1489" y="655"/>
                  <a:pt x="1483" y="652"/>
                  <a:pt x="1476" y="650"/>
                </a:cubicBezTo>
                <a:cubicBezTo>
                  <a:pt x="1471" y="648"/>
                  <a:pt x="1467" y="646"/>
                  <a:pt x="1463" y="643"/>
                </a:cubicBezTo>
                <a:cubicBezTo>
                  <a:pt x="1466" y="643"/>
                  <a:pt x="1469" y="643"/>
                  <a:pt x="1471" y="643"/>
                </a:cubicBezTo>
                <a:cubicBezTo>
                  <a:pt x="1482" y="643"/>
                  <a:pt x="1493" y="643"/>
                  <a:pt x="1501" y="639"/>
                </a:cubicBezTo>
                <a:cubicBezTo>
                  <a:pt x="1513" y="632"/>
                  <a:pt x="1513" y="632"/>
                  <a:pt x="1513" y="632"/>
                </a:cubicBezTo>
                <a:cubicBezTo>
                  <a:pt x="1499" y="632"/>
                  <a:pt x="1499" y="632"/>
                  <a:pt x="1499" y="632"/>
                </a:cubicBezTo>
                <a:cubicBezTo>
                  <a:pt x="1464" y="632"/>
                  <a:pt x="1443" y="636"/>
                  <a:pt x="1418" y="648"/>
                </a:cubicBezTo>
                <a:cubicBezTo>
                  <a:pt x="1413" y="651"/>
                  <a:pt x="1407" y="654"/>
                  <a:pt x="1402" y="657"/>
                </a:cubicBezTo>
                <a:cubicBezTo>
                  <a:pt x="1393" y="662"/>
                  <a:pt x="1385" y="667"/>
                  <a:pt x="1378" y="668"/>
                </a:cubicBezTo>
                <a:cubicBezTo>
                  <a:pt x="1375" y="669"/>
                  <a:pt x="1371" y="669"/>
                  <a:pt x="1368" y="669"/>
                </a:cubicBezTo>
                <a:cubicBezTo>
                  <a:pt x="1362" y="669"/>
                  <a:pt x="1356" y="669"/>
                  <a:pt x="1350" y="670"/>
                </a:cubicBezTo>
                <a:cubicBezTo>
                  <a:pt x="1339" y="669"/>
                  <a:pt x="1328" y="668"/>
                  <a:pt x="1317" y="667"/>
                </a:cubicBezTo>
                <a:cubicBezTo>
                  <a:pt x="1310" y="666"/>
                  <a:pt x="1302" y="665"/>
                  <a:pt x="1295" y="664"/>
                </a:cubicBezTo>
                <a:cubicBezTo>
                  <a:pt x="1286" y="664"/>
                  <a:pt x="1275" y="663"/>
                  <a:pt x="1263" y="665"/>
                </a:cubicBezTo>
                <a:cubicBezTo>
                  <a:pt x="1285" y="649"/>
                  <a:pt x="1305" y="637"/>
                  <a:pt x="1325" y="628"/>
                </a:cubicBezTo>
                <a:cubicBezTo>
                  <a:pt x="1330" y="626"/>
                  <a:pt x="1336" y="622"/>
                  <a:pt x="1342" y="619"/>
                </a:cubicBezTo>
                <a:cubicBezTo>
                  <a:pt x="1363" y="608"/>
                  <a:pt x="1394" y="591"/>
                  <a:pt x="1409" y="591"/>
                </a:cubicBezTo>
                <a:cubicBezTo>
                  <a:pt x="1414" y="591"/>
                  <a:pt x="1419" y="593"/>
                  <a:pt x="1424" y="595"/>
                </a:cubicBezTo>
                <a:cubicBezTo>
                  <a:pt x="1428" y="596"/>
                  <a:pt x="1433" y="598"/>
                  <a:pt x="1438" y="598"/>
                </a:cubicBezTo>
                <a:cubicBezTo>
                  <a:pt x="1444" y="598"/>
                  <a:pt x="1450" y="596"/>
                  <a:pt x="1456" y="592"/>
                </a:cubicBezTo>
                <a:cubicBezTo>
                  <a:pt x="1464" y="585"/>
                  <a:pt x="1464" y="585"/>
                  <a:pt x="1464" y="585"/>
                </a:cubicBezTo>
                <a:cubicBezTo>
                  <a:pt x="1453" y="585"/>
                  <a:pt x="1453" y="585"/>
                  <a:pt x="1453" y="585"/>
                </a:cubicBezTo>
                <a:cubicBezTo>
                  <a:pt x="1450" y="586"/>
                  <a:pt x="1447" y="586"/>
                  <a:pt x="1443" y="586"/>
                </a:cubicBezTo>
                <a:cubicBezTo>
                  <a:pt x="1435" y="587"/>
                  <a:pt x="1426" y="588"/>
                  <a:pt x="1421" y="586"/>
                </a:cubicBezTo>
                <a:cubicBezTo>
                  <a:pt x="1430" y="583"/>
                  <a:pt x="1439" y="578"/>
                  <a:pt x="1447" y="574"/>
                </a:cubicBezTo>
                <a:cubicBezTo>
                  <a:pt x="1451" y="572"/>
                  <a:pt x="1451" y="572"/>
                  <a:pt x="1451" y="572"/>
                </a:cubicBezTo>
                <a:cubicBezTo>
                  <a:pt x="1453" y="571"/>
                  <a:pt x="1456" y="570"/>
                  <a:pt x="1459" y="569"/>
                </a:cubicBezTo>
                <a:cubicBezTo>
                  <a:pt x="1469" y="564"/>
                  <a:pt x="1479" y="560"/>
                  <a:pt x="1483" y="551"/>
                </a:cubicBezTo>
                <a:cubicBezTo>
                  <a:pt x="1488" y="541"/>
                  <a:pt x="1488" y="541"/>
                  <a:pt x="1488" y="541"/>
                </a:cubicBezTo>
                <a:cubicBezTo>
                  <a:pt x="1478" y="547"/>
                  <a:pt x="1478" y="547"/>
                  <a:pt x="1478" y="547"/>
                </a:cubicBezTo>
                <a:cubicBezTo>
                  <a:pt x="1443" y="566"/>
                  <a:pt x="1399" y="584"/>
                  <a:pt x="1362" y="599"/>
                </a:cubicBezTo>
                <a:cubicBezTo>
                  <a:pt x="1377" y="577"/>
                  <a:pt x="1395" y="553"/>
                  <a:pt x="1401" y="529"/>
                </a:cubicBezTo>
                <a:cubicBezTo>
                  <a:pt x="1394" y="526"/>
                  <a:pt x="1394" y="526"/>
                  <a:pt x="1394" y="526"/>
                </a:cubicBezTo>
                <a:cubicBezTo>
                  <a:pt x="1380" y="556"/>
                  <a:pt x="1362" y="582"/>
                  <a:pt x="1345" y="607"/>
                </a:cubicBezTo>
                <a:cubicBezTo>
                  <a:pt x="1344" y="609"/>
                  <a:pt x="1344" y="609"/>
                  <a:pt x="1344" y="609"/>
                </a:cubicBezTo>
                <a:cubicBezTo>
                  <a:pt x="1323" y="616"/>
                  <a:pt x="1305" y="627"/>
                  <a:pt x="1288" y="637"/>
                </a:cubicBezTo>
                <a:cubicBezTo>
                  <a:pt x="1273" y="646"/>
                  <a:pt x="1258" y="656"/>
                  <a:pt x="1241" y="662"/>
                </a:cubicBezTo>
                <a:cubicBezTo>
                  <a:pt x="1239" y="663"/>
                  <a:pt x="1239" y="663"/>
                  <a:pt x="1239" y="663"/>
                </a:cubicBezTo>
                <a:cubicBezTo>
                  <a:pt x="1239" y="665"/>
                  <a:pt x="1239" y="665"/>
                  <a:pt x="1239" y="665"/>
                </a:cubicBezTo>
                <a:cubicBezTo>
                  <a:pt x="1238" y="666"/>
                  <a:pt x="1238" y="667"/>
                  <a:pt x="1238" y="668"/>
                </a:cubicBezTo>
                <a:cubicBezTo>
                  <a:pt x="1200" y="676"/>
                  <a:pt x="1169" y="686"/>
                  <a:pt x="1143" y="699"/>
                </a:cubicBezTo>
                <a:cubicBezTo>
                  <a:pt x="1143" y="695"/>
                  <a:pt x="1142" y="691"/>
                  <a:pt x="1142" y="686"/>
                </a:cubicBezTo>
                <a:cubicBezTo>
                  <a:pt x="1142" y="677"/>
                  <a:pt x="1141" y="669"/>
                  <a:pt x="1142" y="658"/>
                </a:cubicBezTo>
                <a:cubicBezTo>
                  <a:pt x="1155" y="651"/>
                  <a:pt x="1173" y="651"/>
                  <a:pt x="1191" y="651"/>
                </a:cubicBezTo>
                <a:cubicBezTo>
                  <a:pt x="1211" y="651"/>
                  <a:pt x="1232" y="651"/>
                  <a:pt x="1250" y="642"/>
                </a:cubicBezTo>
                <a:cubicBezTo>
                  <a:pt x="1265" y="633"/>
                  <a:pt x="1265" y="633"/>
                  <a:pt x="1265" y="633"/>
                </a:cubicBezTo>
                <a:cubicBezTo>
                  <a:pt x="1248" y="635"/>
                  <a:pt x="1248" y="635"/>
                  <a:pt x="1248" y="635"/>
                </a:cubicBezTo>
                <a:cubicBezTo>
                  <a:pt x="1240" y="636"/>
                  <a:pt x="1233" y="637"/>
                  <a:pt x="1226" y="638"/>
                </a:cubicBezTo>
                <a:cubicBezTo>
                  <a:pt x="1214" y="640"/>
                  <a:pt x="1201" y="642"/>
                  <a:pt x="1189" y="642"/>
                </a:cubicBezTo>
                <a:cubicBezTo>
                  <a:pt x="1208" y="635"/>
                  <a:pt x="1236" y="623"/>
                  <a:pt x="1249" y="605"/>
                </a:cubicBezTo>
                <a:cubicBezTo>
                  <a:pt x="1265" y="584"/>
                  <a:pt x="1265" y="584"/>
                  <a:pt x="1265" y="584"/>
                </a:cubicBezTo>
                <a:cubicBezTo>
                  <a:pt x="1244" y="600"/>
                  <a:pt x="1244" y="600"/>
                  <a:pt x="1244" y="600"/>
                </a:cubicBezTo>
                <a:cubicBezTo>
                  <a:pt x="1217" y="621"/>
                  <a:pt x="1184" y="636"/>
                  <a:pt x="1145" y="646"/>
                </a:cubicBezTo>
                <a:cubicBezTo>
                  <a:pt x="1145" y="639"/>
                  <a:pt x="1146" y="633"/>
                  <a:pt x="1148" y="627"/>
                </a:cubicBezTo>
                <a:cubicBezTo>
                  <a:pt x="1149" y="623"/>
                  <a:pt x="1149" y="623"/>
                  <a:pt x="1149" y="623"/>
                </a:cubicBezTo>
                <a:cubicBezTo>
                  <a:pt x="1159" y="615"/>
                  <a:pt x="1175" y="604"/>
                  <a:pt x="1194" y="597"/>
                </a:cubicBezTo>
                <a:cubicBezTo>
                  <a:pt x="1198" y="595"/>
                  <a:pt x="1202" y="593"/>
                  <a:pt x="1207" y="591"/>
                </a:cubicBezTo>
                <a:cubicBezTo>
                  <a:pt x="1220" y="585"/>
                  <a:pt x="1236" y="578"/>
                  <a:pt x="1247" y="577"/>
                </a:cubicBezTo>
                <a:cubicBezTo>
                  <a:pt x="1254" y="577"/>
                  <a:pt x="1261" y="579"/>
                  <a:pt x="1269" y="581"/>
                </a:cubicBezTo>
                <a:cubicBezTo>
                  <a:pt x="1277" y="583"/>
                  <a:pt x="1285" y="585"/>
                  <a:pt x="1293" y="585"/>
                </a:cubicBezTo>
                <a:cubicBezTo>
                  <a:pt x="1301" y="585"/>
                  <a:pt x="1308" y="583"/>
                  <a:pt x="1315" y="581"/>
                </a:cubicBezTo>
                <a:cubicBezTo>
                  <a:pt x="1318" y="580"/>
                  <a:pt x="1321" y="580"/>
                  <a:pt x="1324" y="579"/>
                </a:cubicBezTo>
                <a:cubicBezTo>
                  <a:pt x="1326" y="579"/>
                  <a:pt x="1328" y="579"/>
                  <a:pt x="1330" y="578"/>
                </a:cubicBezTo>
                <a:cubicBezTo>
                  <a:pt x="1338" y="578"/>
                  <a:pt x="1347" y="577"/>
                  <a:pt x="1351" y="569"/>
                </a:cubicBezTo>
                <a:cubicBezTo>
                  <a:pt x="1354" y="562"/>
                  <a:pt x="1354" y="562"/>
                  <a:pt x="1354" y="562"/>
                </a:cubicBezTo>
                <a:cubicBezTo>
                  <a:pt x="1346" y="564"/>
                  <a:pt x="1346" y="564"/>
                  <a:pt x="1346" y="564"/>
                </a:cubicBezTo>
                <a:cubicBezTo>
                  <a:pt x="1330" y="569"/>
                  <a:pt x="1305" y="575"/>
                  <a:pt x="1281" y="573"/>
                </a:cubicBezTo>
                <a:cubicBezTo>
                  <a:pt x="1274" y="573"/>
                  <a:pt x="1267" y="571"/>
                  <a:pt x="1261" y="570"/>
                </a:cubicBezTo>
                <a:cubicBezTo>
                  <a:pt x="1281" y="559"/>
                  <a:pt x="1316" y="539"/>
                  <a:pt x="1333" y="513"/>
                </a:cubicBezTo>
                <a:cubicBezTo>
                  <a:pt x="1327" y="509"/>
                  <a:pt x="1327" y="509"/>
                  <a:pt x="1327" y="509"/>
                </a:cubicBezTo>
                <a:cubicBezTo>
                  <a:pt x="1298" y="544"/>
                  <a:pt x="1252" y="564"/>
                  <a:pt x="1207" y="582"/>
                </a:cubicBezTo>
                <a:cubicBezTo>
                  <a:pt x="1189" y="590"/>
                  <a:pt x="1172" y="597"/>
                  <a:pt x="1156" y="605"/>
                </a:cubicBezTo>
                <a:cubicBezTo>
                  <a:pt x="1159" y="598"/>
                  <a:pt x="1162" y="591"/>
                  <a:pt x="1165" y="585"/>
                </a:cubicBezTo>
                <a:cubicBezTo>
                  <a:pt x="1175" y="562"/>
                  <a:pt x="1184" y="542"/>
                  <a:pt x="1202" y="526"/>
                </a:cubicBezTo>
                <a:cubicBezTo>
                  <a:pt x="1220" y="509"/>
                  <a:pt x="1249" y="501"/>
                  <a:pt x="1276" y="494"/>
                </a:cubicBezTo>
                <a:cubicBezTo>
                  <a:pt x="1308" y="485"/>
                  <a:pt x="1342" y="475"/>
                  <a:pt x="1359" y="450"/>
                </a:cubicBezTo>
                <a:cubicBezTo>
                  <a:pt x="1375" y="428"/>
                  <a:pt x="1375" y="428"/>
                  <a:pt x="1375" y="428"/>
                </a:cubicBezTo>
                <a:cubicBezTo>
                  <a:pt x="1354" y="446"/>
                  <a:pt x="1354" y="446"/>
                  <a:pt x="1354" y="446"/>
                </a:cubicBezTo>
                <a:cubicBezTo>
                  <a:pt x="1343" y="455"/>
                  <a:pt x="1328" y="466"/>
                  <a:pt x="1314" y="470"/>
                </a:cubicBezTo>
                <a:cubicBezTo>
                  <a:pt x="1314" y="470"/>
                  <a:pt x="1315" y="469"/>
                  <a:pt x="1315" y="469"/>
                </a:cubicBezTo>
                <a:cubicBezTo>
                  <a:pt x="1322" y="460"/>
                  <a:pt x="1331" y="449"/>
                  <a:pt x="1331" y="439"/>
                </a:cubicBezTo>
                <a:cubicBezTo>
                  <a:pt x="1331" y="425"/>
                  <a:pt x="1331" y="425"/>
                  <a:pt x="1331" y="425"/>
                </a:cubicBezTo>
                <a:cubicBezTo>
                  <a:pt x="1324" y="437"/>
                  <a:pt x="1324" y="437"/>
                  <a:pt x="1324" y="437"/>
                </a:cubicBezTo>
                <a:cubicBezTo>
                  <a:pt x="1316" y="450"/>
                  <a:pt x="1308" y="465"/>
                  <a:pt x="1297" y="476"/>
                </a:cubicBezTo>
                <a:cubicBezTo>
                  <a:pt x="1269" y="486"/>
                  <a:pt x="1239" y="496"/>
                  <a:pt x="1212" y="508"/>
                </a:cubicBezTo>
                <a:cubicBezTo>
                  <a:pt x="1216" y="502"/>
                  <a:pt x="1220" y="496"/>
                  <a:pt x="1223" y="489"/>
                </a:cubicBezTo>
                <a:cubicBezTo>
                  <a:pt x="1228" y="481"/>
                  <a:pt x="1234" y="471"/>
                  <a:pt x="1239" y="463"/>
                </a:cubicBezTo>
                <a:cubicBezTo>
                  <a:pt x="1269" y="464"/>
                  <a:pt x="1289" y="455"/>
                  <a:pt x="1305" y="446"/>
                </a:cubicBezTo>
                <a:cubicBezTo>
                  <a:pt x="1325" y="435"/>
                  <a:pt x="1325" y="435"/>
                  <a:pt x="1325" y="435"/>
                </a:cubicBezTo>
                <a:cubicBezTo>
                  <a:pt x="1303" y="439"/>
                  <a:pt x="1303" y="439"/>
                  <a:pt x="1303" y="439"/>
                </a:cubicBezTo>
                <a:cubicBezTo>
                  <a:pt x="1295" y="441"/>
                  <a:pt x="1289" y="443"/>
                  <a:pt x="1282" y="445"/>
                </a:cubicBezTo>
                <a:cubicBezTo>
                  <a:pt x="1270" y="450"/>
                  <a:pt x="1258" y="455"/>
                  <a:pt x="1241" y="452"/>
                </a:cubicBezTo>
                <a:cubicBezTo>
                  <a:pt x="1248" y="432"/>
                  <a:pt x="1264" y="423"/>
                  <a:pt x="1282" y="413"/>
                </a:cubicBezTo>
                <a:cubicBezTo>
                  <a:pt x="1292" y="408"/>
                  <a:pt x="1303" y="401"/>
                  <a:pt x="1312" y="393"/>
                </a:cubicBezTo>
                <a:cubicBezTo>
                  <a:pt x="1325" y="380"/>
                  <a:pt x="1325" y="380"/>
                  <a:pt x="1325" y="380"/>
                </a:cubicBezTo>
                <a:cubicBezTo>
                  <a:pt x="1308" y="387"/>
                  <a:pt x="1308" y="387"/>
                  <a:pt x="1308" y="387"/>
                </a:cubicBezTo>
                <a:cubicBezTo>
                  <a:pt x="1296" y="392"/>
                  <a:pt x="1286" y="399"/>
                  <a:pt x="1276" y="406"/>
                </a:cubicBezTo>
                <a:cubicBezTo>
                  <a:pt x="1270" y="410"/>
                  <a:pt x="1264" y="414"/>
                  <a:pt x="1257" y="418"/>
                </a:cubicBezTo>
                <a:cubicBezTo>
                  <a:pt x="1260" y="413"/>
                  <a:pt x="1263" y="408"/>
                  <a:pt x="1266" y="403"/>
                </a:cubicBezTo>
                <a:cubicBezTo>
                  <a:pt x="1270" y="398"/>
                  <a:pt x="1274" y="392"/>
                  <a:pt x="1278" y="385"/>
                </a:cubicBezTo>
                <a:cubicBezTo>
                  <a:pt x="1283" y="376"/>
                  <a:pt x="1283" y="376"/>
                  <a:pt x="1283" y="376"/>
                </a:cubicBezTo>
                <a:cubicBezTo>
                  <a:pt x="1273" y="380"/>
                  <a:pt x="1273" y="380"/>
                  <a:pt x="1273" y="380"/>
                </a:cubicBezTo>
                <a:cubicBezTo>
                  <a:pt x="1269" y="382"/>
                  <a:pt x="1267" y="385"/>
                  <a:pt x="1265" y="388"/>
                </a:cubicBezTo>
                <a:cubicBezTo>
                  <a:pt x="1265" y="386"/>
                  <a:pt x="1266" y="385"/>
                  <a:pt x="1266" y="384"/>
                </a:cubicBezTo>
                <a:cubicBezTo>
                  <a:pt x="1275" y="366"/>
                  <a:pt x="1275" y="366"/>
                  <a:pt x="1275" y="366"/>
                </a:cubicBezTo>
                <a:cubicBezTo>
                  <a:pt x="1260" y="380"/>
                  <a:pt x="1260" y="380"/>
                  <a:pt x="1260" y="380"/>
                </a:cubicBezTo>
                <a:cubicBezTo>
                  <a:pt x="1253" y="387"/>
                  <a:pt x="1249" y="399"/>
                  <a:pt x="1246" y="410"/>
                </a:cubicBezTo>
                <a:cubicBezTo>
                  <a:pt x="1244" y="417"/>
                  <a:pt x="1242" y="424"/>
                  <a:pt x="1239" y="429"/>
                </a:cubicBezTo>
                <a:cubicBezTo>
                  <a:pt x="1209" y="443"/>
                  <a:pt x="1182" y="460"/>
                  <a:pt x="1156" y="476"/>
                </a:cubicBezTo>
                <a:cubicBezTo>
                  <a:pt x="1158" y="474"/>
                  <a:pt x="1159" y="471"/>
                  <a:pt x="1161" y="469"/>
                </a:cubicBezTo>
                <a:cubicBezTo>
                  <a:pt x="1171" y="453"/>
                  <a:pt x="1181" y="437"/>
                  <a:pt x="1181" y="422"/>
                </a:cubicBezTo>
                <a:cubicBezTo>
                  <a:pt x="1181" y="412"/>
                  <a:pt x="1181" y="412"/>
                  <a:pt x="1181" y="412"/>
                </a:cubicBezTo>
                <a:cubicBezTo>
                  <a:pt x="1175" y="419"/>
                  <a:pt x="1175" y="419"/>
                  <a:pt x="1175" y="419"/>
                </a:cubicBezTo>
                <a:cubicBezTo>
                  <a:pt x="1161" y="436"/>
                  <a:pt x="1151" y="456"/>
                  <a:pt x="1142" y="476"/>
                </a:cubicBezTo>
                <a:cubicBezTo>
                  <a:pt x="1139" y="481"/>
                  <a:pt x="1137" y="486"/>
                  <a:pt x="1134" y="490"/>
                </a:cubicBezTo>
                <a:cubicBezTo>
                  <a:pt x="1125" y="494"/>
                  <a:pt x="1117" y="501"/>
                  <a:pt x="1108" y="507"/>
                </a:cubicBezTo>
                <a:cubicBezTo>
                  <a:pt x="1102" y="511"/>
                  <a:pt x="1096" y="515"/>
                  <a:pt x="1091" y="519"/>
                </a:cubicBezTo>
                <a:cubicBezTo>
                  <a:pt x="1097" y="507"/>
                  <a:pt x="1102" y="493"/>
                  <a:pt x="1107" y="480"/>
                </a:cubicBezTo>
                <a:cubicBezTo>
                  <a:pt x="1114" y="460"/>
                  <a:pt x="1122" y="439"/>
                  <a:pt x="1134" y="425"/>
                </a:cubicBezTo>
                <a:cubicBezTo>
                  <a:pt x="1183" y="411"/>
                  <a:pt x="1219" y="394"/>
                  <a:pt x="1248" y="373"/>
                </a:cubicBezTo>
                <a:cubicBezTo>
                  <a:pt x="1245" y="366"/>
                  <a:pt x="1245" y="366"/>
                  <a:pt x="1245" y="366"/>
                </a:cubicBezTo>
                <a:cubicBezTo>
                  <a:pt x="1238" y="370"/>
                  <a:pt x="1231" y="373"/>
                  <a:pt x="1224" y="377"/>
                </a:cubicBezTo>
                <a:cubicBezTo>
                  <a:pt x="1197" y="391"/>
                  <a:pt x="1170" y="406"/>
                  <a:pt x="1142" y="412"/>
                </a:cubicBezTo>
                <a:cubicBezTo>
                  <a:pt x="1152" y="396"/>
                  <a:pt x="1168" y="387"/>
                  <a:pt x="1186" y="377"/>
                </a:cubicBezTo>
                <a:cubicBezTo>
                  <a:pt x="1195" y="372"/>
                  <a:pt x="1205" y="367"/>
                  <a:pt x="1214" y="360"/>
                </a:cubicBezTo>
                <a:cubicBezTo>
                  <a:pt x="1210" y="354"/>
                  <a:pt x="1210" y="354"/>
                  <a:pt x="1210" y="354"/>
                </a:cubicBezTo>
                <a:cubicBezTo>
                  <a:pt x="1163" y="380"/>
                  <a:pt x="1111" y="402"/>
                  <a:pt x="1062" y="423"/>
                </a:cubicBezTo>
                <a:cubicBezTo>
                  <a:pt x="1063" y="415"/>
                  <a:pt x="1064" y="408"/>
                  <a:pt x="1065" y="400"/>
                </a:cubicBezTo>
                <a:cubicBezTo>
                  <a:pt x="1068" y="385"/>
                  <a:pt x="1070" y="372"/>
                  <a:pt x="1070" y="360"/>
                </a:cubicBezTo>
                <a:cubicBezTo>
                  <a:pt x="1069" y="339"/>
                  <a:pt x="1069" y="339"/>
                  <a:pt x="1069" y="339"/>
                </a:cubicBezTo>
                <a:cubicBezTo>
                  <a:pt x="1063" y="359"/>
                  <a:pt x="1063" y="359"/>
                  <a:pt x="1063" y="359"/>
                </a:cubicBezTo>
                <a:cubicBezTo>
                  <a:pt x="1058" y="375"/>
                  <a:pt x="1056" y="394"/>
                  <a:pt x="1054" y="412"/>
                </a:cubicBezTo>
                <a:cubicBezTo>
                  <a:pt x="1053" y="417"/>
                  <a:pt x="1053" y="423"/>
                  <a:pt x="1052" y="428"/>
                </a:cubicBezTo>
                <a:cubicBezTo>
                  <a:pt x="1047" y="430"/>
                  <a:pt x="1043" y="432"/>
                  <a:pt x="1039" y="433"/>
                </a:cubicBezTo>
                <a:cubicBezTo>
                  <a:pt x="1035" y="435"/>
                  <a:pt x="1032" y="436"/>
                  <a:pt x="1028" y="438"/>
                </a:cubicBezTo>
                <a:cubicBezTo>
                  <a:pt x="1031" y="430"/>
                  <a:pt x="1035" y="422"/>
                  <a:pt x="1040" y="415"/>
                </a:cubicBezTo>
                <a:cubicBezTo>
                  <a:pt x="1046" y="403"/>
                  <a:pt x="1052" y="392"/>
                  <a:pt x="1055" y="382"/>
                </a:cubicBezTo>
                <a:cubicBezTo>
                  <a:pt x="1060" y="361"/>
                  <a:pt x="1060" y="361"/>
                  <a:pt x="1060" y="361"/>
                </a:cubicBezTo>
                <a:cubicBezTo>
                  <a:pt x="1048" y="379"/>
                  <a:pt x="1048" y="379"/>
                  <a:pt x="1048" y="379"/>
                </a:cubicBezTo>
                <a:cubicBezTo>
                  <a:pt x="1043" y="387"/>
                  <a:pt x="1037" y="397"/>
                  <a:pt x="1033" y="407"/>
                </a:cubicBezTo>
                <a:cubicBezTo>
                  <a:pt x="1019" y="434"/>
                  <a:pt x="1005" y="461"/>
                  <a:pt x="979" y="467"/>
                </a:cubicBezTo>
                <a:cubicBezTo>
                  <a:pt x="985" y="455"/>
                  <a:pt x="985" y="439"/>
                  <a:pt x="986" y="423"/>
                </a:cubicBezTo>
                <a:cubicBezTo>
                  <a:pt x="987" y="406"/>
                  <a:pt x="988" y="390"/>
                  <a:pt x="996" y="380"/>
                </a:cubicBezTo>
                <a:cubicBezTo>
                  <a:pt x="998" y="380"/>
                  <a:pt x="998" y="380"/>
                  <a:pt x="998" y="380"/>
                </a:cubicBezTo>
                <a:cubicBezTo>
                  <a:pt x="1013" y="381"/>
                  <a:pt x="1024" y="381"/>
                  <a:pt x="1029" y="376"/>
                </a:cubicBezTo>
                <a:cubicBezTo>
                  <a:pt x="1030" y="375"/>
                  <a:pt x="1030" y="373"/>
                  <a:pt x="1030" y="370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4" y="368"/>
                  <a:pt x="1024" y="368"/>
                  <a:pt x="1024" y="368"/>
                </a:cubicBezTo>
                <a:cubicBezTo>
                  <a:pt x="1022" y="370"/>
                  <a:pt x="1015" y="371"/>
                  <a:pt x="1007" y="370"/>
                </a:cubicBezTo>
                <a:cubicBezTo>
                  <a:pt x="1005" y="370"/>
                  <a:pt x="1002" y="370"/>
                  <a:pt x="1000" y="369"/>
                </a:cubicBezTo>
                <a:cubicBezTo>
                  <a:pt x="1019" y="340"/>
                  <a:pt x="1043" y="324"/>
                  <a:pt x="1071" y="321"/>
                </a:cubicBezTo>
                <a:cubicBezTo>
                  <a:pt x="1083" y="320"/>
                  <a:pt x="1083" y="320"/>
                  <a:pt x="1083" y="320"/>
                </a:cubicBezTo>
                <a:cubicBezTo>
                  <a:pt x="1088" y="320"/>
                  <a:pt x="1093" y="320"/>
                  <a:pt x="1098" y="321"/>
                </a:cubicBezTo>
                <a:cubicBezTo>
                  <a:pt x="1103" y="322"/>
                  <a:pt x="1107" y="324"/>
                  <a:pt x="1112" y="327"/>
                </a:cubicBezTo>
                <a:cubicBezTo>
                  <a:pt x="1116" y="329"/>
                  <a:pt x="1121" y="332"/>
                  <a:pt x="1127" y="333"/>
                </a:cubicBezTo>
                <a:cubicBezTo>
                  <a:pt x="1139" y="336"/>
                  <a:pt x="1154" y="335"/>
                  <a:pt x="1168" y="334"/>
                </a:cubicBezTo>
                <a:cubicBezTo>
                  <a:pt x="1177" y="334"/>
                  <a:pt x="1186" y="333"/>
                  <a:pt x="1194" y="334"/>
                </a:cubicBezTo>
                <a:cubicBezTo>
                  <a:pt x="1204" y="334"/>
                  <a:pt x="1211" y="337"/>
                  <a:pt x="1217" y="341"/>
                </a:cubicBezTo>
                <a:cubicBezTo>
                  <a:pt x="1219" y="343"/>
                  <a:pt x="1219" y="343"/>
                  <a:pt x="1219" y="343"/>
                </a:cubicBezTo>
                <a:cubicBezTo>
                  <a:pt x="1222" y="341"/>
                  <a:pt x="1222" y="341"/>
                  <a:pt x="1222" y="341"/>
                </a:cubicBezTo>
                <a:cubicBezTo>
                  <a:pt x="1223" y="340"/>
                  <a:pt x="1225" y="339"/>
                  <a:pt x="1228" y="339"/>
                </a:cubicBezTo>
                <a:cubicBezTo>
                  <a:pt x="1231" y="339"/>
                  <a:pt x="1234" y="338"/>
                  <a:pt x="1237" y="337"/>
                </a:cubicBezTo>
                <a:cubicBezTo>
                  <a:pt x="1243" y="333"/>
                  <a:pt x="1243" y="333"/>
                  <a:pt x="1243" y="333"/>
                </a:cubicBezTo>
                <a:cubicBezTo>
                  <a:pt x="1237" y="330"/>
                  <a:pt x="1237" y="330"/>
                  <a:pt x="1237" y="330"/>
                </a:cubicBezTo>
                <a:cubicBezTo>
                  <a:pt x="1234" y="329"/>
                  <a:pt x="1228" y="329"/>
                  <a:pt x="1222" y="329"/>
                </a:cubicBezTo>
                <a:cubicBezTo>
                  <a:pt x="1221" y="329"/>
                  <a:pt x="1220" y="329"/>
                  <a:pt x="1220" y="329"/>
                </a:cubicBezTo>
                <a:cubicBezTo>
                  <a:pt x="1221" y="328"/>
                  <a:pt x="1223" y="326"/>
                  <a:pt x="1224" y="324"/>
                </a:cubicBezTo>
                <a:cubicBezTo>
                  <a:pt x="1225" y="319"/>
                  <a:pt x="1225" y="319"/>
                  <a:pt x="1225" y="319"/>
                </a:cubicBezTo>
                <a:cubicBezTo>
                  <a:pt x="1220" y="319"/>
                  <a:pt x="1220" y="319"/>
                  <a:pt x="1220" y="319"/>
                </a:cubicBezTo>
                <a:cubicBezTo>
                  <a:pt x="1211" y="319"/>
                  <a:pt x="1201" y="321"/>
                  <a:pt x="1190" y="322"/>
                </a:cubicBezTo>
                <a:cubicBezTo>
                  <a:pt x="1174" y="324"/>
                  <a:pt x="1157" y="326"/>
                  <a:pt x="1142" y="325"/>
                </a:cubicBezTo>
                <a:cubicBezTo>
                  <a:pt x="1134" y="324"/>
                  <a:pt x="1128" y="323"/>
                  <a:pt x="1122" y="321"/>
                </a:cubicBezTo>
                <a:cubicBezTo>
                  <a:pt x="1132" y="320"/>
                  <a:pt x="1139" y="317"/>
                  <a:pt x="1147" y="315"/>
                </a:cubicBezTo>
                <a:cubicBezTo>
                  <a:pt x="1150" y="313"/>
                  <a:pt x="1152" y="312"/>
                  <a:pt x="1156" y="311"/>
                </a:cubicBezTo>
                <a:cubicBezTo>
                  <a:pt x="1159" y="311"/>
                  <a:pt x="1162" y="310"/>
                  <a:pt x="1165" y="309"/>
                </a:cubicBezTo>
                <a:cubicBezTo>
                  <a:pt x="1173" y="308"/>
                  <a:pt x="1183" y="306"/>
                  <a:pt x="1185" y="297"/>
                </a:cubicBezTo>
                <a:cubicBezTo>
                  <a:pt x="1186" y="289"/>
                  <a:pt x="1186" y="289"/>
                  <a:pt x="1186" y="289"/>
                </a:cubicBezTo>
                <a:cubicBezTo>
                  <a:pt x="1179" y="293"/>
                  <a:pt x="1179" y="293"/>
                  <a:pt x="1179" y="293"/>
                </a:cubicBezTo>
                <a:cubicBezTo>
                  <a:pt x="1160" y="305"/>
                  <a:pt x="1130" y="309"/>
                  <a:pt x="1100" y="312"/>
                </a:cubicBezTo>
                <a:cubicBezTo>
                  <a:pt x="1094" y="311"/>
                  <a:pt x="1094" y="311"/>
                  <a:pt x="1094" y="311"/>
                </a:cubicBezTo>
                <a:cubicBezTo>
                  <a:pt x="1095" y="312"/>
                  <a:pt x="1095" y="312"/>
                  <a:pt x="1095" y="312"/>
                </a:cubicBezTo>
                <a:cubicBezTo>
                  <a:pt x="1091" y="312"/>
                  <a:pt x="1087" y="312"/>
                  <a:pt x="1083" y="313"/>
                </a:cubicBezTo>
                <a:cubicBezTo>
                  <a:pt x="1078" y="313"/>
                  <a:pt x="1074" y="313"/>
                  <a:pt x="1070" y="313"/>
                </a:cubicBezTo>
                <a:cubicBezTo>
                  <a:pt x="1067" y="313"/>
                  <a:pt x="1067" y="313"/>
                  <a:pt x="1067" y="313"/>
                </a:cubicBezTo>
                <a:cubicBezTo>
                  <a:pt x="1066" y="313"/>
                  <a:pt x="1065" y="314"/>
                  <a:pt x="1064" y="314"/>
                </a:cubicBezTo>
                <a:cubicBezTo>
                  <a:pt x="1099" y="292"/>
                  <a:pt x="1142" y="261"/>
                  <a:pt x="1164" y="222"/>
                </a:cubicBezTo>
                <a:cubicBezTo>
                  <a:pt x="1178" y="197"/>
                  <a:pt x="1178" y="197"/>
                  <a:pt x="1178" y="197"/>
                </a:cubicBezTo>
                <a:cubicBezTo>
                  <a:pt x="1158" y="218"/>
                  <a:pt x="1158" y="218"/>
                  <a:pt x="1158" y="218"/>
                </a:cubicBezTo>
                <a:cubicBezTo>
                  <a:pt x="1153" y="223"/>
                  <a:pt x="1148" y="229"/>
                  <a:pt x="1143" y="236"/>
                </a:cubicBezTo>
                <a:cubicBezTo>
                  <a:pt x="1130" y="251"/>
                  <a:pt x="1117" y="266"/>
                  <a:pt x="1103" y="274"/>
                </a:cubicBezTo>
                <a:cubicBezTo>
                  <a:pt x="1105" y="265"/>
                  <a:pt x="1110" y="257"/>
                  <a:pt x="1115" y="249"/>
                </a:cubicBezTo>
                <a:cubicBezTo>
                  <a:pt x="1119" y="241"/>
                  <a:pt x="1124" y="233"/>
                  <a:pt x="1125" y="226"/>
                </a:cubicBezTo>
                <a:cubicBezTo>
                  <a:pt x="1130" y="200"/>
                  <a:pt x="1130" y="200"/>
                  <a:pt x="1130" y="200"/>
                </a:cubicBezTo>
                <a:cubicBezTo>
                  <a:pt x="1118" y="224"/>
                  <a:pt x="1118" y="224"/>
                  <a:pt x="1118" y="224"/>
                </a:cubicBezTo>
                <a:cubicBezTo>
                  <a:pt x="1116" y="228"/>
                  <a:pt x="1113" y="233"/>
                  <a:pt x="1110" y="238"/>
                </a:cubicBezTo>
                <a:cubicBezTo>
                  <a:pt x="1101" y="251"/>
                  <a:pt x="1092" y="265"/>
                  <a:pt x="1093" y="284"/>
                </a:cubicBezTo>
                <a:cubicBezTo>
                  <a:pt x="1089" y="287"/>
                  <a:pt x="1089" y="287"/>
                  <a:pt x="1089" y="287"/>
                </a:cubicBezTo>
                <a:cubicBezTo>
                  <a:pt x="1059" y="304"/>
                  <a:pt x="1028" y="322"/>
                  <a:pt x="1006" y="346"/>
                </a:cubicBezTo>
                <a:cubicBezTo>
                  <a:pt x="1003" y="349"/>
                  <a:pt x="1001" y="352"/>
                  <a:pt x="998" y="355"/>
                </a:cubicBezTo>
                <a:cubicBezTo>
                  <a:pt x="994" y="361"/>
                  <a:pt x="990" y="366"/>
                  <a:pt x="984" y="369"/>
                </a:cubicBezTo>
                <a:cubicBezTo>
                  <a:pt x="983" y="366"/>
                  <a:pt x="983" y="360"/>
                  <a:pt x="983" y="355"/>
                </a:cubicBezTo>
                <a:cubicBezTo>
                  <a:pt x="983" y="350"/>
                  <a:pt x="983" y="345"/>
                  <a:pt x="982" y="340"/>
                </a:cubicBezTo>
                <a:cubicBezTo>
                  <a:pt x="984" y="340"/>
                  <a:pt x="985" y="339"/>
                  <a:pt x="987" y="338"/>
                </a:cubicBezTo>
                <a:cubicBezTo>
                  <a:pt x="993" y="336"/>
                  <a:pt x="1000" y="334"/>
                  <a:pt x="1001" y="330"/>
                </a:cubicBezTo>
                <a:cubicBezTo>
                  <a:pt x="1002" y="328"/>
                  <a:pt x="1002" y="327"/>
                  <a:pt x="1002" y="325"/>
                </a:cubicBezTo>
                <a:cubicBezTo>
                  <a:pt x="1000" y="320"/>
                  <a:pt x="1000" y="320"/>
                  <a:pt x="1000" y="320"/>
                </a:cubicBezTo>
                <a:cubicBezTo>
                  <a:pt x="996" y="323"/>
                  <a:pt x="996" y="323"/>
                  <a:pt x="996" y="323"/>
                </a:cubicBezTo>
                <a:cubicBezTo>
                  <a:pt x="992" y="326"/>
                  <a:pt x="987" y="328"/>
                  <a:pt x="981" y="330"/>
                </a:cubicBezTo>
                <a:cubicBezTo>
                  <a:pt x="981" y="327"/>
                  <a:pt x="980" y="324"/>
                  <a:pt x="980" y="321"/>
                </a:cubicBezTo>
                <a:cubicBezTo>
                  <a:pt x="979" y="315"/>
                  <a:pt x="978" y="310"/>
                  <a:pt x="978" y="304"/>
                </a:cubicBezTo>
                <a:cubicBezTo>
                  <a:pt x="994" y="290"/>
                  <a:pt x="1012" y="276"/>
                  <a:pt x="1029" y="262"/>
                </a:cubicBezTo>
                <a:cubicBezTo>
                  <a:pt x="1054" y="242"/>
                  <a:pt x="1080" y="222"/>
                  <a:pt x="1099" y="200"/>
                </a:cubicBezTo>
                <a:cubicBezTo>
                  <a:pt x="1094" y="195"/>
                  <a:pt x="1094" y="195"/>
                  <a:pt x="1094" y="195"/>
                </a:cubicBezTo>
                <a:cubicBezTo>
                  <a:pt x="1065" y="220"/>
                  <a:pt x="1034" y="244"/>
                  <a:pt x="1003" y="268"/>
                </a:cubicBezTo>
                <a:cubicBezTo>
                  <a:pt x="994" y="275"/>
                  <a:pt x="984" y="282"/>
                  <a:pt x="975" y="289"/>
                </a:cubicBezTo>
                <a:cubicBezTo>
                  <a:pt x="977" y="279"/>
                  <a:pt x="978" y="268"/>
                  <a:pt x="979" y="258"/>
                </a:cubicBezTo>
                <a:cubicBezTo>
                  <a:pt x="982" y="222"/>
                  <a:pt x="986" y="185"/>
                  <a:pt x="999" y="158"/>
                </a:cubicBezTo>
                <a:cubicBezTo>
                  <a:pt x="999" y="155"/>
                  <a:pt x="1000" y="151"/>
                  <a:pt x="998" y="148"/>
                </a:cubicBezTo>
                <a:cubicBezTo>
                  <a:pt x="997" y="147"/>
                  <a:pt x="996" y="147"/>
                  <a:pt x="995" y="146"/>
                </a:cubicBezTo>
                <a:cubicBezTo>
                  <a:pt x="993" y="147"/>
                  <a:pt x="993" y="147"/>
                  <a:pt x="993" y="147"/>
                </a:cubicBezTo>
                <a:cubicBezTo>
                  <a:pt x="992" y="148"/>
                  <a:pt x="992" y="148"/>
                  <a:pt x="992" y="148"/>
                </a:cubicBezTo>
                <a:cubicBezTo>
                  <a:pt x="990" y="150"/>
                  <a:pt x="989" y="153"/>
                  <a:pt x="989" y="156"/>
                </a:cubicBezTo>
                <a:cubicBezTo>
                  <a:pt x="974" y="187"/>
                  <a:pt x="969" y="229"/>
                  <a:pt x="967" y="271"/>
                </a:cubicBezTo>
                <a:cubicBezTo>
                  <a:pt x="952" y="285"/>
                  <a:pt x="939" y="296"/>
                  <a:pt x="925" y="306"/>
                </a:cubicBezTo>
                <a:cubicBezTo>
                  <a:pt x="926" y="304"/>
                  <a:pt x="926" y="304"/>
                  <a:pt x="926" y="304"/>
                </a:cubicBezTo>
                <a:cubicBezTo>
                  <a:pt x="922" y="307"/>
                  <a:pt x="922" y="307"/>
                  <a:pt x="922" y="307"/>
                </a:cubicBezTo>
                <a:cubicBezTo>
                  <a:pt x="921" y="308"/>
                  <a:pt x="919" y="309"/>
                  <a:pt x="918" y="310"/>
                </a:cubicBezTo>
                <a:cubicBezTo>
                  <a:pt x="915" y="281"/>
                  <a:pt x="930" y="260"/>
                  <a:pt x="946" y="238"/>
                </a:cubicBezTo>
                <a:cubicBezTo>
                  <a:pt x="946" y="237"/>
                  <a:pt x="947" y="236"/>
                  <a:pt x="947" y="235"/>
                </a:cubicBezTo>
                <a:cubicBezTo>
                  <a:pt x="949" y="240"/>
                  <a:pt x="949" y="240"/>
                  <a:pt x="949" y="240"/>
                </a:cubicBezTo>
                <a:cubicBezTo>
                  <a:pt x="950" y="232"/>
                  <a:pt x="950" y="232"/>
                  <a:pt x="950" y="232"/>
                </a:cubicBezTo>
                <a:cubicBezTo>
                  <a:pt x="963" y="214"/>
                  <a:pt x="975" y="195"/>
                  <a:pt x="978" y="170"/>
                </a:cubicBezTo>
                <a:cubicBezTo>
                  <a:pt x="982" y="139"/>
                  <a:pt x="982" y="139"/>
                  <a:pt x="982" y="139"/>
                </a:cubicBezTo>
                <a:cubicBezTo>
                  <a:pt x="971" y="168"/>
                  <a:pt x="971" y="168"/>
                  <a:pt x="971" y="168"/>
                </a:cubicBezTo>
                <a:cubicBezTo>
                  <a:pt x="967" y="180"/>
                  <a:pt x="961" y="192"/>
                  <a:pt x="955" y="203"/>
                </a:cubicBezTo>
                <a:cubicBezTo>
                  <a:pt x="957" y="195"/>
                  <a:pt x="959" y="187"/>
                  <a:pt x="957" y="181"/>
                </a:cubicBezTo>
                <a:cubicBezTo>
                  <a:pt x="953" y="164"/>
                  <a:pt x="953" y="164"/>
                  <a:pt x="953" y="164"/>
                </a:cubicBezTo>
                <a:cubicBezTo>
                  <a:pt x="950" y="181"/>
                  <a:pt x="950" y="181"/>
                  <a:pt x="950" y="181"/>
                </a:cubicBezTo>
                <a:cubicBezTo>
                  <a:pt x="950" y="184"/>
                  <a:pt x="949" y="188"/>
                  <a:pt x="947" y="193"/>
                </a:cubicBezTo>
                <a:cubicBezTo>
                  <a:pt x="944" y="203"/>
                  <a:pt x="941" y="214"/>
                  <a:pt x="944" y="223"/>
                </a:cubicBezTo>
                <a:cubicBezTo>
                  <a:pt x="944" y="223"/>
                  <a:pt x="944" y="223"/>
                  <a:pt x="944" y="223"/>
                </a:cubicBezTo>
                <a:cubicBezTo>
                  <a:pt x="936" y="235"/>
                  <a:pt x="929" y="247"/>
                  <a:pt x="922" y="258"/>
                </a:cubicBezTo>
                <a:cubicBezTo>
                  <a:pt x="919" y="263"/>
                  <a:pt x="916" y="268"/>
                  <a:pt x="912" y="272"/>
                </a:cubicBezTo>
                <a:cubicBezTo>
                  <a:pt x="913" y="252"/>
                  <a:pt x="917" y="234"/>
                  <a:pt x="920" y="216"/>
                </a:cubicBezTo>
                <a:cubicBezTo>
                  <a:pt x="925" y="193"/>
                  <a:pt x="930" y="172"/>
                  <a:pt x="927" y="147"/>
                </a:cubicBezTo>
                <a:cubicBezTo>
                  <a:pt x="930" y="143"/>
                  <a:pt x="935" y="139"/>
                  <a:pt x="939" y="136"/>
                </a:cubicBezTo>
                <a:cubicBezTo>
                  <a:pt x="948" y="128"/>
                  <a:pt x="957" y="120"/>
                  <a:pt x="959" y="112"/>
                </a:cubicBezTo>
                <a:cubicBezTo>
                  <a:pt x="962" y="100"/>
                  <a:pt x="962" y="100"/>
                  <a:pt x="962" y="100"/>
                </a:cubicBezTo>
                <a:cubicBezTo>
                  <a:pt x="953" y="108"/>
                  <a:pt x="953" y="108"/>
                  <a:pt x="953" y="108"/>
                </a:cubicBezTo>
                <a:cubicBezTo>
                  <a:pt x="950" y="111"/>
                  <a:pt x="947" y="114"/>
                  <a:pt x="944" y="118"/>
                </a:cubicBezTo>
                <a:cubicBezTo>
                  <a:pt x="939" y="123"/>
                  <a:pt x="933" y="129"/>
                  <a:pt x="928" y="133"/>
                </a:cubicBezTo>
                <a:cubicBezTo>
                  <a:pt x="928" y="132"/>
                  <a:pt x="928" y="131"/>
                  <a:pt x="928" y="131"/>
                </a:cubicBezTo>
                <a:cubicBezTo>
                  <a:pt x="928" y="124"/>
                  <a:pt x="929" y="117"/>
                  <a:pt x="931" y="113"/>
                </a:cubicBezTo>
                <a:cubicBezTo>
                  <a:pt x="935" y="105"/>
                  <a:pt x="935" y="105"/>
                  <a:pt x="935" y="105"/>
                </a:cubicBezTo>
                <a:cubicBezTo>
                  <a:pt x="927" y="107"/>
                  <a:pt x="927" y="107"/>
                  <a:pt x="927" y="107"/>
                </a:cubicBezTo>
                <a:cubicBezTo>
                  <a:pt x="919" y="110"/>
                  <a:pt x="919" y="120"/>
                  <a:pt x="919" y="129"/>
                </a:cubicBezTo>
                <a:cubicBezTo>
                  <a:pt x="919" y="133"/>
                  <a:pt x="919" y="137"/>
                  <a:pt x="919" y="140"/>
                </a:cubicBezTo>
                <a:cubicBezTo>
                  <a:pt x="912" y="145"/>
                  <a:pt x="905" y="150"/>
                  <a:pt x="898" y="155"/>
                </a:cubicBezTo>
                <a:cubicBezTo>
                  <a:pt x="883" y="166"/>
                  <a:pt x="868" y="178"/>
                  <a:pt x="852" y="188"/>
                </a:cubicBezTo>
                <a:cubicBezTo>
                  <a:pt x="884" y="149"/>
                  <a:pt x="913" y="107"/>
                  <a:pt x="928" y="51"/>
                </a:cubicBezTo>
                <a:cubicBezTo>
                  <a:pt x="932" y="34"/>
                  <a:pt x="932" y="34"/>
                  <a:pt x="932" y="34"/>
                </a:cubicBezTo>
                <a:cubicBezTo>
                  <a:pt x="922" y="48"/>
                  <a:pt x="922" y="48"/>
                  <a:pt x="922" y="48"/>
                </a:cubicBezTo>
                <a:cubicBezTo>
                  <a:pt x="914" y="57"/>
                  <a:pt x="909" y="72"/>
                  <a:pt x="903" y="87"/>
                </a:cubicBezTo>
                <a:cubicBezTo>
                  <a:pt x="896" y="106"/>
                  <a:pt x="889" y="125"/>
                  <a:pt x="878" y="134"/>
                </a:cubicBezTo>
                <a:cubicBezTo>
                  <a:pt x="877" y="125"/>
                  <a:pt x="879" y="116"/>
                  <a:pt x="880" y="107"/>
                </a:cubicBezTo>
                <a:cubicBezTo>
                  <a:pt x="882" y="99"/>
                  <a:pt x="883" y="91"/>
                  <a:pt x="882" y="83"/>
                </a:cubicBezTo>
                <a:cubicBezTo>
                  <a:pt x="881" y="62"/>
                  <a:pt x="881" y="62"/>
                  <a:pt x="881" y="62"/>
                </a:cubicBezTo>
                <a:cubicBezTo>
                  <a:pt x="875" y="83"/>
                  <a:pt x="875" y="83"/>
                  <a:pt x="875" y="83"/>
                </a:cubicBezTo>
                <a:cubicBezTo>
                  <a:pt x="871" y="97"/>
                  <a:pt x="865" y="124"/>
                  <a:pt x="870" y="145"/>
                </a:cubicBezTo>
                <a:cubicBezTo>
                  <a:pt x="859" y="162"/>
                  <a:pt x="847" y="176"/>
                  <a:pt x="835" y="190"/>
                </a:cubicBezTo>
                <a:cubicBezTo>
                  <a:pt x="820" y="208"/>
                  <a:pt x="804" y="226"/>
                  <a:pt x="790" y="249"/>
                </a:cubicBezTo>
                <a:cubicBezTo>
                  <a:pt x="790" y="240"/>
                  <a:pt x="789" y="231"/>
                  <a:pt x="788" y="223"/>
                </a:cubicBezTo>
                <a:cubicBezTo>
                  <a:pt x="786" y="200"/>
                  <a:pt x="784" y="176"/>
                  <a:pt x="787" y="149"/>
                </a:cubicBezTo>
                <a:cubicBezTo>
                  <a:pt x="796" y="134"/>
                  <a:pt x="808" y="122"/>
                  <a:pt x="820" y="109"/>
                </a:cubicBezTo>
                <a:cubicBezTo>
                  <a:pt x="844" y="84"/>
                  <a:pt x="869" y="57"/>
                  <a:pt x="870" y="12"/>
                </a:cubicBezTo>
                <a:cubicBezTo>
                  <a:pt x="863" y="12"/>
                  <a:pt x="863" y="12"/>
                  <a:pt x="863" y="12"/>
                </a:cubicBezTo>
                <a:cubicBezTo>
                  <a:pt x="859" y="40"/>
                  <a:pt x="847" y="62"/>
                  <a:pt x="832" y="80"/>
                </a:cubicBezTo>
                <a:cubicBezTo>
                  <a:pt x="834" y="71"/>
                  <a:pt x="836" y="60"/>
                  <a:pt x="836" y="49"/>
                </a:cubicBezTo>
                <a:cubicBezTo>
                  <a:pt x="837" y="39"/>
                  <a:pt x="838" y="30"/>
                  <a:pt x="840" y="25"/>
                </a:cubicBezTo>
                <a:cubicBezTo>
                  <a:pt x="847" y="0"/>
                  <a:pt x="847" y="0"/>
                  <a:pt x="847" y="0"/>
                </a:cubicBezTo>
                <a:cubicBezTo>
                  <a:pt x="833" y="22"/>
                  <a:pt x="833" y="22"/>
                  <a:pt x="833" y="22"/>
                </a:cubicBezTo>
                <a:cubicBezTo>
                  <a:pt x="828" y="30"/>
                  <a:pt x="827" y="43"/>
                  <a:pt x="826" y="55"/>
                </a:cubicBezTo>
                <a:cubicBezTo>
                  <a:pt x="825" y="68"/>
                  <a:pt x="825" y="81"/>
                  <a:pt x="819" y="87"/>
                </a:cubicBezTo>
                <a:cubicBezTo>
                  <a:pt x="818" y="88"/>
                  <a:pt x="818" y="88"/>
                  <a:pt x="818" y="88"/>
                </a:cubicBezTo>
                <a:cubicBezTo>
                  <a:pt x="818" y="89"/>
                  <a:pt x="818" y="89"/>
                  <a:pt x="818" y="89"/>
                </a:cubicBezTo>
                <a:cubicBezTo>
                  <a:pt x="818" y="91"/>
                  <a:pt x="818" y="93"/>
                  <a:pt x="819" y="95"/>
                </a:cubicBezTo>
                <a:cubicBezTo>
                  <a:pt x="820" y="95"/>
                  <a:pt x="820" y="95"/>
                  <a:pt x="820" y="95"/>
                </a:cubicBezTo>
                <a:cubicBezTo>
                  <a:pt x="815" y="101"/>
                  <a:pt x="809" y="106"/>
                  <a:pt x="804" y="111"/>
                </a:cubicBezTo>
                <a:cubicBezTo>
                  <a:pt x="799" y="116"/>
                  <a:pt x="795" y="121"/>
                  <a:pt x="790" y="126"/>
                </a:cubicBezTo>
                <a:cubicBezTo>
                  <a:pt x="792" y="113"/>
                  <a:pt x="794" y="97"/>
                  <a:pt x="796" y="81"/>
                </a:cubicBezTo>
                <a:cubicBezTo>
                  <a:pt x="798" y="58"/>
                  <a:pt x="801" y="35"/>
                  <a:pt x="804" y="19"/>
                </a:cubicBezTo>
                <a:cubicBezTo>
                  <a:pt x="805" y="16"/>
                  <a:pt x="805" y="16"/>
                  <a:pt x="805" y="16"/>
                </a:cubicBezTo>
                <a:cubicBezTo>
                  <a:pt x="801" y="15"/>
                  <a:pt x="801" y="15"/>
                  <a:pt x="801" y="15"/>
                </a:cubicBezTo>
                <a:cubicBezTo>
                  <a:pt x="798" y="14"/>
                  <a:pt x="798" y="14"/>
                  <a:pt x="798" y="14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76" y="117"/>
                  <a:pt x="757" y="241"/>
                  <a:pt x="790" y="324"/>
                </a:cubicBezTo>
                <a:cubicBezTo>
                  <a:pt x="788" y="325"/>
                  <a:pt x="788" y="325"/>
                  <a:pt x="788" y="325"/>
                </a:cubicBezTo>
                <a:cubicBezTo>
                  <a:pt x="790" y="325"/>
                  <a:pt x="790" y="325"/>
                  <a:pt x="790" y="325"/>
                </a:cubicBezTo>
                <a:cubicBezTo>
                  <a:pt x="791" y="328"/>
                  <a:pt x="792" y="330"/>
                  <a:pt x="794" y="332"/>
                </a:cubicBezTo>
                <a:cubicBezTo>
                  <a:pt x="787" y="343"/>
                  <a:pt x="781" y="353"/>
                  <a:pt x="775" y="364"/>
                </a:cubicBezTo>
                <a:cubicBezTo>
                  <a:pt x="769" y="376"/>
                  <a:pt x="762" y="388"/>
                  <a:pt x="754" y="399"/>
                </a:cubicBezTo>
                <a:cubicBezTo>
                  <a:pt x="745" y="362"/>
                  <a:pt x="747" y="319"/>
                  <a:pt x="750" y="277"/>
                </a:cubicBezTo>
                <a:cubicBezTo>
                  <a:pt x="753" y="227"/>
                  <a:pt x="756" y="176"/>
                  <a:pt x="738" y="134"/>
                </a:cubicBezTo>
                <a:cubicBezTo>
                  <a:pt x="758" y="108"/>
                  <a:pt x="767" y="61"/>
                  <a:pt x="773" y="19"/>
                </a:cubicBezTo>
                <a:cubicBezTo>
                  <a:pt x="766" y="18"/>
                  <a:pt x="766" y="18"/>
                  <a:pt x="766" y="18"/>
                </a:cubicBezTo>
                <a:cubicBezTo>
                  <a:pt x="762" y="31"/>
                  <a:pt x="758" y="46"/>
                  <a:pt x="755" y="60"/>
                </a:cubicBezTo>
                <a:cubicBezTo>
                  <a:pt x="750" y="83"/>
                  <a:pt x="745" y="107"/>
                  <a:pt x="734" y="123"/>
                </a:cubicBezTo>
                <a:cubicBezTo>
                  <a:pt x="730" y="105"/>
                  <a:pt x="724" y="92"/>
                  <a:pt x="715" y="83"/>
                </a:cubicBezTo>
                <a:cubicBezTo>
                  <a:pt x="711" y="78"/>
                  <a:pt x="710" y="69"/>
                  <a:pt x="710" y="61"/>
                </a:cubicBezTo>
                <a:cubicBezTo>
                  <a:pt x="709" y="52"/>
                  <a:pt x="708" y="42"/>
                  <a:pt x="703" y="35"/>
                </a:cubicBezTo>
                <a:cubicBezTo>
                  <a:pt x="696" y="26"/>
                  <a:pt x="696" y="26"/>
                  <a:pt x="696" y="26"/>
                </a:cubicBezTo>
                <a:cubicBezTo>
                  <a:pt x="696" y="37"/>
                  <a:pt x="696" y="37"/>
                  <a:pt x="696" y="37"/>
                </a:cubicBezTo>
                <a:cubicBezTo>
                  <a:pt x="696" y="67"/>
                  <a:pt x="706" y="91"/>
                  <a:pt x="716" y="114"/>
                </a:cubicBezTo>
                <a:cubicBezTo>
                  <a:pt x="725" y="133"/>
                  <a:pt x="733" y="152"/>
                  <a:pt x="734" y="174"/>
                </a:cubicBezTo>
                <a:cubicBezTo>
                  <a:pt x="725" y="160"/>
                  <a:pt x="714" y="144"/>
                  <a:pt x="705" y="133"/>
                </a:cubicBezTo>
                <a:cubicBezTo>
                  <a:pt x="690" y="111"/>
                  <a:pt x="690" y="111"/>
                  <a:pt x="690" y="111"/>
                </a:cubicBezTo>
                <a:cubicBezTo>
                  <a:pt x="694" y="128"/>
                  <a:pt x="694" y="128"/>
                  <a:pt x="694" y="128"/>
                </a:cubicBezTo>
                <a:cubicBezTo>
                  <a:pt x="697" y="142"/>
                  <a:pt x="706" y="153"/>
                  <a:pt x="716" y="164"/>
                </a:cubicBezTo>
                <a:cubicBezTo>
                  <a:pt x="726" y="175"/>
                  <a:pt x="735" y="185"/>
                  <a:pt x="737" y="200"/>
                </a:cubicBezTo>
                <a:cubicBezTo>
                  <a:pt x="741" y="221"/>
                  <a:pt x="736" y="244"/>
                  <a:pt x="731" y="268"/>
                </a:cubicBezTo>
                <a:cubicBezTo>
                  <a:pt x="727" y="284"/>
                  <a:pt x="723" y="301"/>
                  <a:pt x="722" y="319"/>
                </a:cubicBezTo>
                <a:cubicBezTo>
                  <a:pt x="719" y="315"/>
                  <a:pt x="717" y="312"/>
                  <a:pt x="714" y="308"/>
                </a:cubicBezTo>
                <a:cubicBezTo>
                  <a:pt x="712" y="306"/>
                  <a:pt x="711" y="303"/>
                  <a:pt x="709" y="300"/>
                </a:cubicBezTo>
                <a:cubicBezTo>
                  <a:pt x="705" y="295"/>
                  <a:pt x="703" y="290"/>
                  <a:pt x="700" y="284"/>
                </a:cubicBezTo>
                <a:cubicBezTo>
                  <a:pt x="697" y="278"/>
                  <a:pt x="694" y="271"/>
                  <a:pt x="690" y="265"/>
                </a:cubicBezTo>
                <a:cubicBezTo>
                  <a:pt x="687" y="262"/>
                  <a:pt x="683" y="259"/>
                  <a:pt x="680" y="257"/>
                </a:cubicBezTo>
                <a:cubicBezTo>
                  <a:pt x="675" y="254"/>
                  <a:pt x="672" y="251"/>
                  <a:pt x="670" y="246"/>
                </a:cubicBezTo>
                <a:cubicBezTo>
                  <a:pt x="668" y="236"/>
                  <a:pt x="671" y="223"/>
                  <a:pt x="673" y="209"/>
                </a:cubicBezTo>
                <a:cubicBezTo>
                  <a:pt x="677" y="192"/>
                  <a:pt x="681" y="172"/>
                  <a:pt x="675" y="152"/>
                </a:cubicBezTo>
                <a:cubicBezTo>
                  <a:pt x="669" y="131"/>
                  <a:pt x="669" y="131"/>
                  <a:pt x="669" y="131"/>
                </a:cubicBezTo>
                <a:cubicBezTo>
                  <a:pt x="668" y="155"/>
                  <a:pt x="668" y="155"/>
                  <a:pt x="668" y="155"/>
                </a:cubicBezTo>
                <a:cubicBezTo>
                  <a:pt x="667" y="179"/>
                  <a:pt x="666" y="209"/>
                  <a:pt x="661" y="235"/>
                </a:cubicBezTo>
                <a:cubicBezTo>
                  <a:pt x="652" y="226"/>
                  <a:pt x="646" y="217"/>
                  <a:pt x="640" y="207"/>
                </a:cubicBezTo>
                <a:cubicBezTo>
                  <a:pt x="657" y="182"/>
                  <a:pt x="658" y="145"/>
                  <a:pt x="658" y="118"/>
                </a:cubicBezTo>
                <a:cubicBezTo>
                  <a:pt x="658" y="114"/>
                  <a:pt x="659" y="109"/>
                  <a:pt x="660" y="104"/>
                </a:cubicBezTo>
                <a:cubicBezTo>
                  <a:pt x="662" y="91"/>
                  <a:pt x="664" y="77"/>
                  <a:pt x="655" y="67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9" y="69"/>
                  <a:pt x="649" y="69"/>
                  <a:pt x="649" y="69"/>
                </a:cubicBezTo>
                <a:cubicBezTo>
                  <a:pt x="648" y="79"/>
                  <a:pt x="648" y="89"/>
                  <a:pt x="649" y="98"/>
                </a:cubicBezTo>
                <a:cubicBezTo>
                  <a:pt x="649" y="103"/>
                  <a:pt x="649" y="108"/>
                  <a:pt x="649" y="114"/>
                </a:cubicBezTo>
                <a:cubicBezTo>
                  <a:pt x="649" y="113"/>
                  <a:pt x="648" y="112"/>
                  <a:pt x="648" y="111"/>
                </a:cubicBezTo>
                <a:cubicBezTo>
                  <a:pt x="646" y="108"/>
                  <a:pt x="645" y="105"/>
                  <a:pt x="643" y="102"/>
                </a:cubicBezTo>
                <a:cubicBezTo>
                  <a:pt x="641" y="99"/>
                  <a:pt x="639" y="96"/>
                  <a:pt x="637" y="94"/>
                </a:cubicBezTo>
                <a:cubicBezTo>
                  <a:pt x="632" y="100"/>
                  <a:pt x="632" y="100"/>
                  <a:pt x="632" y="100"/>
                </a:cubicBezTo>
                <a:cubicBezTo>
                  <a:pt x="634" y="101"/>
                  <a:pt x="635" y="103"/>
                  <a:pt x="637" y="106"/>
                </a:cubicBezTo>
                <a:cubicBezTo>
                  <a:pt x="638" y="108"/>
                  <a:pt x="639" y="110"/>
                  <a:pt x="640" y="112"/>
                </a:cubicBezTo>
                <a:cubicBezTo>
                  <a:pt x="641" y="114"/>
                  <a:pt x="641" y="114"/>
                  <a:pt x="641" y="114"/>
                </a:cubicBezTo>
                <a:cubicBezTo>
                  <a:pt x="651" y="139"/>
                  <a:pt x="644" y="173"/>
                  <a:pt x="633" y="197"/>
                </a:cubicBezTo>
                <a:cubicBezTo>
                  <a:pt x="627" y="186"/>
                  <a:pt x="623" y="174"/>
                  <a:pt x="619" y="162"/>
                </a:cubicBezTo>
                <a:cubicBezTo>
                  <a:pt x="614" y="150"/>
                  <a:pt x="610" y="138"/>
                  <a:pt x="604" y="126"/>
                </a:cubicBezTo>
                <a:cubicBezTo>
                  <a:pt x="591" y="100"/>
                  <a:pt x="591" y="100"/>
                  <a:pt x="591" y="100"/>
                </a:cubicBezTo>
                <a:cubicBezTo>
                  <a:pt x="590" y="97"/>
                  <a:pt x="590" y="97"/>
                  <a:pt x="590" y="97"/>
                </a:cubicBezTo>
                <a:cubicBezTo>
                  <a:pt x="590" y="125"/>
                  <a:pt x="590" y="125"/>
                  <a:pt x="590" y="125"/>
                </a:cubicBezTo>
                <a:cubicBezTo>
                  <a:pt x="589" y="182"/>
                  <a:pt x="594" y="233"/>
                  <a:pt x="598" y="283"/>
                </a:cubicBezTo>
                <a:cubicBezTo>
                  <a:pt x="599" y="294"/>
                  <a:pt x="600" y="305"/>
                  <a:pt x="601" y="316"/>
                </a:cubicBezTo>
                <a:cubicBezTo>
                  <a:pt x="561" y="271"/>
                  <a:pt x="528" y="212"/>
                  <a:pt x="502" y="137"/>
                </a:cubicBezTo>
                <a:cubicBezTo>
                  <a:pt x="495" y="139"/>
                  <a:pt x="495" y="139"/>
                  <a:pt x="495" y="139"/>
                </a:cubicBezTo>
                <a:cubicBezTo>
                  <a:pt x="505" y="168"/>
                  <a:pt x="514" y="196"/>
                  <a:pt x="526" y="222"/>
                </a:cubicBezTo>
                <a:cubicBezTo>
                  <a:pt x="525" y="221"/>
                  <a:pt x="525" y="221"/>
                  <a:pt x="525" y="221"/>
                </a:cubicBezTo>
                <a:cubicBezTo>
                  <a:pt x="517" y="213"/>
                  <a:pt x="510" y="204"/>
                  <a:pt x="502" y="202"/>
                </a:cubicBezTo>
                <a:cubicBezTo>
                  <a:pt x="480" y="194"/>
                  <a:pt x="480" y="194"/>
                  <a:pt x="480" y="194"/>
                </a:cubicBezTo>
                <a:cubicBezTo>
                  <a:pt x="499" y="208"/>
                  <a:pt x="499" y="208"/>
                  <a:pt x="499" y="208"/>
                </a:cubicBezTo>
                <a:cubicBezTo>
                  <a:pt x="521" y="225"/>
                  <a:pt x="536" y="247"/>
                  <a:pt x="552" y="271"/>
                </a:cubicBezTo>
                <a:cubicBezTo>
                  <a:pt x="562" y="284"/>
                  <a:pt x="572" y="299"/>
                  <a:pt x="583" y="312"/>
                </a:cubicBezTo>
                <a:cubicBezTo>
                  <a:pt x="586" y="315"/>
                  <a:pt x="589" y="318"/>
                  <a:pt x="592" y="321"/>
                </a:cubicBezTo>
                <a:cubicBezTo>
                  <a:pt x="597" y="325"/>
                  <a:pt x="602" y="329"/>
                  <a:pt x="604" y="334"/>
                </a:cubicBezTo>
                <a:cubicBezTo>
                  <a:pt x="608" y="342"/>
                  <a:pt x="609" y="352"/>
                  <a:pt x="610" y="362"/>
                </a:cubicBezTo>
                <a:cubicBezTo>
                  <a:pt x="612" y="370"/>
                  <a:pt x="613" y="379"/>
                  <a:pt x="616" y="387"/>
                </a:cubicBezTo>
                <a:cubicBezTo>
                  <a:pt x="618" y="395"/>
                  <a:pt x="621" y="403"/>
                  <a:pt x="624" y="410"/>
                </a:cubicBezTo>
                <a:cubicBezTo>
                  <a:pt x="627" y="418"/>
                  <a:pt x="631" y="426"/>
                  <a:pt x="633" y="434"/>
                </a:cubicBezTo>
                <a:cubicBezTo>
                  <a:pt x="632" y="437"/>
                  <a:pt x="630" y="441"/>
                  <a:pt x="629" y="444"/>
                </a:cubicBezTo>
                <a:cubicBezTo>
                  <a:pt x="627" y="449"/>
                  <a:pt x="626" y="454"/>
                  <a:pt x="622" y="457"/>
                </a:cubicBezTo>
                <a:cubicBezTo>
                  <a:pt x="611" y="454"/>
                  <a:pt x="612" y="439"/>
                  <a:pt x="615" y="417"/>
                </a:cubicBezTo>
                <a:cubicBezTo>
                  <a:pt x="616" y="408"/>
                  <a:pt x="616" y="408"/>
                  <a:pt x="616" y="408"/>
                </a:cubicBezTo>
                <a:cubicBezTo>
                  <a:pt x="609" y="414"/>
                  <a:pt x="609" y="414"/>
                  <a:pt x="609" y="414"/>
                </a:cubicBezTo>
                <a:cubicBezTo>
                  <a:pt x="604" y="418"/>
                  <a:pt x="604" y="425"/>
                  <a:pt x="604" y="433"/>
                </a:cubicBezTo>
                <a:cubicBezTo>
                  <a:pt x="604" y="435"/>
                  <a:pt x="604" y="439"/>
                  <a:pt x="604" y="441"/>
                </a:cubicBezTo>
                <a:cubicBezTo>
                  <a:pt x="597" y="433"/>
                  <a:pt x="589" y="426"/>
                  <a:pt x="581" y="419"/>
                </a:cubicBezTo>
                <a:cubicBezTo>
                  <a:pt x="566" y="404"/>
                  <a:pt x="550" y="390"/>
                  <a:pt x="541" y="369"/>
                </a:cubicBezTo>
                <a:cubicBezTo>
                  <a:pt x="534" y="354"/>
                  <a:pt x="531" y="335"/>
                  <a:pt x="527" y="317"/>
                </a:cubicBezTo>
                <a:cubicBezTo>
                  <a:pt x="523" y="298"/>
                  <a:pt x="520" y="279"/>
                  <a:pt x="512" y="263"/>
                </a:cubicBezTo>
                <a:cubicBezTo>
                  <a:pt x="500" y="239"/>
                  <a:pt x="500" y="239"/>
                  <a:pt x="500" y="239"/>
                </a:cubicBezTo>
                <a:cubicBezTo>
                  <a:pt x="505" y="265"/>
                  <a:pt x="505" y="265"/>
                  <a:pt x="505" y="265"/>
                </a:cubicBezTo>
                <a:cubicBezTo>
                  <a:pt x="509" y="287"/>
                  <a:pt x="514" y="308"/>
                  <a:pt x="520" y="328"/>
                </a:cubicBezTo>
                <a:cubicBezTo>
                  <a:pt x="521" y="334"/>
                  <a:pt x="523" y="341"/>
                  <a:pt x="525" y="348"/>
                </a:cubicBezTo>
                <a:cubicBezTo>
                  <a:pt x="521" y="343"/>
                  <a:pt x="517" y="339"/>
                  <a:pt x="514" y="334"/>
                </a:cubicBezTo>
                <a:cubicBezTo>
                  <a:pt x="499" y="317"/>
                  <a:pt x="484" y="300"/>
                  <a:pt x="479" y="281"/>
                </a:cubicBezTo>
                <a:cubicBezTo>
                  <a:pt x="478" y="277"/>
                  <a:pt x="478" y="277"/>
                  <a:pt x="478" y="277"/>
                </a:cubicBezTo>
                <a:cubicBezTo>
                  <a:pt x="474" y="278"/>
                  <a:pt x="474" y="278"/>
                  <a:pt x="474" y="278"/>
                </a:cubicBezTo>
                <a:cubicBezTo>
                  <a:pt x="473" y="278"/>
                  <a:pt x="471" y="273"/>
                  <a:pt x="470" y="270"/>
                </a:cubicBezTo>
                <a:cubicBezTo>
                  <a:pt x="468" y="263"/>
                  <a:pt x="466" y="257"/>
                  <a:pt x="460" y="256"/>
                </a:cubicBezTo>
                <a:cubicBezTo>
                  <a:pt x="459" y="256"/>
                  <a:pt x="458" y="257"/>
                  <a:pt x="456" y="257"/>
                </a:cubicBezTo>
                <a:cubicBezTo>
                  <a:pt x="452" y="259"/>
                  <a:pt x="452" y="259"/>
                  <a:pt x="452" y="259"/>
                </a:cubicBezTo>
                <a:cubicBezTo>
                  <a:pt x="455" y="263"/>
                  <a:pt x="455" y="263"/>
                  <a:pt x="455" y="263"/>
                </a:cubicBezTo>
                <a:cubicBezTo>
                  <a:pt x="467" y="276"/>
                  <a:pt x="471" y="297"/>
                  <a:pt x="464" y="320"/>
                </a:cubicBezTo>
                <a:cubicBezTo>
                  <a:pt x="464" y="320"/>
                  <a:pt x="464" y="320"/>
                  <a:pt x="464" y="320"/>
                </a:cubicBezTo>
                <a:cubicBezTo>
                  <a:pt x="461" y="309"/>
                  <a:pt x="458" y="299"/>
                  <a:pt x="451" y="298"/>
                </a:cubicBezTo>
                <a:cubicBezTo>
                  <a:pt x="443" y="296"/>
                  <a:pt x="443" y="296"/>
                  <a:pt x="443" y="296"/>
                </a:cubicBezTo>
                <a:cubicBezTo>
                  <a:pt x="448" y="303"/>
                  <a:pt x="448" y="303"/>
                  <a:pt x="448" y="303"/>
                </a:cubicBezTo>
                <a:cubicBezTo>
                  <a:pt x="465" y="328"/>
                  <a:pt x="456" y="351"/>
                  <a:pt x="443" y="375"/>
                </a:cubicBezTo>
                <a:cubicBezTo>
                  <a:pt x="439" y="368"/>
                  <a:pt x="435" y="361"/>
                  <a:pt x="432" y="355"/>
                </a:cubicBezTo>
                <a:cubicBezTo>
                  <a:pt x="420" y="334"/>
                  <a:pt x="409" y="313"/>
                  <a:pt x="402" y="289"/>
                </a:cubicBezTo>
                <a:cubicBezTo>
                  <a:pt x="395" y="290"/>
                  <a:pt x="395" y="290"/>
                  <a:pt x="395" y="290"/>
                </a:cubicBezTo>
                <a:cubicBezTo>
                  <a:pt x="397" y="306"/>
                  <a:pt x="402" y="319"/>
                  <a:pt x="407" y="332"/>
                </a:cubicBezTo>
                <a:cubicBezTo>
                  <a:pt x="409" y="335"/>
                  <a:pt x="410" y="338"/>
                  <a:pt x="411" y="341"/>
                </a:cubicBezTo>
                <a:cubicBezTo>
                  <a:pt x="393" y="345"/>
                  <a:pt x="366" y="340"/>
                  <a:pt x="352" y="330"/>
                </a:cubicBezTo>
                <a:cubicBezTo>
                  <a:pt x="332" y="315"/>
                  <a:pt x="332" y="315"/>
                  <a:pt x="332" y="315"/>
                </a:cubicBezTo>
                <a:cubicBezTo>
                  <a:pt x="348" y="335"/>
                  <a:pt x="348" y="335"/>
                  <a:pt x="348" y="335"/>
                </a:cubicBezTo>
                <a:cubicBezTo>
                  <a:pt x="358" y="348"/>
                  <a:pt x="377" y="351"/>
                  <a:pt x="388" y="352"/>
                </a:cubicBezTo>
                <a:cubicBezTo>
                  <a:pt x="397" y="353"/>
                  <a:pt x="407" y="352"/>
                  <a:pt x="416" y="350"/>
                </a:cubicBezTo>
                <a:cubicBezTo>
                  <a:pt x="423" y="364"/>
                  <a:pt x="431" y="377"/>
                  <a:pt x="439" y="391"/>
                </a:cubicBezTo>
                <a:cubicBezTo>
                  <a:pt x="472" y="448"/>
                  <a:pt x="506" y="506"/>
                  <a:pt x="497" y="585"/>
                </a:cubicBezTo>
                <a:cubicBezTo>
                  <a:pt x="483" y="564"/>
                  <a:pt x="463" y="539"/>
                  <a:pt x="441" y="516"/>
                </a:cubicBezTo>
                <a:cubicBezTo>
                  <a:pt x="440" y="514"/>
                  <a:pt x="439" y="513"/>
                  <a:pt x="437" y="511"/>
                </a:cubicBezTo>
                <a:cubicBezTo>
                  <a:pt x="428" y="500"/>
                  <a:pt x="424" y="496"/>
                  <a:pt x="421" y="496"/>
                </a:cubicBezTo>
                <a:cubicBezTo>
                  <a:pt x="419" y="496"/>
                  <a:pt x="419" y="496"/>
                  <a:pt x="419" y="496"/>
                </a:cubicBezTo>
                <a:cubicBezTo>
                  <a:pt x="419" y="497"/>
                  <a:pt x="419" y="497"/>
                  <a:pt x="419" y="497"/>
                </a:cubicBezTo>
                <a:cubicBezTo>
                  <a:pt x="416" y="494"/>
                  <a:pt x="413" y="492"/>
                  <a:pt x="410" y="490"/>
                </a:cubicBezTo>
                <a:cubicBezTo>
                  <a:pt x="407" y="487"/>
                  <a:pt x="404" y="484"/>
                  <a:pt x="401" y="482"/>
                </a:cubicBezTo>
                <a:cubicBezTo>
                  <a:pt x="401" y="479"/>
                  <a:pt x="401" y="479"/>
                  <a:pt x="401" y="479"/>
                </a:cubicBezTo>
                <a:cubicBezTo>
                  <a:pt x="395" y="452"/>
                  <a:pt x="389" y="425"/>
                  <a:pt x="375" y="405"/>
                </a:cubicBezTo>
                <a:cubicBezTo>
                  <a:pt x="378" y="394"/>
                  <a:pt x="374" y="378"/>
                  <a:pt x="370" y="370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71"/>
                  <a:pt x="364" y="371"/>
                  <a:pt x="364" y="371"/>
                </a:cubicBezTo>
                <a:cubicBezTo>
                  <a:pt x="363" y="377"/>
                  <a:pt x="364" y="381"/>
                  <a:pt x="365" y="386"/>
                </a:cubicBezTo>
                <a:cubicBezTo>
                  <a:pt x="365" y="389"/>
                  <a:pt x="366" y="391"/>
                  <a:pt x="366" y="395"/>
                </a:cubicBezTo>
                <a:cubicBezTo>
                  <a:pt x="365" y="393"/>
                  <a:pt x="364" y="391"/>
                  <a:pt x="363" y="390"/>
                </a:cubicBezTo>
                <a:cubicBezTo>
                  <a:pt x="358" y="383"/>
                  <a:pt x="354" y="376"/>
                  <a:pt x="347" y="376"/>
                </a:cubicBezTo>
                <a:cubicBezTo>
                  <a:pt x="339" y="377"/>
                  <a:pt x="339" y="377"/>
                  <a:pt x="339" y="377"/>
                </a:cubicBezTo>
                <a:cubicBezTo>
                  <a:pt x="344" y="382"/>
                  <a:pt x="344" y="382"/>
                  <a:pt x="344" y="382"/>
                </a:cubicBezTo>
                <a:cubicBezTo>
                  <a:pt x="369" y="409"/>
                  <a:pt x="384" y="439"/>
                  <a:pt x="390" y="473"/>
                </a:cubicBezTo>
                <a:cubicBezTo>
                  <a:pt x="378" y="465"/>
                  <a:pt x="365" y="457"/>
                  <a:pt x="353" y="450"/>
                </a:cubicBezTo>
                <a:cubicBezTo>
                  <a:pt x="332" y="437"/>
                  <a:pt x="310" y="424"/>
                  <a:pt x="294" y="406"/>
                </a:cubicBezTo>
                <a:cubicBezTo>
                  <a:pt x="303" y="386"/>
                  <a:pt x="294" y="361"/>
                  <a:pt x="286" y="342"/>
                </a:cubicBezTo>
                <a:cubicBezTo>
                  <a:pt x="279" y="325"/>
                  <a:pt x="279" y="325"/>
                  <a:pt x="279" y="325"/>
                </a:cubicBezTo>
                <a:cubicBezTo>
                  <a:pt x="279" y="344"/>
                  <a:pt x="279" y="344"/>
                  <a:pt x="279" y="344"/>
                </a:cubicBezTo>
                <a:cubicBezTo>
                  <a:pt x="279" y="351"/>
                  <a:pt x="282" y="359"/>
                  <a:pt x="284" y="366"/>
                </a:cubicBezTo>
                <a:cubicBezTo>
                  <a:pt x="287" y="378"/>
                  <a:pt x="291" y="390"/>
                  <a:pt x="285" y="401"/>
                </a:cubicBezTo>
                <a:cubicBezTo>
                  <a:pt x="273" y="391"/>
                  <a:pt x="268" y="375"/>
                  <a:pt x="262" y="358"/>
                </a:cubicBezTo>
                <a:cubicBezTo>
                  <a:pt x="259" y="349"/>
                  <a:pt x="256" y="340"/>
                  <a:pt x="252" y="332"/>
                </a:cubicBezTo>
                <a:cubicBezTo>
                  <a:pt x="243" y="313"/>
                  <a:pt x="243" y="313"/>
                  <a:pt x="243" y="313"/>
                </a:cubicBezTo>
                <a:cubicBezTo>
                  <a:pt x="245" y="334"/>
                  <a:pt x="245" y="334"/>
                  <a:pt x="245" y="334"/>
                </a:cubicBezTo>
                <a:cubicBezTo>
                  <a:pt x="246" y="342"/>
                  <a:pt x="249" y="350"/>
                  <a:pt x="251" y="357"/>
                </a:cubicBezTo>
                <a:cubicBezTo>
                  <a:pt x="254" y="365"/>
                  <a:pt x="257" y="372"/>
                  <a:pt x="257" y="378"/>
                </a:cubicBezTo>
                <a:cubicBezTo>
                  <a:pt x="247" y="378"/>
                  <a:pt x="240" y="372"/>
                  <a:pt x="233" y="368"/>
                </a:cubicBezTo>
                <a:cubicBezTo>
                  <a:pt x="228" y="365"/>
                  <a:pt x="224" y="362"/>
                  <a:pt x="219" y="361"/>
                </a:cubicBezTo>
                <a:cubicBezTo>
                  <a:pt x="208" y="360"/>
                  <a:pt x="208" y="360"/>
                  <a:pt x="208" y="360"/>
                </a:cubicBezTo>
                <a:cubicBezTo>
                  <a:pt x="216" y="367"/>
                  <a:pt x="216" y="367"/>
                  <a:pt x="216" y="367"/>
                </a:cubicBezTo>
                <a:cubicBezTo>
                  <a:pt x="229" y="380"/>
                  <a:pt x="244" y="387"/>
                  <a:pt x="264" y="389"/>
                </a:cubicBezTo>
                <a:cubicBezTo>
                  <a:pt x="270" y="403"/>
                  <a:pt x="281" y="412"/>
                  <a:pt x="292" y="421"/>
                </a:cubicBezTo>
                <a:cubicBezTo>
                  <a:pt x="297" y="425"/>
                  <a:pt x="302" y="430"/>
                  <a:pt x="307" y="435"/>
                </a:cubicBezTo>
                <a:cubicBezTo>
                  <a:pt x="275" y="447"/>
                  <a:pt x="224" y="458"/>
                  <a:pt x="190" y="457"/>
                </a:cubicBezTo>
                <a:cubicBezTo>
                  <a:pt x="190" y="464"/>
                  <a:pt x="190" y="464"/>
                  <a:pt x="190" y="464"/>
                </a:cubicBezTo>
                <a:cubicBezTo>
                  <a:pt x="204" y="466"/>
                  <a:pt x="216" y="465"/>
                  <a:pt x="228" y="464"/>
                </a:cubicBezTo>
                <a:cubicBezTo>
                  <a:pt x="226" y="466"/>
                  <a:pt x="224" y="467"/>
                  <a:pt x="222" y="469"/>
                </a:cubicBezTo>
                <a:cubicBezTo>
                  <a:pt x="219" y="471"/>
                  <a:pt x="216" y="473"/>
                  <a:pt x="214" y="476"/>
                </a:cubicBezTo>
                <a:cubicBezTo>
                  <a:pt x="218" y="481"/>
                  <a:pt x="218" y="481"/>
                  <a:pt x="218" y="481"/>
                </a:cubicBezTo>
                <a:cubicBezTo>
                  <a:pt x="237" y="466"/>
                  <a:pt x="262" y="458"/>
                  <a:pt x="287" y="451"/>
                </a:cubicBezTo>
                <a:cubicBezTo>
                  <a:pt x="298" y="448"/>
                  <a:pt x="308" y="445"/>
                  <a:pt x="319" y="441"/>
                </a:cubicBezTo>
                <a:cubicBezTo>
                  <a:pt x="326" y="446"/>
                  <a:pt x="335" y="451"/>
                  <a:pt x="343" y="456"/>
                </a:cubicBezTo>
                <a:cubicBezTo>
                  <a:pt x="349" y="461"/>
                  <a:pt x="357" y="465"/>
                  <a:pt x="363" y="470"/>
                </a:cubicBezTo>
                <a:cubicBezTo>
                  <a:pt x="345" y="481"/>
                  <a:pt x="322" y="489"/>
                  <a:pt x="299" y="496"/>
                </a:cubicBezTo>
                <a:cubicBezTo>
                  <a:pt x="289" y="499"/>
                  <a:pt x="278" y="502"/>
                  <a:pt x="267" y="506"/>
                </a:cubicBezTo>
                <a:cubicBezTo>
                  <a:pt x="245" y="515"/>
                  <a:pt x="245" y="515"/>
                  <a:pt x="245" y="515"/>
                </a:cubicBezTo>
                <a:cubicBezTo>
                  <a:pt x="269" y="513"/>
                  <a:pt x="269" y="513"/>
                  <a:pt x="269" y="513"/>
                </a:cubicBezTo>
                <a:cubicBezTo>
                  <a:pt x="277" y="513"/>
                  <a:pt x="283" y="511"/>
                  <a:pt x="289" y="509"/>
                </a:cubicBezTo>
                <a:cubicBezTo>
                  <a:pt x="292" y="508"/>
                  <a:pt x="295" y="507"/>
                  <a:pt x="298" y="506"/>
                </a:cubicBezTo>
                <a:cubicBezTo>
                  <a:pt x="297" y="506"/>
                  <a:pt x="296" y="507"/>
                  <a:pt x="295" y="508"/>
                </a:cubicBezTo>
                <a:cubicBezTo>
                  <a:pt x="289" y="511"/>
                  <a:pt x="283" y="515"/>
                  <a:pt x="284" y="521"/>
                </a:cubicBezTo>
                <a:cubicBezTo>
                  <a:pt x="285" y="528"/>
                  <a:pt x="285" y="528"/>
                  <a:pt x="285" y="528"/>
                </a:cubicBezTo>
                <a:cubicBezTo>
                  <a:pt x="290" y="523"/>
                  <a:pt x="290" y="523"/>
                  <a:pt x="290" y="523"/>
                </a:cubicBezTo>
                <a:cubicBezTo>
                  <a:pt x="308" y="506"/>
                  <a:pt x="332" y="495"/>
                  <a:pt x="355" y="485"/>
                </a:cubicBezTo>
                <a:cubicBezTo>
                  <a:pt x="361" y="482"/>
                  <a:pt x="367" y="479"/>
                  <a:pt x="373" y="476"/>
                </a:cubicBezTo>
                <a:cubicBezTo>
                  <a:pt x="406" y="499"/>
                  <a:pt x="434" y="521"/>
                  <a:pt x="454" y="550"/>
                </a:cubicBezTo>
                <a:cubicBezTo>
                  <a:pt x="449" y="549"/>
                  <a:pt x="444" y="549"/>
                  <a:pt x="439" y="548"/>
                </a:cubicBezTo>
                <a:cubicBezTo>
                  <a:pt x="413" y="546"/>
                  <a:pt x="386" y="549"/>
                  <a:pt x="360" y="552"/>
                </a:cubicBezTo>
                <a:cubicBezTo>
                  <a:pt x="334" y="555"/>
                  <a:pt x="308" y="558"/>
                  <a:pt x="283" y="556"/>
                </a:cubicBezTo>
                <a:cubicBezTo>
                  <a:pt x="264" y="555"/>
                  <a:pt x="247" y="550"/>
                  <a:pt x="232" y="543"/>
                </a:cubicBezTo>
                <a:cubicBezTo>
                  <a:pt x="229" y="549"/>
                  <a:pt x="229" y="549"/>
                  <a:pt x="229" y="549"/>
                </a:cubicBezTo>
                <a:cubicBezTo>
                  <a:pt x="233" y="552"/>
                  <a:pt x="239" y="554"/>
                  <a:pt x="244" y="556"/>
                </a:cubicBezTo>
                <a:cubicBezTo>
                  <a:pt x="249" y="558"/>
                  <a:pt x="254" y="560"/>
                  <a:pt x="258" y="563"/>
                </a:cubicBezTo>
                <a:cubicBezTo>
                  <a:pt x="241" y="581"/>
                  <a:pt x="218" y="593"/>
                  <a:pt x="188" y="600"/>
                </a:cubicBezTo>
                <a:cubicBezTo>
                  <a:pt x="189" y="607"/>
                  <a:pt x="189" y="607"/>
                  <a:pt x="189" y="607"/>
                </a:cubicBezTo>
                <a:cubicBezTo>
                  <a:pt x="224" y="606"/>
                  <a:pt x="244" y="588"/>
                  <a:pt x="263" y="570"/>
                </a:cubicBezTo>
                <a:cubicBezTo>
                  <a:pt x="265" y="569"/>
                  <a:pt x="267" y="567"/>
                  <a:pt x="269" y="565"/>
                </a:cubicBezTo>
                <a:cubicBezTo>
                  <a:pt x="274" y="567"/>
                  <a:pt x="278" y="567"/>
                  <a:pt x="283" y="567"/>
                </a:cubicBezTo>
                <a:cubicBezTo>
                  <a:pt x="285" y="567"/>
                  <a:pt x="286" y="567"/>
                  <a:pt x="288" y="567"/>
                </a:cubicBezTo>
                <a:cubicBezTo>
                  <a:pt x="289" y="567"/>
                  <a:pt x="292" y="568"/>
                  <a:pt x="294" y="568"/>
                </a:cubicBezTo>
                <a:cubicBezTo>
                  <a:pt x="290" y="584"/>
                  <a:pt x="280" y="596"/>
                  <a:pt x="271" y="607"/>
                </a:cubicBezTo>
                <a:cubicBezTo>
                  <a:pt x="264" y="614"/>
                  <a:pt x="258" y="621"/>
                  <a:pt x="255" y="629"/>
                </a:cubicBezTo>
                <a:cubicBezTo>
                  <a:pt x="247" y="645"/>
                  <a:pt x="247" y="645"/>
                  <a:pt x="247" y="645"/>
                </a:cubicBezTo>
                <a:cubicBezTo>
                  <a:pt x="260" y="633"/>
                  <a:pt x="260" y="633"/>
                  <a:pt x="260" y="633"/>
                </a:cubicBezTo>
                <a:cubicBezTo>
                  <a:pt x="280" y="614"/>
                  <a:pt x="296" y="589"/>
                  <a:pt x="308" y="567"/>
                </a:cubicBezTo>
                <a:cubicBezTo>
                  <a:pt x="325" y="566"/>
                  <a:pt x="342" y="564"/>
                  <a:pt x="358" y="562"/>
                </a:cubicBezTo>
                <a:cubicBezTo>
                  <a:pt x="383" y="560"/>
                  <a:pt x="409" y="557"/>
                  <a:pt x="436" y="559"/>
                </a:cubicBezTo>
                <a:cubicBezTo>
                  <a:pt x="445" y="559"/>
                  <a:pt x="454" y="561"/>
                  <a:pt x="463" y="563"/>
                </a:cubicBezTo>
                <a:cubicBezTo>
                  <a:pt x="480" y="584"/>
                  <a:pt x="495" y="607"/>
                  <a:pt x="509" y="630"/>
                </a:cubicBezTo>
                <a:cubicBezTo>
                  <a:pt x="463" y="633"/>
                  <a:pt x="422" y="646"/>
                  <a:pt x="383" y="658"/>
                </a:cubicBezTo>
                <a:cubicBezTo>
                  <a:pt x="343" y="671"/>
                  <a:pt x="303" y="683"/>
                  <a:pt x="257" y="686"/>
                </a:cubicBezTo>
                <a:cubicBezTo>
                  <a:pt x="252" y="686"/>
                  <a:pt x="246" y="686"/>
                  <a:pt x="241" y="685"/>
                </a:cubicBezTo>
                <a:cubicBezTo>
                  <a:pt x="228" y="685"/>
                  <a:pt x="215" y="684"/>
                  <a:pt x="203" y="690"/>
                </a:cubicBezTo>
                <a:cubicBezTo>
                  <a:pt x="192" y="695"/>
                  <a:pt x="192" y="695"/>
                  <a:pt x="192" y="695"/>
                </a:cubicBezTo>
                <a:cubicBezTo>
                  <a:pt x="204" y="697"/>
                  <a:pt x="204" y="697"/>
                  <a:pt x="204" y="697"/>
                </a:cubicBezTo>
                <a:cubicBezTo>
                  <a:pt x="209" y="697"/>
                  <a:pt x="214" y="698"/>
                  <a:pt x="220" y="698"/>
                </a:cubicBezTo>
                <a:cubicBezTo>
                  <a:pt x="249" y="701"/>
                  <a:pt x="281" y="698"/>
                  <a:pt x="313" y="690"/>
                </a:cubicBezTo>
                <a:cubicBezTo>
                  <a:pt x="266" y="720"/>
                  <a:pt x="207" y="738"/>
                  <a:pt x="181" y="745"/>
                </a:cubicBezTo>
                <a:cubicBezTo>
                  <a:pt x="181" y="745"/>
                  <a:pt x="179" y="745"/>
                  <a:pt x="178" y="745"/>
                </a:cubicBezTo>
                <a:cubicBezTo>
                  <a:pt x="173" y="745"/>
                  <a:pt x="164" y="746"/>
                  <a:pt x="163" y="755"/>
                </a:cubicBezTo>
                <a:cubicBezTo>
                  <a:pt x="162" y="760"/>
                  <a:pt x="162" y="760"/>
                  <a:pt x="162" y="760"/>
                </a:cubicBezTo>
                <a:cubicBezTo>
                  <a:pt x="167" y="759"/>
                  <a:pt x="167" y="759"/>
                  <a:pt x="167" y="759"/>
                </a:cubicBezTo>
                <a:cubicBezTo>
                  <a:pt x="189" y="753"/>
                  <a:pt x="212" y="746"/>
                  <a:pt x="236" y="738"/>
                </a:cubicBezTo>
                <a:cubicBezTo>
                  <a:pt x="226" y="755"/>
                  <a:pt x="209" y="765"/>
                  <a:pt x="192" y="776"/>
                </a:cubicBezTo>
                <a:cubicBezTo>
                  <a:pt x="180" y="783"/>
                  <a:pt x="168" y="790"/>
                  <a:pt x="160" y="799"/>
                </a:cubicBezTo>
                <a:cubicBezTo>
                  <a:pt x="138" y="825"/>
                  <a:pt x="138" y="825"/>
                  <a:pt x="138" y="825"/>
                </a:cubicBezTo>
                <a:cubicBezTo>
                  <a:pt x="165" y="805"/>
                  <a:pt x="165" y="805"/>
                  <a:pt x="165" y="805"/>
                </a:cubicBezTo>
                <a:cubicBezTo>
                  <a:pt x="173" y="799"/>
                  <a:pt x="182" y="793"/>
                  <a:pt x="191" y="788"/>
                </a:cubicBezTo>
                <a:cubicBezTo>
                  <a:pt x="214" y="774"/>
                  <a:pt x="238" y="760"/>
                  <a:pt x="249" y="731"/>
                </a:cubicBezTo>
                <a:cubicBezTo>
                  <a:pt x="264" y="728"/>
                  <a:pt x="276" y="721"/>
                  <a:pt x="288" y="715"/>
                </a:cubicBezTo>
                <a:cubicBezTo>
                  <a:pt x="292" y="713"/>
                  <a:pt x="295" y="711"/>
                  <a:pt x="299" y="709"/>
                </a:cubicBezTo>
                <a:cubicBezTo>
                  <a:pt x="307" y="705"/>
                  <a:pt x="313" y="700"/>
                  <a:pt x="320" y="696"/>
                </a:cubicBezTo>
                <a:cubicBezTo>
                  <a:pt x="328" y="690"/>
                  <a:pt x="336" y="684"/>
                  <a:pt x="344" y="681"/>
                </a:cubicBezTo>
                <a:cubicBezTo>
                  <a:pt x="356" y="676"/>
                  <a:pt x="369" y="674"/>
                  <a:pt x="383" y="672"/>
                </a:cubicBezTo>
                <a:cubicBezTo>
                  <a:pt x="394" y="670"/>
                  <a:pt x="405" y="668"/>
                  <a:pt x="416" y="665"/>
                </a:cubicBezTo>
                <a:cubicBezTo>
                  <a:pt x="412" y="671"/>
                  <a:pt x="409" y="675"/>
                  <a:pt x="401" y="675"/>
                </a:cubicBezTo>
                <a:cubicBezTo>
                  <a:pt x="396" y="674"/>
                  <a:pt x="396" y="674"/>
                  <a:pt x="396" y="674"/>
                </a:cubicBezTo>
                <a:cubicBezTo>
                  <a:pt x="396" y="678"/>
                  <a:pt x="396" y="678"/>
                  <a:pt x="396" y="678"/>
                </a:cubicBezTo>
                <a:cubicBezTo>
                  <a:pt x="396" y="679"/>
                  <a:pt x="396" y="682"/>
                  <a:pt x="397" y="683"/>
                </a:cubicBezTo>
                <a:cubicBezTo>
                  <a:pt x="398" y="684"/>
                  <a:pt x="398" y="685"/>
                  <a:pt x="400" y="685"/>
                </a:cubicBezTo>
                <a:cubicBezTo>
                  <a:pt x="397" y="688"/>
                  <a:pt x="394" y="692"/>
                  <a:pt x="391" y="695"/>
                </a:cubicBezTo>
                <a:cubicBezTo>
                  <a:pt x="381" y="707"/>
                  <a:pt x="371" y="720"/>
                  <a:pt x="357" y="725"/>
                </a:cubicBezTo>
                <a:cubicBezTo>
                  <a:pt x="349" y="728"/>
                  <a:pt x="341" y="729"/>
                  <a:pt x="332" y="731"/>
                </a:cubicBezTo>
                <a:cubicBezTo>
                  <a:pt x="322" y="733"/>
                  <a:pt x="311" y="736"/>
                  <a:pt x="301" y="740"/>
                </a:cubicBezTo>
                <a:cubicBezTo>
                  <a:pt x="276" y="751"/>
                  <a:pt x="253" y="763"/>
                  <a:pt x="230" y="775"/>
                </a:cubicBezTo>
                <a:cubicBezTo>
                  <a:pt x="213" y="784"/>
                  <a:pt x="197" y="793"/>
                  <a:pt x="181" y="800"/>
                </a:cubicBezTo>
                <a:cubicBezTo>
                  <a:pt x="184" y="807"/>
                  <a:pt x="184" y="807"/>
                  <a:pt x="184" y="807"/>
                </a:cubicBezTo>
                <a:cubicBezTo>
                  <a:pt x="186" y="806"/>
                  <a:pt x="189" y="805"/>
                  <a:pt x="191" y="803"/>
                </a:cubicBezTo>
                <a:cubicBezTo>
                  <a:pt x="193" y="803"/>
                  <a:pt x="195" y="802"/>
                  <a:pt x="197" y="801"/>
                </a:cubicBezTo>
                <a:cubicBezTo>
                  <a:pt x="193" y="805"/>
                  <a:pt x="189" y="810"/>
                  <a:pt x="185" y="814"/>
                </a:cubicBezTo>
                <a:cubicBezTo>
                  <a:pt x="182" y="817"/>
                  <a:pt x="180" y="818"/>
                  <a:pt x="180" y="821"/>
                </a:cubicBezTo>
                <a:cubicBezTo>
                  <a:pt x="181" y="823"/>
                  <a:pt x="181" y="823"/>
                  <a:pt x="181" y="823"/>
                </a:cubicBezTo>
                <a:cubicBezTo>
                  <a:pt x="184" y="824"/>
                  <a:pt x="184" y="824"/>
                  <a:pt x="184" y="824"/>
                </a:cubicBezTo>
                <a:cubicBezTo>
                  <a:pt x="187" y="824"/>
                  <a:pt x="193" y="819"/>
                  <a:pt x="194" y="818"/>
                </a:cubicBezTo>
                <a:cubicBezTo>
                  <a:pt x="196" y="815"/>
                  <a:pt x="199" y="813"/>
                  <a:pt x="201" y="811"/>
                </a:cubicBezTo>
                <a:cubicBezTo>
                  <a:pt x="207" y="806"/>
                  <a:pt x="212" y="801"/>
                  <a:pt x="215" y="793"/>
                </a:cubicBezTo>
                <a:cubicBezTo>
                  <a:pt x="235" y="787"/>
                  <a:pt x="253" y="777"/>
                  <a:pt x="271" y="769"/>
                </a:cubicBezTo>
                <a:cubicBezTo>
                  <a:pt x="284" y="762"/>
                  <a:pt x="297" y="755"/>
                  <a:pt x="310" y="750"/>
                </a:cubicBezTo>
                <a:cubicBezTo>
                  <a:pt x="295" y="783"/>
                  <a:pt x="267" y="802"/>
                  <a:pt x="237" y="821"/>
                </a:cubicBezTo>
                <a:cubicBezTo>
                  <a:pt x="233" y="824"/>
                  <a:pt x="229" y="826"/>
                  <a:pt x="225" y="829"/>
                </a:cubicBezTo>
                <a:cubicBezTo>
                  <a:pt x="229" y="835"/>
                  <a:pt x="229" y="835"/>
                  <a:pt x="229" y="835"/>
                </a:cubicBezTo>
                <a:cubicBezTo>
                  <a:pt x="261" y="819"/>
                  <a:pt x="297" y="797"/>
                  <a:pt x="318" y="757"/>
                </a:cubicBezTo>
                <a:cubicBezTo>
                  <a:pt x="328" y="755"/>
                  <a:pt x="336" y="750"/>
                  <a:pt x="345" y="745"/>
                </a:cubicBezTo>
                <a:cubicBezTo>
                  <a:pt x="351" y="741"/>
                  <a:pt x="358" y="736"/>
                  <a:pt x="365" y="734"/>
                </a:cubicBezTo>
                <a:cubicBezTo>
                  <a:pt x="362" y="753"/>
                  <a:pt x="362" y="753"/>
                  <a:pt x="362" y="753"/>
                </a:cubicBezTo>
                <a:cubicBezTo>
                  <a:pt x="372" y="733"/>
                  <a:pt x="372" y="733"/>
                  <a:pt x="372" y="733"/>
                </a:cubicBezTo>
                <a:cubicBezTo>
                  <a:pt x="375" y="732"/>
                  <a:pt x="379" y="732"/>
                  <a:pt x="383" y="733"/>
                </a:cubicBezTo>
                <a:cubicBezTo>
                  <a:pt x="380" y="738"/>
                  <a:pt x="372" y="746"/>
                  <a:pt x="367" y="751"/>
                </a:cubicBezTo>
                <a:cubicBezTo>
                  <a:pt x="359" y="758"/>
                  <a:pt x="356" y="761"/>
                  <a:pt x="358" y="764"/>
                </a:cubicBezTo>
                <a:cubicBezTo>
                  <a:pt x="358" y="766"/>
                  <a:pt x="360" y="767"/>
                  <a:pt x="361" y="767"/>
                </a:cubicBezTo>
                <a:cubicBezTo>
                  <a:pt x="363" y="767"/>
                  <a:pt x="363" y="767"/>
                  <a:pt x="363" y="767"/>
                </a:cubicBezTo>
                <a:cubicBezTo>
                  <a:pt x="364" y="766"/>
                  <a:pt x="364" y="766"/>
                  <a:pt x="364" y="766"/>
                </a:cubicBezTo>
                <a:cubicBezTo>
                  <a:pt x="375" y="756"/>
                  <a:pt x="386" y="745"/>
                  <a:pt x="398" y="731"/>
                </a:cubicBezTo>
                <a:cubicBezTo>
                  <a:pt x="412" y="731"/>
                  <a:pt x="426" y="730"/>
                  <a:pt x="439" y="730"/>
                </a:cubicBezTo>
                <a:cubicBezTo>
                  <a:pt x="451" y="729"/>
                  <a:pt x="463" y="728"/>
                  <a:pt x="475" y="729"/>
                </a:cubicBezTo>
                <a:cubicBezTo>
                  <a:pt x="449" y="764"/>
                  <a:pt x="409" y="783"/>
                  <a:pt x="361" y="803"/>
                </a:cubicBezTo>
                <a:cubicBezTo>
                  <a:pt x="353" y="807"/>
                  <a:pt x="353" y="807"/>
                  <a:pt x="353" y="807"/>
                </a:cubicBezTo>
                <a:cubicBezTo>
                  <a:pt x="361" y="810"/>
                  <a:pt x="361" y="810"/>
                  <a:pt x="361" y="810"/>
                </a:cubicBezTo>
                <a:cubicBezTo>
                  <a:pt x="363" y="811"/>
                  <a:pt x="366" y="811"/>
                  <a:pt x="368" y="810"/>
                </a:cubicBezTo>
                <a:cubicBezTo>
                  <a:pt x="362" y="818"/>
                  <a:pt x="353" y="823"/>
                  <a:pt x="344" y="828"/>
                </a:cubicBezTo>
                <a:cubicBezTo>
                  <a:pt x="339" y="831"/>
                  <a:pt x="333" y="835"/>
                  <a:pt x="328" y="839"/>
                </a:cubicBezTo>
                <a:cubicBezTo>
                  <a:pt x="310" y="853"/>
                  <a:pt x="310" y="853"/>
                  <a:pt x="310" y="853"/>
                </a:cubicBezTo>
                <a:cubicBezTo>
                  <a:pt x="332" y="845"/>
                  <a:pt x="332" y="845"/>
                  <a:pt x="332" y="845"/>
                </a:cubicBezTo>
                <a:cubicBezTo>
                  <a:pt x="356" y="836"/>
                  <a:pt x="372" y="822"/>
                  <a:pt x="383" y="803"/>
                </a:cubicBezTo>
                <a:cubicBezTo>
                  <a:pt x="430" y="791"/>
                  <a:pt x="461" y="760"/>
                  <a:pt x="491" y="730"/>
                </a:cubicBezTo>
                <a:cubicBezTo>
                  <a:pt x="491" y="730"/>
                  <a:pt x="491" y="730"/>
                  <a:pt x="491" y="730"/>
                </a:cubicBezTo>
                <a:cubicBezTo>
                  <a:pt x="529" y="734"/>
                  <a:pt x="558" y="745"/>
                  <a:pt x="586" y="757"/>
                </a:cubicBezTo>
                <a:cubicBezTo>
                  <a:pt x="550" y="770"/>
                  <a:pt x="518" y="787"/>
                  <a:pt x="487" y="803"/>
                </a:cubicBezTo>
                <a:cubicBezTo>
                  <a:pt x="449" y="823"/>
                  <a:pt x="411" y="843"/>
                  <a:pt x="367" y="857"/>
                </a:cubicBezTo>
                <a:cubicBezTo>
                  <a:pt x="365" y="858"/>
                  <a:pt x="363" y="859"/>
                  <a:pt x="363" y="863"/>
                </a:cubicBezTo>
                <a:cubicBezTo>
                  <a:pt x="354" y="865"/>
                  <a:pt x="345" y="867"/>
                  <a:pt x="335" y="869"/>
                </a:cubicBezTo>
                <a:cubicBezTo>
                  <a:pt x="338" y="867"/>
                  <a:pt x="338" y="867"/>
                  <a:pt x="338" y="867"/>
                </a:cubicBezTo>
                <a:cubicBezTo>
                  <a:pt x="333" y="870"/>
                  <a:pt x="333" y="870"/>
                  <a:pt x="333" y="870"/>
                </a:cubicBezTo>
                <a:cubicBezTo>
                  <a:pt x="326" y="871"/>
                  <a:pt x="319" y="873"/>
                  <a:pt x="312" y="875"/>
                </a:cubicBezTo>
                <a:cubicBezTo>
                  <a:pt x="287" y="881"/>
                  <a:pt x="261" y="887"/>
                  <a:pt x="238" y="892"/>
                </a:cubicBezTo>
                <a:cubicBezTo>
                  <a:pt x="238" y="899"/>
                  <a:pt x="238" y="899"/>
                  <a:pt x="238" y="899"/>
                </a:cubicBezTo>
                <a:cubicBezTo>
                  <a:pt x="253" y="898"/>
                  <a:pt x="269" y="895"/>
                  <a:pt x="283" y="893"/>
                </a:cubicBezTo>
                <a:cubicBezTo>
                  <a:pt x="292" y="891"/>
                  <a:pt x="300" y="889"/>
                  <a:pt x="308" y="888"/>
                </a:cubicBezTo>
                <a:cubicBezTo>
                  <a:pt x="303" y="892"/>
                  <a:pt x="299" y="896"/>
                  <a:pt x="294" y="901"/>
                </a:cubicBezTo>
                <a:cubicBezTo>
                  <a:pt x="285" y="908"/>
                  <a:pt x="275" y="914"/>
                  <a:pt x="265" y="920"/>
                </a:cubicBezTo>
                <a:cubicBezTo>
                  <a:pt x="254" y="926"/>
                  <a:pt x="244" y="932"/>
                  <a:pt x="237" y="938"/>
                </a:cubicBezTo>
                <a:cubicBezTo>
                  <a:pt x="241" y="944"/>
                  <a:pt x="241" y="944"/>
                  <a:pt x="241" y="944"/>
                </a:cubicBezTo>
                <a:cubicBezTo>
                  <a:pt x="249" y="939"/>
                  <a:pt x="261" y="933"/>
                  <a:pt x="269" y="930"/>
                </a:cubicBezTo>
                <a:cubicBezTo>
                  <a:pt x="267" y="933"/>
                  <a:pt x="264" y="936"/>
                  <a:pt x="261" y="938"/>
                </a:cubicBezTo>
                <a:cubicBezTo>
                  <a:pt x="257" y="943"/>
                  <a:pt x="252" y="948"/>
                  <a:pt x="252" y="954"/>
                </a:cubicBezTo>
                <a:cubicBezTo>
                  <a:pt x="252" y="963"/>
                  <a:pt x="252" y="963"/>
                  <a:pt x="252" y="963"/>
                </a:cubicBezTo>
                <a:cubicBezTo>
                  <a:pt x="258" y="956"/>
                  <a:pt x="258" y="956"/>
                  <a:pt x="258" y="956"/>
                </a:cubicBezTo>
                <a:cubicBezTo>
                  <a:pt x="267" y="948"/>
                  <a:pt x="274" y="938"/>
                  <a:pt x="281" y="929"/>
                </a:cubicBezTo>
                <a:cubicBezTo>
                  <a:pt x="287" y="921"/>
                  <a:pt x="293" y="913"/>
                  <a:pt x="299" y="906"/>
                </a:cubicBezTo>
                <a:cubicBezTo>
                  <a:pt x="307" y="901"/>
                  <a:pt x="313" y="895"/>
                  <a:pt x="317" y="890"/>
                </a:cubicBezTo>
                <a:cubicBezTo>
                  <a:pt x="321" y="888"/>
                  <a:pt x="324" y="886"/>
                  <a:pt x="327" y="884"/>
                </a:cubicBezTo>
                <a:cubicBezTo>
                  <a:pt x="339" y="878"/>
                  <a:pt x="353" y="874"/>
                  <a:pt x="368" y="871"/>
                </a:cubicBezTo>
                <a:cubicBezTo>
                  <a:pt x="379" y="869"/>
                  <a:pt x="391" y="866"/>
                  <a:pt x="401" y="862"/>
                </a:cubicBezTo>
                <a:cubicBezTo>
                  <a:pt x="412" y="858"/>
                  <a:pt x="422" y="853"/>
                  <a:pt x="431" y="848"/>
                </a:cubicBezTo>
                <a:cubicBezTo>
                  <a:pt x="439" y="843"/>
                  <a:pt x="448" y="839"/>
                  <a:pt x="456" y="836"/>
                </a:cubicBezTo>
                <a:cubicBezTo>
                  <a:pt x="438" y="856"/>
                  <a:pt x="414" y="872"/>
                  <a:pt x="388" y="888"/>
                </a:cubicBezTo>
                <a:cubicBezTo>
                  <a:pt x="367" y="901"/>
                  <a:pt x="367" y="901"/>
                  <a:pt x="367" y="901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4"/>
                  <a:pt x="392" y="894"/>
                </a:cubicBezTo>
                <a:cubicBezTo>
                  <a:pt x="389" y="897"/>
                  <a:pt x="386" y="899"/>
                  <a:pt x="383" y="901"/>
                </a:cubicBezTo>
                <a:cubicBezTo>
                  <a:pt x="383" y="902"/>
                  <a:pt x="383" y="902"/>
                  <a:pt x="383" y="902"/>
                </a:cubicBezTo>
                <a:cubicBezTo>
                  <a:pt x="387" y="908"/>
                  <a:pt x="387" y="908"/>
                  <a:pt x="387" y="908"/>
                </a:cubicBezTo>
                <a:cubicBezTo>
                  <a:pt x="390" y="906"/>
                  <a:pt x="393" y="904"/>
                  <a:pt x="396" y="902"/>
                </a:cubicBezTo>
                <a:cubicBezTo>
                  <a:pt x="398" y="900"/>
                  <a:pt x="401" y="898"/>
                  <a:pt x="404" y="897"/>
                </a:cubicBezTo>
                <a:cubicBezTo>
                  <a:pt x="401" y="901"/>
                  <a:pt x="397" y="906"/>
                  <a:pt x="393" y="910"/>
                </a:cubicBezTo>
                <a:cubicBezTo>
                  <a:pt x="388" y="915"/>
                  <a:pt x="383" y="920"/>
                  <a:pt x="382" y="925"/>
                </a:cubicBezTo>
                <a:cubicBezTo>
                  <a:pt x="377" y="942"/>
                  <a:pt x="377" y="942"/>
                  <a:pt x="377" y="942"/>
                </a:cubicBezTo>
                <a:cubicBezTo>
                  <a:pt x="388" y="928"/>
                  <a:pt x="388" y="928"/>
                  <a:pt x="388" y="928"/>
                </a:cubicBezTo>
                <a:cubicBezTo>
                  <a:pt x="391" y="925"/>
                  <a:pt x="394" y="922"/>
                  <a:pt x="397" y="919"/>
                </a:cubicBezTo>
                <a:cubicBezTo>
                  <a:pt x="406" y="911"/>
                  <a:pt x="415" y="903"/>
                  <a:pt x="417" y="887"/>
                </a:cubicBezTo>
                <a:cubicBezTo>
                  <a:pt x="435" y="875"/>
                  <a:pt x="463" y="869"/>
                  <a:pt x="490" y="871"/>
                </a:cubicBezTo>
                <a:cubicBezTo>
                  <a:pt x="504" y="872"/>
                  <a:pt x="523" y="875"/>
                  <a:pt x="537" y="886"/>
                </a:cubicBezTo>
                <a:cubicBezTo>
                  <a:pt x="524" y="895"/>
                  <a:pt x="508" y="900"/>
                  <a:pt x="493" y="905"/>
                </a:cubicBezTo>
                <a:cubicBezTo>
                  <a:pt x="480" y="909"/>
                  <a:pt x="466" y="914"/>
                  <a:pt x="454" y="920"/>
                </a:cubicBezTo>
                <a:cubicBezTo>
                  <a:pt x="433" y="932"/>
                  <a:pt x="433" y="932"/>
                  <a:pt x="433" y="932"/>
                </a:cubicBezTo>
                <a:cubicBezTo>
                  <a:pt x="457" y="927"/>
                  <a:pt x="457" y="927"/>
                  <a:pt x="457" y="927"/>
                </a:cubicBezTo>
                <a:cubicBezTo>
                  <a:pt x="464" y="926"/>
                  <a:pt x="470" y="923"/>
                  <a:pt x="476" y="921"/>
                </a:cubicBezTo>
                <a:cubicBezTo>
                  <a:pt x="482" y="919"/>
                  <a:pt x="487" y="917"/>
                  <a:pt x="493" y="916"/>
                </a:cubicBezTo>
                <a:cubicBezTo>
                  <a:pt x="493" y="916"/>
                  <a:pt x="492" y="917"/>
                  <a:pt x="492" y="917"/>
                </a:cubicBezTo>
                <a:cubicBezTo>
                  <a:pt x="489" y="921"/>
                  <a:pt x="484" y="927"/>
                  <a:pt x="488" y="932"/>
                </a:cubicBezTo>
                <a:cubicBezTo>
                  <a:pt x="492" y="938"/>
                  <a:pt x="492" y="938"/>
                  <a:pt x="492" y="938"/>
                </a:cubicBezTo>
                <a:cubicBezTo>
                  <a:pt x="494" y="931"/>
                  <a:pt x="494" y="931"/>
                  <a:pt x="494" y="931"/>
                </a:cubicBezTo>
                <a:cubicBezTo>
                  <a:pt x="501" y="912"/>
                  <a:pt x="519" y="905"/>
                  <a:pt x="538" y="898"/>
                </a:cubicBezTo>
                <a:cubicBezTo>
                  <a:pt x="541" y="896"/>
                  <a:pt x="545" y="895"/>
                  <a:pt x="548" y="893"/>
                </a:cubicBezTo>
                <a:cubicBezTo>
                  <a:pt x="554" y="899"/>
                  <a:pt x="561" y="902"/>
                  <a:pt x="567" y="906"/>
                </a:cubicBezTo>
                <a:cubicBezTo>
                  <a:pt x="575" y="910"/>
                  <a:pt x="583" y="914"/>
                  <a:pt x="588" y="920"/>
                </a:cubicBezTo>
                <a:cubicBezTo>
                  <a:pt x="565" y="931"/>
                  <a:pt x="536" y="934"/>
                  <a:pt x="508" y="938"/>
                </a:cubicBezTo>
                <a:cubicBezTo>
                  <a:pt x="490" y="940"/>
                  <a:pt x="470" y="943"/>
                  <a:pt x="453" y="947"/>
                </a:cubicBezTo>
                <a:cubicBezTo>
                  <a:pt x="454" y="954"/>
                  <a:pt x="454" y="954"/>
                  <a:pt x="454" y="954"/>
                </a:cubicBezTo>
                <a:cubicBezTo>
                  <a:pt x="470" y="953"/>
                  <a:pt x="486" y="951"/>
                  <a:pt x="501" y="949"/>
                </a:cubicBezTo>
                <a:cubicBezTo>
                  <a:pt x="511" y="948"/>
                  <a:pt x="521" y="947"/>
                  <a:pt x="531" y="946"/>
                </a:cubicBezTo>
                <a:cubicBezTo>
                  <a:pt x="529" y="948"/>
                  <a:pt x="527" y="950"/>
                  <a:pt x="524" y="951"/>
                </a:cubicBezTo>
                <a:cubicBezTo>
                  <a:pt x="522" y="952"/>
                  <a:pt x="522" y="952"/>
                  <a:pt x="522" y="952"/>
                </a:cubicBezTo>
                <a:cubicBezTo>
                  <a:pt x="466" y="952"/>
                  <a:pt x="415" y="960"/>
                  <a:pt x="380" y="977"/>
                </a:cubicBezTo>
                <a:cubicBezTo>
                  <a:pt x="375" y="980"/>
                  <a:pt x="370" y="983"/>
                  <a:pt x="365" y="987"/>
                </a:cubicBezTo>
                <a:cubicBezTo>
                  <a:pt x="358" y="992"/>
                  <a:pt x="352" y="997"/>
                  <a:pt x="345" y="998"/>
                </a:cubicBezTo>
                <a:cubicBezTo>
                  <a:pt x="325" y="988"/>
                  <a:pt x="304" y="982"/>
                  <a:pt x="281" y="980"/>
                </a:cubicBezTo>
                <a:cubicBezTo>
                  <a:pt x="231" y="977"/>
                  <a:pt x="182" y="993"/>
                  <a:pt x="134" y="1009"/>
                </a:cubicBezTo>
                <a:cubicBezTo>
                  <a:pt x="112" y="1017"/>
                  <a:pt x="91" y="1024"/>
                  <a:pt x="70" y="1029"/>
                </a:cubicBezTo>
                <a:cubicBezTo>
                  <a:pt x="72" y="1036"/>
                  <a:pt x="72" y="1036"/>
                  <a:pt x="72" y="1036"/>
                </a:cubicBezTo>
                <a:cubicBezTo>
                  <a:pt x="85" y="1034"/>
                  <a:pt x="97" y="1030"/>
                  <a:pt x="108" y="1027"/>
                </a:cubicBezTo>
                <a:cubicBezTo>
                  <a:pt x="122" y="1022"/>
                  <a:pt x="137" y="1018"/>
                  <a:pt x="153" y="1016"/>
                </a:cubicBezTo>
                <a:cubicBezTo>
                  <a:pt x="141" y="1038"/>
                  <a:pt x="118" y="1047"/>
                  <a:pt x="94" y="1057"/>
                </a:cubicBezTo>
                <a:cubicBezTo>
                  <a:pt x="87" y="1060"/>
                  <a:pt x="81" y="1062"/>
                  <a:pt x="75" y="1065"/>
                </a:cubicBezTo>
                <a:cubicBezTo>
                  <a:pt x="59" y="1072"/>
                  <a:pt x="59" y="1072"/>
                  <a:pt x="59" y="1072"/>
                </a:cubicBezTo>
                <a:cubicBezTo>
                  <a:pt x="77" y="1072"/>
                  <a:pt x="77" y="1072"/>
                  <a:pt x="77" y="1072"/>
                </a:cubicBezTo>
                <a:cubicBezTo>
                  <a:pt x="87" y="1072"/>
                  <a:pt x="96" y="1067"/>
                  <a:pt x="104" y="1063"/>
                </a:cubicBezTo>
                <a:cubicBezTo>
                  <a:pt x="109" y="1061"/>
                  <a:pt x="114" y="1059"/>
                  <a:pt x="118" y="1058"/>
                </a:cubicBezTo>
                <a:cubicBezTo>
                  <a:pt x="116" y="1065"/>
                  <a:pt x="113" y="1071"/>
                  <a:pt x="108" y="1076"/>
                </a:cubicBezTo>
                <a:cubicBezTo>
                  <a:pt x="100" y="1085"/>
                  <a:pt x="100" y="1085"/>
                  <a:pt x="100" y="1085"/>
                </a:cubicBezTo>
                <a:cubicBezTo>
                  <a:pt x="112" y="1082"/>
                  <a:pt x="112" y="1082"/>
                  <a:pt x="112" y="1082"/>
                </a:cubicBezTo>
                <a:cubicBezTo>
                  <a:pt x="124" y="1079"/>
                  <a:pt x="127" y="1066"/>
                  <a:pt x="128" y="1053"/>
                </a:cubicBezTo>
                <a:cubicBezTo>
                  <a:pt x="145" y="1046"/>
                  <a:pt x="157" y="1032"/>
                  <a:pt x="166" y="1011"/>
                </a:cubicBezTo>
                <a:cubicBezTo>
                  <a:pt x="170" y="1010"/>
                  <a:pt x="170" y="1010"/>
                  <a:pt x="170" y="1010"/>
                </a:cubicBezTo>
                <a:cubicBezTo>
                  <a:pt x="193" y="1001"/>
                  <a:pt x="222" y="991"/>
                  <a:pt x="250" y="991"/>
                </a:cubicBezTo>
                <a:cubicBezTo>
                  <a:pt x="241" y="998"/>
                  <a:pt x="234" y="1006"/>
                  <a:pt x="226" y="1015"/>
                </a:cubicBezTo>
                <a:cubicBezTo>
                  <a:pt x="215" y="1028"/>
                  <a:pt x="205" y="1040"/>
                  <a:pt x="189" y="1046"/>
                </a:cubicBezTo>
                <a:cubicBezTo>
                  <a:pt x="190" y="1053"/>
                  <a:pt x="190" y="1053"/>
                  <a:pt x="190" y="1053"/>
                </a:cubicBezTo>
                <a:cubicBezTo>
                  <a:pt x="211" y="1049"/>
                  <a:pt x="224" y="1034"/>
                  <a:pt x="236" y="1019"/>
                </a:cubicBezTo>
                <a:cubicBezTo>
                  <a:pt x="247" y="1007"/>
                  <a:pt x="257" y="995"/>
                  <a:pt x="271" y="992"/>
                </a:cubicBezTo>
                <a:cubicBezTo>
                  <a:pt x="284" y="989"/>
                  <a:pt x="284" y="989"/>
                  <a:pt x="284" y="989"/>
                </a:cubicBezTo>
                <a:cubicBezTo>
                  <a:pt x="302" y="992"/>
                  <a:pt x="316" y="997"/>
                  <a:pt x="332" y="1004"/>
                </a:cubicBezTo>
                <a:cubicBezTo>
                  <a:pt x="325" y="1008"/>
                  <a:pt x="317" y="1013"/>
                  <a:pt x="309" y="1018"/>
                </a:cubicBezTo>
                <a:cubicBezTo>
                  <a:pt x="284" y="1033"/>
                  <a:pt x="259" y="1049"/>
                  <a:pt x="233" y="1063"/>
                </a:cubicBezTo>
                <a:cubicBezTo>
                  <a:pt x="233" y="1061"/>
                  <a:pt x="233" y="1061"/>
                  <a:pt x="233" y="1061"/>
                </a:cubicBezTo>
                <a:cubicBezTo>
                  <a:pt x="232" y="1064"/>
                  <a:pt x="232" y="1064"/>
                  <a:pt x="232" y="1064"/>
                </a:cubicBezTo>
                <a:cubicBezTo>
                  <a:pt x="187" y="1089"/>
                  <a:pt x="140" y="1112"/>
                  <a:pt x="86" y="1130"/>
                </a:cubicBezTo>
                <a:cubicBezTo>
                  <a:pt x="88" y="1137"/>
                  <a:pt x="88" y="1137"/>
                  <a:pt x="88" y="1137"/>
                </a:cubicBezTo>
                <a:cubicBezTo>
                  <a:pt x="139" y="1127"/>
                  <a:pt x="182" y="1107"/>
                  <a:pt x="222" y="1084"/>
                </a:cubicBezTo>
                <a:cubicBezTo>
                  <a:pt x="217" y="1095"/>
                  <a:pt x="212" y="1106"/>
                  <a:pt x="208" y="1118"/>
                </a:cubicBezTo>
                <a:cubicBezTo>
                  <a:pt x="205" y="1127"/>
                  <a:pt x="202" y="1136"/>
                  <a:pt x="198" y="1145"/>
                </a:cubicBezTo>
                <a:cubicBezTo>
                  <a:pt x="198" y="1142"/>
                  <a:pt x="198" y="1142"/>
                  <a:pt x="198" y="1142"/>
                </a:cubicBezTo>
                <a:cubicBezTo>
                  <a:pt x="197" y="1147"/>
                  <a:pt x="197" y="1147"/>
                  <a:pt x="197" y="1147"/>
                </a:cubicBezTo>
                <a:cubicBezTo>
                  <a:pt x="196" y="1149"/>
                  <a:pt x="195" y="1151"/>
                  <a:pt x="194" y="1153"/>
                </a:cubicBezTo>
                <a:cubicBezTo>
                  <a:pt x="191" y="1145"/>
                  <a:pt x="191" y="1145"/>
                  <a:pt x="191" y="1145"/>
                </a:cubicBezTo>
                <a:cubicBezTo>
                  <a:pt x="192" y="1157"/>
                  <a:pt x="192" y="1157"/>
                  <a:pt x="192" y="1157"/>
                </a:cubicBezTo>
                <a:cubicBezTo>
                  <a:pt x="188" y="1165"/>
                  <a:pt x="183" y="1173"/>
                  <a:pt x="177" y="1179"/>
                </a:cubicBezTo>
                <a:cubicBezTo>
                  <a:pt x="171" y="1186"/>
                  <a:pt x="163" y="1191"/>
                  <a:pt x="156" y="1196"/>
                </a:cubicBezTo>
                <a:cubicBezTo>
                  <a:pt x="146" y="1202"/>
                  <a:pt x="137" y="1208"/>
                  <a:pt x="131" y="1218"/>
                </a:cubicBezTo>
                <a:cubicBezTo>
                  <a:pt x="119" y="1238"/>
                  <a:pt x="119" y="1238"/>
                  <a:pt x="119" y="1238"/>
                </a:cubicBezTo>
                <a:cubicBezTo>
                  <a:pt x="136" y="1222"/>
                  <a:pt x="136" y="1222"/>
                  <a:pt x="136" y="1222"/>
                </a:cubicBezTo>
                <a:cubicBezTo>
                  <a:pt x="142" y="1217"/>
                  <a:pt x="150" y="1212"/>
                  <a:pt x="157" y="1208"/>
                </a:cubicBezTo>
                <a:cubicBezTo>
                  <a:pt x="165" y="1202"/>
                  <a:pt x="173" y="1197"/>
                  <a:pt x="180" y="1190"/>
                </a:cubicBezTo>
                <a:cubicBezTo>
                  <a:pt x="182" y="1188"/>
                  <a:pt x="184" y="1185"/>
                  <a:pt x="186" y="1182"/>
                </a:cubicBezTo>
                <a:cubicBezTo>
                  <a:pt x="189" y="1178"/>
                  <a:pt x="191" y="1175"/>
                  <a:pt x="194" y="1174"/>
                </a:cubicBezTo>
                <a:cubicBezTo>
                  <a:pt x="194" y="1175"/>
                  <a:pt x="194" y="1175"/>
                  <a:pt x="194" y="1175"/>
                </a:cubicBezTo>
                <a:cubicBezTo>
                  <a:pt x="193" y="1178"/>
                  <a:pt x="192" y="1182"/>
                  <a:pt x="190" y="1185"/>
                </a:cubicBezTo>
                <a:cubicBezTo>
                  <a:pt x="188" y="1191"/>
                  <a:pt x="185" y="1196"/>
                  <a:pt x="187" y="1200"/>
                </a:cubicBezTo>
                <a:cubicBezTo>
                  <a:pt x="189" y="1204"/>
                  <a:pt x="189" y="1204"/>
                  <a:pt x="189" y="1204"/>
                </a:cubicBezTo>
                <a:cubicBezTo>
                  <a:pt x="193" y="1201"/>
                  <a:pt x="193" y="1201"/>
                  <a:pt x="193" y="1201"/>
                </a:cubicBezTo>
                <a:cubicBezTo>
                  <a:pt x="194" y="1200"/>
                  <a:pt x="195" y="1199"/>
                  <a:pt x="196" y="1198"/>
                </a:cubicBezTo>
                <a:cubicBezTo>
                  <a:pt x="197" y="1208"/>
                  <a:pt x="197" y="1208"/>
                  <a:pt x="197" y="1208"/>
                </a:cubicBezTo>
                <a:cubicBezTo>
                  <a:pt x="199" y="1193"/>
                  <a:pt x="199" y="1193"/>
                  <a:pt x="199" y="1193"/>
                </a:cubicBezTo>
                <a:cubicBezTo>
                  <a:pt x="200" y="1192"/>
                  <a:pt x="200" y="1190"/>
                  <a:pt x="201" y="1189"/>
                </a:cubicBezTo>
                <a:cubicBezTo>
                  <a:pt x="203" y="1195"/>
                  <a:pt x="203" y="1195"/>
                  <a:pt x="203" y="1195"/>
                </a:cubicBezTo>
                <a:cubicBezTo>
                  <a:pt x="202" y="1178"/>
                  <a:pt x="202" y="1178"/>
                  <a:pt x="202" y="1178"/>
                </a:cubicBezTo>
                <a:cubicBezTo>
                  <a:pt x="201" y="1177"/>
                  <a:pt x="201" y="1176"/>
                  <a:pt x="201" y="1175"/>
                </a:cubicBezTo>
                <a:cubicBezTo>
                  <a:pt x="201" y="1173"/>
                  <a:pt x="201" y="1171"/>
                  <a:pt x="201" y="1169"/>
                </a:cubicBezTo>
                <a:cubicBezTo>
                  <a:pt x="200" y="1168"/>
                  <a:pt x="200" y="1168"/>
                  <a:pt x="200" y="1168"/>
                </a:cubicBezTo>
                <a:cubicBezTo>
                  <a:pt x="200" y="1167"/>
                  <a:pt x="200" y="1166"/>
                  <a:pt x="200" y="1166"/>
                </a:cubicBezTo>
                <a:cubicBezTo>
                  <a:pt x="201" y="1159"/>
                  <a:pt x="206" y="1149"/>
                  <a:pt x="210" y="1139"/>
                </a:cubicBezTo>
                <a:cubicBezTo>
                  <a:pt x="213" y="1133"/>
                  <a:pt x="215" y="1128"/>
                  <a:pt x="217" y="1123"/>
                </a:cubicBezTo>
                <a:cubicBezTo>
                  <a:pt x="219" y="1118"/>
                  <a:pt x="221" y="1113"/>
                  <a:pt x="223" y="1108"/>
                </a:cubicBezTo>
                <a:cubicBezTo>
                  <a:pt x="228" y="1098"/>
                  <a:pt x="232" y="1089"/>
                  <a:pt x="232" y="1078"/>
                </a:cubicBezTo>
                <a:cubicBezTo>
                  <a:pt x="244" y="1072"/>
                  <a:pt x="255" y="1065"/>
                  <a:pt x="267" y="1058"/>
                </a:cubicBezTo>
                <a:cubicBezTo>
                  <a:pt x="296" y="1040"/>
                  <a:pt x="326" y="1022"/>
                  <a:pt x="359" y="1007"/>
                </a:cubicBezTo>
                <a:cubicBezTo>
                  <a:pt x="343" y="1027"/>
                  <a:pt x="330" y="1050"/>
                  <a:pt x="317" y="1072"/>
                </a:cubicBezTo>
                <a:cubicBezTo>
                  <a:pt x="301" y="1100"/>
                  <a:pt x="285" y="1129"/>
                  <a:pt x="264" y="1150"/>
                </a:cubicBezTo>
                <a:cubicBezTo>
                  <a:pt x="257" y="1157"/>
                  <a:pt x="257" y="1157"/>
                  <a:pt x="257" y="1157"/>
                </a:cubicBezTo>
                <a:cubicBezTo>
                  <a:pt x="267" y="1156"/>
                  <a:pt x="267" y="1156"/>
                  <a:pt x="267" y="1156"/>
                </a:cubicBezTo>
                <a:cubicBezTo>
                  <a:pt x="273" y="1156"/>
                  <a:pt x="277" y="1150"/>
                  <a:pt x="281" y="1145"/>
                </a:cubicBezTo>
                <a:cubicBezTo>
                  <a:pt x="281" y="1144"/>
                  <a:pt x="282" y="1143"/>
                  <a:pt x="283" y="1142"/>
                </a:cubicBezTo>
                <a:cubicBezTo>
                  <a:pt x="282" y="1155"/>
                  <a:pt x="278" y="1168"/>
                  <a:pt x="274" y="1179"/>
                </a:cubicBezTo>
                <a:cubicBezTo>
                  <a:pt x="271" y="1188"/>
                  <a:pt x="268" y="1197"/>
                  <a:pt x="267" y="1206"/>
                </a:cubicBezTo>
                <a:cubicBezTo>
                  <a:pt x="266" y="1209"/>
                  <a:pt x="266" y="1209"/>
                  <a:pt x="266" y="1209"/>
                </a:cubicBezTo>
                <a:cubicBezTo>
                  <a:pt x="251" y="1220"/>
                  <a:pt x="235" y="1230"/>
                  <a:pt x="220" y="1240"/>
                </a:cubicBezTo>
                <a:cubicBezTo>
                  <a:pt x="211" y="1245"/>
                  <a:pt x="211" y="1245"/>
                  <a:pt x="211" y="1245"/>
                </a:cubicBezTo>
                <a:cubicBezTo>
                  <a:pt x="170" y="1245"/>
                  <a:pt x="148" y="1265"/>
                  <a:pt x="126" y="1285"/>
                </a:cubicBezTo>
                <a:cubicBezTo>
                  <a:pt x="121" y="1289"/>
                  <a:pt x="117" y="1294"/>
                  <a:pt x="112" y="1297"/>
                </a:cubicBezTo>
                <a:cubicBezTo>
                  <a:pt x="110" y="1299"/>
                  <a:pt x="110" y="1299"/>
                  <a:pt x="110" y="1299"/>
                </a:cubicBezTo>
                <a:cubicBezTo>
                  <a:pt x="109" y="1300"/>
                  <a:pt x="106" y="1301"/>
                  <a:pt x="105" y="1303"/>
                </a:cubicBezTo>
                <a:cubicBezTo>
                  <a:pt x="86" y="1320"/>
                  <a:pt x="86" y="1320"/>
                  <a:pt x="86" y="1320"/>
                </a:cubicBezTo>
                <a:cubicBezTo>
                  <a:pt x="107" y="1308"/>
                  <a:pt x="107" y="1308"/>
                  <a:pt x="107" y="1308"/>
                </a:cubicBezTo>
                <a:cubicBezTo>
                  <a:pt x="108" y="1308"/>
                  <a:pt x="108" y="1308"/>
                  <a:pt x="108" y="1308"/>
                </a:cubicBezTo>
                <a:cubicBezTo>
                  <a:pt x="108" y="1311"/>
                  <a:pt x="108" y="1311"/>
                  <a:pt x="108" y="1311"/>
                </a:cubicBezTo>
                <a:cubicBezTo>
                  <a:pt x="111" y="1308"/>
                  <a:pt x="111" y="1308"/>
                  <a:pt x="111" y="1308"/>
                </a:cubicBezTo>
                <a:cubicBezTo>
                  <a:pt x="113" y="1308"/>
                  <a:pt x="116" y="1306"/>
                  <a:pt x="117" y="1303"/>
                </a:cubicBezTo>
                <a:cubicBezTo>
                  <a:pt x="126" y="1298"/>
                  <a:pt x="135" y="1291"/>
                  <a:pt x="143" y="1284"/>
                </a:cubicBezTo>
                <a:cubicBezTo>
                  <a:pt x="159" y="1270"/>
                  <a:pt x="174" y="1258"/>
                  <a:pt x="195" y="1257"/>
                </a:cubicBezTo>
                <a:cubicBezTo>
                  <a:pt x="196" y="1261"/>
                  <a:pt x="199" y="1261"/>
                  <a:pt x="200" y="1262"/>
                </a:cubicBezTo>
                <a:cubicBezTo>
                  <a:pt x="203" y="1262"/>
                  <a:pt x="205" y="1260"/>
                  <a:pt x="208" y="1258"/>
                </a:cubicBezTo>
                <a:cubicBezTo>
                  <a:pt x="210" y="1257"/>
                  <a:pt x="212" y="1255"/>
                  <a:pt x="215" y="1254"/>
                </a:cubicBezTo>
                <a:cubicBezTo>
                  <a:pt x="219" y="1254"/>
                  <a:pt x="224" y="1254"/>
                  <a:pt x="230" y="1254"/>
                </a:cubicBezTo>
                <a:cubicBezTo>
                  <a:pt x="242" y="1255"/>
                  <a:pt x="255" y="1258"/>
                  <a:pt x="265" y="1261"/>
                </a:cubicBezTo>
                <a:cubicBezTo>
                  <a:pt x="221" y="1274"/>
                  <a:pt x="178" y="1289"/>
                  <a:pt x="144" y="1318"/>
                </a:cubicBezTo>
                <a:cubicBezTo>
                  <a:pt x="123" y="1335"/>
                  <a:pt x="102" y="1345"/>
                  <a:pt x="75" y="1357"/>
                </a:cubicBezTo>
                <a:cubicBezTo>
                  <a:pt x="68" y="1360"/>
                  <a:pt x="60" y="1363"/>
                  <a:pt x="53" y="1365"/>
                </a:cubicBezTo>
                <a:cubicBezTo>
                  <a:pt x="38" y="1370"/>
                  <a:pt x="23" y="1374"/>
                  <a:pt x="15" y="1385"/>
                </a:cubicBezTo>
                <a:cubicBezTo>
                  <a:pt x="0" y="1405"/>
                  <a:pt x="0" y="1405"/>
                  <a:pt x="0" y="1405"/>
                </a:cubicBezTo>
                <a:cubicBezTo>
                  <a:pt x="20" y="1390"/>
                  <a:pt x="20" y="1390"/>
                  <a:pt x="20" y="1390"/>
                </a:cubicBezTo>
                <a:cubicBezTo>
                  <a:pt x="31" y="1382"/>
                  <a:pt x="47" y="1378"/>
                  <a:pt x="62" y="1374"/>
                </a:cubicBezTo>
                <a:cubicBezTo>
                  <a:pt x="67" y="1373"/>
                  <a:pt x="73" y="1371"/>
                  <a:pt x="79" y="1369"/>
                </a:cubicBezTo>
                <a:cubicBezTo>
                  <a:pt x="75" y="1373"/>
                  <a:pt x="71" y="1376"/>
                  <a:pt x="67" y="1379"/>
                </a:cubicBezTo>
                <a:cubicBezTo>
                  <a:pt x="58" y="1386"/>
                  <a:pt x="50" y="1393"/>
                  <a:pt x="47" y="1400"/>
                </a:cubicBezTo>
                <a:cubicBezTo>
                  <a:pt x="40" y="1415"/>
                  <a:pt x="40" y="1415"/>
                  <a:pt x="40" y="1415"/>
                </a:cubicBezTo>
                <a:cubicBezTo>
                  <a:pt x="52" y="1404"/>
                  <a:pt x="52" y="1404"/>
                  <a:pt x="52" y="1404"/>
                </a:cubicBezTo>
                <a:cubicBezTo>
                  <a:pt x="57" y="1400"/>
                  <a:pt x="62" y="1396"/>
                  <a:pt x="67" y="1392"/>
                </a:cubicBezTo>
                <a:cubicBezTo>
                  <a:pt x="80" y="1381"/>
                  <a:pt x="93" y="1370"/>
                  <a:pt x="104" y="1358"/>
                </a:cubicBezTo>
                <a:cubicBezTo>
                  <a:pt x="127" y="1351"/>
                  <a:pt x="145" y="1338"/>
                  <a:pt x="163" y="1325"/>
                </a:cubicBezTo>
                <a:cubicBezTo>
                  <a:pt x="180" y="1312"/>
                  <a:pt x="197" y="1300"/>
                  <a:pt x="217" y="1295"/>
                </a:cubicBezTo>
                <a:cubicBezTo>
                  <a:pt x="201" y="1315"/>
                  <a:pt x="182" y="1332"/>
                  <a:pt x="163" y="1349"/>
                </a:cubicBezTo>
                <a:cubicBezTo>
                  <a:pt x="156" y="1356"/>
                  <a:pt x="149" y="1362"/>
                  <a:pt x="142" y="1369"/>
                </a:cubicBezTo>
                <a:cubicBezTo>
                  <a:pt x="147" y="1374"/>
                  <a:pt x="147" y="1374"/>
                  <a:pt x="147" y="1374"/>
                </a:cubicBezTo>
                <a:cubicBezTo>
                  <a:pt x="153" y="1368"/>
                  <a:pt x="160" y="1364"/>
                  <a:pt x="167" y="1359"/>
                </a:cubicBezTo>
                <a:cubicBezTo>
                  <a:pt x="177" y="1352"/>
                  <a:pt x="187" y="1344"/>
                  <a:pt x="197" y="1334"/>
                </a:cubicBezTo>
                <a:cubicBezTo>
                  <a:pt x="203" y="1328"/>
                  <a:pt x="208" y="1321"/>
                  <a:pt x="213" y="1313"/>
                </a:cubicBezTo>
                <a:cubicBezTo>
                  <a:pt x="221" y="1303"/>
                  <a:pt x="228" y="1293"/>
                  <a:pt x="237" y="1287"/>
                </a:cubicBezTo>
                <a:cubicBezTo>
                  <a:pt x="258" y="1274"/>
                  <a:pt x="282" y="1271"/>
                  <a:pt x="313" y="1268"/>
                </a:cubicBezTo>
                <a:cubicBezTo>
                  <a:pt x="314" y="1268"/>
                  <a:pt x="315" y="1268"/>
                  <a:pt x="316" y="1268"/>
                </a:cubicBezTo>
                <a:cubicBezTo>
                  <a:pt x="314" y="1269"/>
                  <a:pt x="312" y="1270"/>
                  <a:pt x="309" y="1271"/>
                </a:cubicBezTo>
                <a:cubicBezTo>
                  <a:pt x="302" y="1274"/>
                  <a:pt x="295" y="1278"/>
                  <a:pt x="294" y="1284"/>
                </a:cubicBezTo>
                <a:cubicBezTo>
                  <a:pt x="294" y="1293"/>
                  <a:pt x="294" y="1293"/>
                  <a:pt x="294" y="1293"/>
                </a:cubicBezTo>
                <a:cubicBezTo>
                  <a:pt x="300" y="1287"/>
                  <a:pt x="300" y="1287"/>
                  <a:pt x="300" y="1287"/>
                </a:cubicBezTo>
                <a:cubicBezTo>
                  <a:pt x="323" y="1268"/>
                  <a:pt x="361" y="1262"/>
                  <a:pt x="394" y="1272"/>
                </a:cubicBezTo>
                <a:cubicBezTo>
                  <a:pt x="378" y="1281"/>
                  <a:pt x="363" y="1291"/>
                  <a:pt x="349" y="1300"/>
                </a:cubicBezTo>
                <a:cubicBezTo>
                  <a:pt x="326" y="1315"/>
                  <a:pt x="303" y="1331"/>
                  <a:pt x="278" y="1343"/>
                </a:cubicBezTo>
                <a:cubicBezTo>
                  <a:pt x="266" y="1348"/>
                  <a:pt x="253" y="1352"/>
                  <a:pt x="240" y="1356"/>
                </a:cubicBezTo>
                <a:cubicBezTo>
                  <a:pt x="222" y="1360"/>
                  <a:pt x="204" y="1365"/>
                  <a:pt x="189" y="1376"/>
                </a:cubicBezTo>
                <a:cubicBezTo>
                  <a:pt x="164" y="1392"/>
                  <a:pt x="164" y="1392"/>
                  <a:pt x="164" y="1392"/>
                </a:cubicBezTo>
                <a:cubicBezTo>
                  <a:pt x="192" y="1382"/>
                  <a:pt x="192" y="1382"/>
                  <a:pt x="192" y="1382"/>
                </a:cubicBezTo>
                <a:cubicBezTo>
                  <a:pt x="205" y="1377"/>
                  <a:pt x="220" y="1373"/>
                  <a:pt x="234" y="1369"/>
                </a:cubicBezTo>
                <a:cubicBezTo>
                  <a:pt x="257" y="1362"/>
                  <a:pt x="281" y="1355"/>
                  <a:pt x="300" y="1345"/>
                </a:cubicBezTo>
                <a:cubicBezTo>
                  <a:pt x="299" y="1347"/>
                  <a:pt x="298" y="1349"/>
                  <a:pt x="297" y="1351"/>
                </a:cubicBezTo>
                <a:cubicBezTo>
                  <a:pt x="284" y="1371"/>
                  <a:pt x="271" y="1390"/>
                  <a:pt x="252" y="1402"/>
                </a:cubicBezTo>
                <a:cubicBezTo>
                  <a:pt x="255" y="1408"/>
                  <a:pt x="255" y="1408"/>
                  <a:pt x="255" y="1408"/>
                </a:cubicBezTo>
                <a:cubicBezTo>
                  <a:pt x="269" y="1403"/>
                  <a:pt x="280" y="1395"/>
                  <a:pt x="289" y="1386"/>
                </a:cubicBezTo>
                <a:cubicBezTo>
                  <a:pt x="298" y="1378"/>
                  <a:pt x="303" y="1367"/>
                  <a:pt x="308" y="1356"/>
                </a:cubicBezTo>
                <a:cubicBezTo>
                  <a:pt x="313" y="1345"/>
                  <a:pt x="318" y="1335"/>
                  <a:pt x="325" y="1328"/>
                </a:cubicBezTo>
                <a:cubicBezTo>
                  <a:pt x="335" y="1318"/>
                  <a:pt x="353" y="1311"/>
                  <a:pt x="370" y="1304"/>
                </a:cubicBezTo>
                <a:cubicBezTo>
                  <a:pt x="376" y="1301"/>
                  <a:pt x="381" y="1299"/>
                  <a:pt x="387" y="1296"/>
                </a:cubicBezTo>
                <a:cubicBezTo>
                  <a:pt x="417" y="1283"/>
                  <a:pt x="462" y="1267"/>
                  <a:pt x="510" y="1265"/>
                </a:cubicBezTo>
                <a:cubicBezTo>
                  <a:pt x="468" y="1321"/>
                  <a:pt x="424" y="1365"/>
                  <a:pt x="375" y="1399"/>
                </a:cubicBezTo>
                <a:cubicBezTo>
                  <a:pt x="348" y="1419"/>
                  <a:pt x="348" y="1419"/>
                  <a:pt x="348" y="1419"/>
                </a:cubicBezTo>
                <a:cubicBezTo>
                  <a:pt x="379" y="1406"/>
                  <a:pt x="379" y="1406"/>
                  <a:pt x="379" y="1406"/>
                </a:cubicBezTo>
                <a:cubicBezTo>
                  <a:pt x="393" y="1399"/>
                  <a:pt x="406" y="1389"/>
                  <a:pt x="419" y="1379"/>
                </a:cubicBezTo>
                <a:cubicBezTo>
                  <a:pt x="428" y="1372"/>
                  <a:pt x="436" y="1366"/>
                  <a:pt x="445" y="1361"/>
                </a:cubicBezTo>
                <a:cubicBezTo>
                  <a:pt x="444" y="1362"/>
                  <a:pt x="444" y="1362"/>
                  <a:pt x="444" y="1362"/>
                </a:cubicBezTo>
                <a:cubicBezTo>
                  <a:pt x="443" y="1367"/>
                  <a:pt x="443" y="1367"/>
                  <a:pt x="443" y="1367"/>
                </a:cubicBezTo>
                <a:cubicBezTo>
                  <a:pt x="440" y="1374"/>
                  <a:pt x="435" y="1380"/>
                  <a:pt x="430" y="1386"/>
                </a:cubicBezTo>
                <a:cubicBezTo>
                  <a:pt x="425" y="1393"/>
                  <a:pt x="421" y="1398"/>
                  <a:pt x="419" y="1404"/>
                </a:cubicBezTo>
                <a:cubicBezTo>
                  <a:pt x="416" y="1414"/>
                  <a:pt x="416" y="1414"/>
                  <a:pt x="416" y="1414"/>
                </a:cubicBezTo>
                <a:cubicBezTo>
                  <a:pt x="424" y="1409"/>
                  <a:pt x="424" y="1409"/>
                  <a:pt x="424" y="1409"/>
                </a:cubicBezTo>
                <a:cubicBezTo>
                  <a:pt x="438" y="1399"/>
                  <a:pt x="444" y="1384"/>
                  <a:pt x="449" y="1369"/>
                </a:cubicBezTo>
                <a:cubicBezTo>
                  <a:pt x="450" y="1368"/>
                  <a:pt x="451" y="1366"/>
                  <a:pt x="451" y="1364"/>
                </a:cubicBezTo>
                <a:cubicBezTo>
                  <a:pt x="453" y="1360"/>
                  <a:pt x="455" y="1355"/>
                  <a:pt x="457" y="1351"/>
                </a:cubicBezTo>
                <a:cubicBezTo>
                  <a:pt x="460" y="1346"/>
                  <a:pt x="465" y="1341"/>
                  <a:pt x="470" y="1337"/>
                </a:cubicBezTo>
                <a:cubicBezTo>
                  <a:pt x="474" y="1333"/>
                  <a:pt x="478" y="1330"/>
                  <a:pt x="482" y="1326"/>
                </a:cubicBezTo>
                <a:cubicBezTo>
                  <a:pt x="489" y="1318"/>
                  <a:pt x="495" y="1309"/>
                  <a:pt x="501" y="1301"/>
                </a:cubicBezTo>
                <a:cubicBezTo>
                  <a:pt x="509" y="1289"/>
                  <a:pt x="516" y="1277"/>
                  <a:pt x="526" y="1271"/>
                </a:cubicBezTo>
                <a:cubicBezTo>
                  <a:pt x="522" y="1283"/>
                  <a:pt x="514" y="1295"/>
                  <a:pt x="508" y="1305"/>
                </a:cubicBezTo>
                <a:cubicBezTo>
                  <a:pt x="503" y="1313"/>
                  <a:pt x="498" y="1321"/>
                  <a:pt x="495" y="1327"/>
                </a:cubicBezTo>
                <a:cubicBezTo>
                  <a:pt x="483" y="1354"/>
                  <a:pt x="483" y="1354"/>
                  <a:pt x="483" y="1354"/>
                </a:cubicBezTo>
                <a:cubicBezTo>
                  <a:pt x="504" y="1328"/>
                  <a:pt x="504" y="1328"/>
                  <a:pt x="504" y="1328"/>
                </a:cubicBezTo>
                <a:cubicBezTo>
                  <a:pt x="506" y="1326"/>
                  <a:pt x="507" y="1324"/>
                  <a:pt x="509" y="1321"/>
                </a:cubicBezTo>
                <a:cubicBezTo>
                  <a:pt x="507" y="1327"/>
                  <a:pt x="504" y="1332"/>
                  <a:pt x="501" y="1337"/>
                </a:cubicBezTo>
                <a:cubicBezTo>
                  <a:pt x="498" y="1342"/>
                  <a:pt x="496" y="1346"/>
                  <a:pt x="494" y="1351"/>
                </a:cubicBezTo>
                <a:cubicBezTo>
                  <a:pt x="484" y="1371"/>
                  <a:pt x="484" y="1371"/>
                  <a:pt x="484" y="1371"/>
                </a:cubicBezTo>
                <a:cubicBezTo>
                  <a:pt x="500" y="1355"/>
                  <a:pt x="500" y="1355"/>
                  <a:pt x="500" y="1355"/>
                </a:cubicBezTo>
                <a:cubicBezTo>
                  <a:pt x="514" y="1340"/>
                  <a:pt x="522" y="1317"/>
                  <a:pt x="529" y="1295"/>
                </a:cubicBezTo>
                <a:cubicBezTo>
                  <a:pt x="534" y="1283"/>
                  <a:pt x="538" y="1269"/>
                  <a:pt x="544" y="1258"/>
                </a:cubicBezTo>
                <a:cubicBezTo>
                  <a:pt x="563" y="1249"/>
                  <a:pt x="585" y="1243"/>
                  <a:pt x="611" y="1240"/>
                </a:cubicBezTo>
                <a:cubicBezTo>
                  <a:pt x="596" y="1258"/>
                  <a:pt x="583" y="1279"/>
                  <a:pt x="571" y="1300"/>
                </a:cubicBezTo>
                <a:cubicBezTo>
                  <a:pt x="551" y="1334"/>
                  <a:pt x="530" y="1369"/>
                  <a:pt x="498" y="1391"/>
                </a:cubicBezTo>
                <a:cubicBezTo>
                  <a:pt x="501" y="1397"/>
                  <a:pt x="501" y="1397"/>
                  <a:pt x="501" y="1397"/>
                </a:cubicBezTo>
                <a:cubicBezTo>
                  <a:pt x="531" y="1382"/>
                  <a:pt x="550" y="1355"/>
                  <a:pt x="568" y="1328"/>
                </a:cubicBezTo>
                <a:cubicBezTo>
                  <a:pt x="570" y="1326"/>
                  <a:pt x="571" y="1325"/>
                  <a:pt x="572" y="1323"/>
                </a:cubicBezTo>
                <a:cubicBezTo>
                  <a:pt x="567" y="1348"/>
                  <a:pt x="561" y="1369"/>
                  <a:pt x="547" y="1381"/>
                </a:cubicBezTo>
                <a:cubicBezTo>
                  <a:pt x="538" y="1389"/>
                  <a:pt x="538" y="1389"/>
                  <a:pt x="538" y="1389"/>
                </a:cubicBezTo>
                <a:cubicBezTo>
                  <a:pt x="550" y="1387"/>
                  <a:pt x="550" y="1387"/>
                  <a:pt x="550" y="1387"/>
                </a:cubicBezTo>
                <a:cubicBezTo>
                  <a:pt x="560" y="1386"/>
                  <a:pt x="563" y="1378"/>
                  <a:pt x="567" y="1372"/>
                </a:cubicBezTo>
                <a:cubicBezTo>
                  <a:pt x="567" y="1371"/>
                  <a:pt x="568" y="1370"/>
                  <a:pt x="568" y="1370"/>
                </a:cubicBezTo>
                <a:cubicBezTo>
                  <a:pt x="568" y="1373"/>
                  <a:pt x="568" y="1377"/>
                  <a:pt x="567" y="1381"/>
                </a:cubicBezTo>
                <a:cubicBezTo>
                  <a:pt x="567" y="1385"/>
                  <a:pt x="567" y="1389"/>
                  <a:pt x="567" y="1391"/>
                </a:cubicBezTo>
                <a:cubicBezTo>
                  <a:pt x="574" y="1391"/>
                  <a:pt x="574" y="1391"/>
                  <a:pt x="574" y="1391"/>
                </a:cubicBezTo>
                <a:cubicBezTo>
                  <a:pt x="575" y="1386"/>
                  <a:pt x="575" y="1380"/>
                  <a:pt x="576" y="1375"/>
                </a:cubicBezTo>
                <a:cubicBezTo>
                  <a:pt x="579" y="1349"/>
                  <a:pt x="581" y="1322"/>
                  <a:pt x="589" y="1292"/>
                </a:cubicBezTo>
                <a:cubicBezTo>
                  <a:pt x="593" y="1287"/>
                  <a:pt x="596" y="1282"/>
                  <a:pt x="600" y="1277"/>
                </a:cubicBezTo>
                <a:cubicBezTo>
                  <a:pt x="614" y="1256"/>
                  <a:pt x="626" y="1239"/>
                  <a:pt x="657" y="1236"/>
                </a:cubicBezTo>
                <a:cubicBezTo>
                  <a:pt x="704" y="1232"/>
                  <a:pt x="744" y="1237"/>
                  <a:pt x="771" y="1250"/>
                </a:cubicBezTo>
                <a:cubicBezTo>
                  <a:pt x="775" y="1253"/>
                  <a:pt x="775" y="1254"/>
                  <a:pt x="775" y="1256"/>
                </a:cubicBezTo>
                <a:cubicBezTo>
                  <a:pt x="775" y="1259"/>
                  <a:pt x="775" y="1262"/>
                  <a:pt x="778" y="1265"/>
                </a:cubicBezTo>
                <a:cubicBezTo>
                  <a:pt x="777" y="1280"/>
                  <a:pt x="777" y="1292"/>
                  <a:pt x="776" y="1303"/>
                </a:cubicBezTo>
                <a:cubicBezTo>
                  <a:pt x="776" y="1312"/>
                  <a:pt x="776" y="1321"/>
                  <a:pt x="775" y="1333"/>
                </a:cubicBezTo>
                <a:cubicBezTo>
                  <a:pt x="755" y="1329"/>
                  <a:pt x="733" y="1331"/>
                  <a:pt x="712" y="1339"/>
                </a:cubicBezTo>
                <a:cubicBezTo>
                  <a:pt x="674" y="1354"/>
                  <a:pt x="642" y="1380"/>
                  <a:pt x="611" y="1405"/>
                </a:cubicBezTo>
                <a:cubicBezTo>
                  <a:pt x="571" y="1437"/>
                  <a:pt x="529" y="1471"/>
                  <a:pt x="474" y="1481"/>
                </a:cubicBezTo>
                <a:cubicBezTo>
                  <a:pt x="470" y="1483"/>
                  <a:pt x="470" y="1483"/>
                  <a:pt x="470" y="1483"/>
                </a:cubicBezTo>
                <a:cubicBezTo>
                  <a:pt x="451" y="1491"/>
                  <a:pt x="407" y="1510"/>
                  <a:pt x="389" y="1509"/>
                </a:cubicBezTo>
                <a:cubicBezTo>
                  <a:pt x="379" y="1509"/>
                  <a:pt x="367" y="1504"/>
                  <a:pt x="354" y="1499"/>
                </a:cubicBezTo>
                <a:cubicBezTo>
                  <a:pt x="342" y="1495"/>
                  <a:pt x="331" y="1491"/>
                  <a:pt x="319" y="1488"/>
                </a:cubicBezTo>
                <a:cubicBezTo>
                  <a:pt x="303" y="1485"/>
                  <a:pt x="287" y="1483"/>
                  <a:pt x="269" y="1482"/>
                </a:cubicBezTo>
                <a:cubicBezTo>
                  <a:pt x="256" y="1481"/>
                  <a:pt x="244" y="1480"/>
                  <a:pt x="234" y="1480"/>
                </a:cubicBezTo>
                <a:cubicBezTo>
                  <a:pt x="215" y="1480"/>
                  <a:pt x="215" y="1480"/>
                  <a:pt x="215" y="1480"/>
                </a:cubicBezTo>
                <a:cubicBezTo>
                  <a:pt x="233" y="1487"/>
                  <a:pt x="233" y="1487"/>
                  <a:pt x="233" y="1487"/>
                </a:cubicBezTo>
                <a:cubicBezTo>
                  <a:pt x="239" y="1490"/>
                  <a:pt x="247" y="1491"/>
                  <a:pt x="257" y="1492"/>
                </a:cubicBezTo>
                <a:cubicBezTo>
                  <a:pt x="252" y="1492"/>
                  <a:pt x="247" y="1493"/>
                  <a:pt x="242" y="1495"/>
                </a:cubicBezTo>
                <a:cubicBezTo>
                  <a:pt x="219" y="1502"/>
                  <a:pt x="219" y="1502"/>
                  <a:pt x="219" y="1502"/>
                </a:cubicBezTo>
                <a:cubicBezTo>
                  <a:pt x="243" y="1502"/>
                  <a:pt x="243" y="1502"/>
                  <a:pt x="243" y="1502"/>
                </a:cubicBezTo>
                <a:cubicBezTo>
                  <a:pt x="250" y="1502"/>
                  <a:pt x="257" y="1501"/>
                  <a:pt x="263" y="1501"/>
                </a:cubicBezTo>
                <a:cubicBezTo>
                  <a:pt x="283" y="1501"/>
                  <a:pt x="301" y="1500"/>
                  <a:pt x="318" y="1501"/>
                </a:cubicBezTo>
                <a:cubicBezTo>
                  <a:pt x="340" y="1503"/>
                  <a:pt x="357" y="1507"/>
                  <a:pt x="372" y="1515"/>
                </a:cubicBezTo>
                <a:cubicBezTo>
                  <a:pt x="319" y="1525"/>
                  <a:pt x="256" y="1527"/>
                  <a:pt x="194" y="1528"/>
                </a:cubicBezTo>
                <a:cubicBezTo>
                  <a:pt x="149" y="1529"/>
                  <a:pt x="106" y="1530"/>
                  <a:pt x="67" y="1535"/>
                </a:cubicBezTo>
                <a:cubicBezTo>
                  <a:pt x="34" y="1538"/>
                  <a:pt x="34" y="1538"/>
                  <a:pt x="34" y="1538"/>
                </a:cubicBezTo>
                <a:cubicBezTo>
                  <a:pt x="67" y="1542"/>
                  <a:pt x="67" y="1542"/>
                  <a:pt x="67" y="1542"/>
                </a:cubicBezTo>
                <a:cubicBezTo>
                  <a:pt x="81" y="1543"/>
                  <a:pt x="97" y="1543"/>
                  <a:pt x="113" y="1542"/>
                </a:cubicBezTo>
                <a:cubicBezTo>
                  <a:pt x="132" y="1541"/>
                  <a:pt x="150" y="1540"/>
                  <a:pt x="161" y="1543"/>
                </a:cubicBezTo>
                <a:cubicBezTo>
                  <a:pt x="150" y="1548"/>
                  <a:pt x="139" y="1553"/>
                  <a:pt x="128" y="1557"/>
                </a:cubicBezTo>
                <a:cubicBezTo>
                  <a:pt x="114" y="1563"/>
                  <a:pt x="100" y="1569"/>
                  <a:pt x="86" y="1576"/>
                </a:cubicBezTo>
                <a:cubicBezTo>
                  <a:pt x="63" y="1587"/>
                  <a:pt x="63" y="1587"/>
                  <a:pt x="63" y="1587"/>
                </a:cubicBezTo>
                <a:cubicBezTo>
                  <a:pt x="89" y="1583"/>
                  <a:pt x="89" y="1583"/>
                  <a:pt x="89" y="1583"/>
                </a:cubicBezTo>
                <a:cubicBezTo>
                  <a:pt x="110" y="1579"/>
                  <a:pt x="128" y="1570"/>
                  <a:pt x="146" y="1562"/>
                </a:cubicBezTo>
                <a:cubicBezTo>
                  <a:pt x="173" y="1549"/>
                  <a:pt x="199" y="1537"/>
                  <a:pt x="234" y="1539"/>
                </a:cubicBezTo>
                <a:cubicBezTo>
                  <a:pt x="236" y="1540"/>
                  <a:pt x="238" y="1540"/>
                  <a:pt x="240" y="1540"/>
                </a:cubicBezTo>
                <a:cubicBezTo>
                  <a:pt x="240" y="1541"/>
                  <a:pt x="241" y="1543"/>
                  <a:pt x="244" y="1545"/>
                </a:cubicBezTo>
                <a:cubicBezTo>
                  <a:pt x="245" y="1545"/>
                  <a:pt x="245" y="1545"/>
                  <a:pt x="245" y="1545"/>
                </a:cubicBezTo>
                <a:cubicBezTo>
                  <a:pt x="246" y="1545"/>
                  <a:pt x="246" y="1545"/>
                  <a:pt x="246" y="1545"/>
                </a:cubicBezTo>
                <a:cubicBezTo>
                  <a:pt x="251" y="1544"/>
                  <a:pt x="255" y="1544"/>
                  <a:pt x="260" y="1544"/>
                </a:cubicBezTo>
                <a:cubicBezTo>
                  <a:pt x="276" y="1547"/>
                  <a:pt x="276" y="1547"/>
                  <a:pt x="276" y="1547"/>
                </a:cubicBezTo>
                <a:cubicBezTo>
                  <a:pt x="269" y="1543"/>
                  <a:pt x="269" y="1543"/>
                  <a:pt x="269" y="1543"/>
                </a:cubicBezTo>
                <a:cubicBezTo>
                  <a:pt x="272" y="1543"/>
                  <a:pt x="275" y="1542"/>
                  <a:pt x="278" y="1542"/>
                </a:cubicBezTo>
                <a:cubicBezTo>
                  <a:pt x="283" y="1542"/>
                  <a:pt x="288" y="1541"/>
                  <a:pt x="293" y="1541"/>
                </a:cubicBezTo>
                <a:cubicBezTo>
                  <a:pt x="289" y="1545"/>
                  <a:pt x="285" y="1549"/>
                  <a:pt x="281" y="1553"/>
                </a:cubicBezTo>
                <a:cubicBezTo>
                  <a:pt x="277" y="1557"/>
                  <a:pt x="274" y="1561"/>
                  <a:pt x="270" y="1564"/>
                </a:cubicBezTo>
                <a:cubicBezTo>
                  <a:pt x="265" y="1569"/>
                  <a:pt x="265" y="1569"/>
                  <a:pt x="265" y="1569"/>
                </a:cubicBezTo>
                <a:cubicBezTo>
                  <a:pt x="260" y="1573"/>
                  <a:pt x="255" y="1576"/>
                  <a:pt x="249" y="1578"/>
                </a:cubicBezTo>
                <a:cubicBezTo>
                  <a:pt x="241" y="1581"/>
                  <a:pt x="232" y="1581"/>
                  <a:pt x="222" y="1582"/>
                </a:cubicBezTo>
                <a:cubicBezTo>
                  <a:pt x="210" y="1583"/>
                  <a:pt x="198" y="1584"/>
                  <a:pt x="186" y="1589"/>
                </a:cubicBezTo>
                <a:cubicBezTo>
                  <a:pt x="172" y="1595"/>
                  <a:pt x="172" y="1595"/>
                  <a:pt x="172" y="1595"/>
                </a:cubicBezTo>
                <a:cubicBezTo>
                  <a:pt x="187" y="1596"/>
                  <a:pt x="187" y="1596"/>
                  <a:pt x="187" y="1596"/>
                </a:cubicBezTo>
                <a:cubicBezTo>
                  <a:pt x="197" y="1596"/>
                  <a:pt x="208" y="1595"/>
                  <a:pt x="218" y="1594"/>
                </a:cubicBezTo>
                <a:cubicBezTo>
                  <a:pt x="220" y="1593"/>
                  <a:pt x="221" y="1593"/>
                  <a:pt x="222" y="1593"/>
                </a:cubicBezTo>
                <a:cubicBezTo>
                  <a:pt x="213" y="1596"/>
                  <a:pt x="205" y="1600"/>
                  <a:pt x="204" y="1607"/>
                </a:cubicBezTo>
                <a:cubicBezTo>
                  <a:pt x="203" y="1610"/>
                  <a:pt x="203" y="1610"/>
                  <a:pt x="203" y="1610"/>
                </a:cubicBezTo>
                <a:cubicBezTo>
                  <a:pt x="194" y="1618"/>
                  <a:pt x="194" y="1618"/>
                  <a:pt x="194" y="1618"/>
                </a:cubicBezTo>
                <a:cubicBezTo>
                  <a:pt x="202" y="1616"/>
                  <a:pt x="202" y="1616"/>
                  <a:pt x="202" y="1616"/>
                </a:cubicBezTo>
                <a:cubicBezTo>
                  <a:pt x="201" y="1619"/>
                  <a:pt x="201" y="1619"/>
                  <a:pt x="201" y="1619"/>
                </a:cubicBezTo>
                <a:cubicBezTo>
                  <a:pt x="205" y="1614"/>
                  <a:pt x="205" y="1614"/>
                  <a:pt x="205" y="1614"/>
                </a:cubicBezTo>
                <a:cubicBezTo>
                  <a:pt x="210" y="1613"/>
                  <a:pt x="210" y="1613"/>
                  <a:pt x="210" y="1613"/>
                </a:cubicBezTo>
                <a:cubicBezTo>
                  <a:pt x="234" y="1606"/>
                  <a:pt x="251" y="1591"/>
                  <a:pt x="270" y="1574"/>
                </a:cubicBezTo>
                <a:cubicBezTo>
                  <a:pt x="271" y="1573"/>
                  <a:pt x="273" y="1571"/>
                  <a:pt x="275" y="1569"/>
                </a:cubicBezTo>
                <a:cubicBezTo>
                  <a:pt x="284" y="1562"/>
                  <a:pt x="294" y="1554"/>
                  <a:pt x="304" y="1547"/>
                </a:cubicBezTo>
                <a:cubicBezTo>
                  <a:pt x="313" y="1541"/>
                  <a:pt x="322" y="1538"/>
                  <a:pt x="331" y="1536"/>
                </a:cubicBezTo>
                <a:cubicBezTo>
                  <a:pt x="388" y="1524"/>
                  <a:pt x="447" y="1512"/>
                  <a:pt x="498" y="1500"/>
                </a:cubicBezTo>
                <a:cubicBezTo>
                  <a:pt x="458" y="1542"/>
                  <a:pt x="398" y="1562"/>
                  <a:pt x="340" y="1581"/>
                </a:cubicBezTo>
                <a:cubicBezTo>
                  <a:pt x="330" y="1585"/>
                  <a:pt x="319" y="1588"/>
                  <a:pt x="309" y="1592"/>
                </a:cubicBezTo>
                <a:cubicBezTo>
                  <a:pt x="287" y="1600"/>
                  <a:pt x="287" y="1600"/>
                  <a:pt x="287" y="1600"/>
                </a:cubicBezTo>
                <a:cubicBezTo>
                  <a:pt x="310" y="1599"/>
                  <a:pt x="310" y="1599"/>
                  <a:pt x="310" y="1599"/>
                </a:cubicBezTo>
                <a:cubicBezTo>
                  <a:pt x="320" y="1599"/>
                  <a:pt x="332" y="1595"/>
                  <a:pt x="345" y="1592"/>
                </a:cubicBezTo>
                <a:cubicBezTo>
                  <a:pt x="350" y="1591"/>
                  <a:pt x="356" y="1589"/>
                  <a:pt x="361" y="1588"/>
                </a:cubicBezTo>
                <a:cubicBezTo>
                  <a:pt x="356" y="1593"/>
                  <a:pt x="350" y="1598"/>
                  <a:pt x="344" y="1603"/>
                </a:cubicBezTo>
                <a:cubicBezTo>
                  <a:pt x="339" y="1607"/>
                  <a:pt x="334" y="1611"/>
                  <a:pt x="330" y="1616"/>
                </a:cubicBezTo>
                <a:cubicBezTo>
                  <a:pt x="323" y="1623"/>
                  <a:pt x="323" y="1623"/>
                  <a:pt x="323" y="1623"/>
                </a:cubicBezTo>
                <a:cubicBezTo>
                  <a:pt x="332" y="1622"/>
                  <a:pt x="332" y="1622"/>
                  <a:pt x="332" y="1622"/>
                </a:cubicBezTo>
                <a:cubicBezTo>
                  <a:pt x="337" y="1622"/>
                  <a:pt x="341" y="1619"/>
                  <a:pt x="344" y="1616"/>
                </a:cubicBezTo>
                <a:cubicBezTo>
                  <a:pt x="342" y="1619"/>
                  <a:pt x="341" y="1621"/>
                  <a:pt x="340" y="1624"/>
                </a:cubicBezTo>
                <a:cubicBezTo>
                  <a:pt x="337" y="1635"/>
                  <a:pt x="337" y="1635"/>
                  <a:pt x="337" y="1635"/>
                </a:cubicBezTo>
                <a:cubicBezTo>
                  <a:pt x="346" y="1628"/>
                  <a:pt x="346" y="1628"/>
                  <a:pt x="346" y="1628"/>
                </a:cubicBezTo>
                <a:cubicBezTo>
                  <a:pt x="353" y="1622"/>
                  <a:pt x="358" y="1614"/>
                  <a:pt x="363" y="1606"/>
                </a:cubicBezTo>
                <a:cubicBezTo>
                  <a:pt x="368" y="1596"/>
                  <a:pt x="374" y="1587"/>
                  <a:pt x="381" y="1582"/>
                </a:cubicBezTo>
                <a:cubicBezTo>
                  <a:pt x="397" y="1576"/>
                  <a:pt x="414" y="1569"/>
                  <a:pt x="431" y="1561"/>
                </a:cubicBezTo>
                <a:cubicBezTo>
                  <a:pt x="438" y="1558"/>
                  <a:pt x="445" y="1555"/>
                  <a:pt x="451" y="1552"/>
                </a:cubicBezTo>
                <a:cubicBezTo>
                  <a:pt x="438" y="1565"/>
                  <a:pt x="422" y="1576"/>
                  <a:pt x="406" y="1587"/>
                </a:cubicBezTo>
                <a:cubicBezTo>
                  <a:pt x="397" y="1594"/>
                  <a:pt x="387" y="1600"/>
                  <a:pt x="378" y="1608"/>
                </a:cubicBezTo>
                <a:cubicBezTo>
                  <a:pt x="363" y="1619"/>
                  <a:pt x="363" y="1619"/>
                  <a:pt x="363" y="1619"/>
                </a:cubicBezTo>
                <a:cubicBezTo>
                  <a:pt x="381" y="1614"/>
                  <a:pt x="381" y="1614"/>
                  <a:pt x="381" y="1614"/>
                </a:cubicBezTo>
                <a:cubicBezTo>
                  <a:pt x="395" y="1609"/>
                  <a:pt x="408" y="1600"/>
                  <a:pt x="419" y="1591"/>
                </a:cubicBezTo>
                <a:cubicBezTo>
                  <a:pt x="425" y="1587"/>
                  <a:pt x="430" y="1583"/>
                  <a:pt x="434" y="1580"/>
                </a:cubicBezTo>
                <a:cubicBezTo>
                  <a:pt x="429" y="1600"/>
                  <a:pt x="420" y="1615"/>
                  <a:pt x="408" y="1625"/>
                </a:cubicBezTo>
                <a:cubicBezTo>
                  <a:pt x="412" y="1631"/>
                  <a:pt x="412" y="1631"/>
                  <a:pt x="412" y="1631"/>
                </a:cubicBezTo>
                <a:cubicBezTo>
                  <a:pt x="431" y="1620"/>
                  <a:pt x="442" y="1600"/>
                  <a:pt x="445" y="1571"/>
                </a:cubicBezTo>
                <a:cubicBezTo>
                  <a:pt x="489" y="1521"/>
                  <a:pt x="560" y="1471"/>
                  <a:pt x="618" y="1431"/>
                </a:cubicBezTo>
                <a:cubicBezTo>
                  <a:pt x="621" y="1429"/>
                  <a:pt x="621" y="1429"/>
                  <a:pt x="621" y="1429"/>
                </a:cubicBezTo>
                <a:cubicBezTo>
                  <a:pt x="633" y="1421"/>
                  <a:pt x="645" y="1414"/>
                  <a:pt x="657" y="1407"/>
                </a:cubicBezTo>
                <a:cubicBezTo>
                  <a:pt x="667" y="1401"/>
                  <a:pt x="677" y="1395"/>
                  <a:pt x="687" y="1389"/>
                </a:cubicBezTo>
                <a:cubicBezTo>
                  <a:pt x="689" y="1387"/>
                  <a:pt x="691" y="1386"/>
                  <a:pt x="694" y="1384"/>
                </a:cubicBezTo>
                <a:cubicBezTo>
                  <a:pt x="711" y="1372"/>
                  <a:pt x="730" y="1358"/>
                  <a:pt x="753" y="1360"/>
                </a:cubicBezTo>
                <a:cubicBezTo>
                  <a:pt x="761" y="1360"/>
                  <a:pt x="769" y="1363"/>
                  <a:pt x="777" y="1367"/>
                </a:cubicBezTo>
                <a:cubicBezTo>
                  <a:pt x="775" y="1413"/>
                  <a:pt x="778" y="1458"/>
                  <a:pt x="781" y="1502"/>
                </a:cubicBezTo>
                <a:cubicBezTo>
                  <a:pt x="783" y="1528"/>
                  <a:pt x="784" y="1554"/>
                  <a:pt x="785" y="1580"/>
                </a:cubicBezTo>
                <a:cubicBezTo>
                  <a:pt x="785" y="1586"/>
                  <a:pt x="784" y="1593"/>
                  <a:pt x="783" y="1600"/>
                </a:cubicBezTo>
                <a:cubicBezTo>
                  <a:pt x="782" y="1608"/>
                  <a:pt x="780" y="1617"/>
                  <a:pt x="780" y="1625"/>
                </a:cubicBezTo>
                <a:cubicBezTo>
                  <a:pt x="780" y="1631"/>
                  <a:pt x="781" y="1639"/>
                  <a:pt x="783" y="1648"/>
                </a:cubicBezTo>
                <a:cubicBezTo>
                  <a:pt x="784" y="1662"/>
                  <a:pt x="787" y="1677"/>
                  <a:pt x="785" y="1690"/>
                </a:cubicBezTo>
                <a:cubicBezTo>
                  <a:pt x="784" y="1711"/>
                  <a:pt x="784" y="1711"/>
                  <a:pt x="784" y="1711"/>
                </a:cubicBezTo>
                <a:cubicBezTo>
                  <a:pt x="777" y="1787"/>
                  <a:pt x="771" y="1866"/>
                  <a:pt x="768" y="1940"/>
                </a:cubicBezTo>
                <a:cubicBezTo>
                  <a:pt x="768" y="1949"/>
                  <a:pt x="768" y="1959"/>
                  <a:pt x="769" y="1967"/>
                </a:cubicBezTo>
                <a:cubicBezTo>
                  <a:pt x="769" y="1986"/>
                  <a:pt x="769" y="2003"/>
                  <a:pt x="766" y="2020"/>
                </a:cubicBezTo>
                <a:cubicBezTo>
                  <a:pt x="765" y="2018"/>
                  <a:pt x="765" y="2018"/>
                  <a:pt x="765" y="2018"/>
                </a:cubicBezTo>
                <a:cubicBezTo>
                  <a:pt x="763" y="2018"/>
                  <a:pt x="763" y="2018"/>
                  <a:pt x="763" y="2018"/>
                </a:cubicBezTo>
                <a:cubicBezTo>
                  <a:pt x="761" y="2018"/>
                  <a:pt x="760" y="2020"/>
                  <a:pt x="759" y="2021"/>
                </a:cubicBezTo>
                <a:cubicBezTo>
                  <a:pt x="758" y="2022"/>
                  <a:pt x="758" y="2022"/>
                  <a:pt x="758" y="2022"/>
                </a:cubicBezTo>
                <a:cubicBezTo>
                  <a:pt x="758" y="2023"/>
                  <a:pt x="758" y="2023"/>
                  <a:pt x="758" y="2023"/>
                </a:cubicBezTo>
                <a:cubicBezTo>
                  <a:pt x="759" y="2032"/>
                  <a:pt x="756" y="2038"/>
                  <a:pt x="753" y="2044"/>
                </a:cubicBezTo>
                <a:cubicBezTo>
                  <a:pt x="750" y="2049"/>
                  <a:pt x="747" y="2054"/>
                  <a:pt x="747" y="2063"/>
                </a:cubicBezTo>
                <a:cubicBezTo>
                  <a:pt x="744" y="2062"/>
                  <a:pt x="742" y="2063"/>
                  <a:pt x="739" y="2063"/>
                </a:cubicBezTo>
                <a:cubicBezTo>
                  <a:pt x="738" y="2063"/>
                  <a:pt x="738" y="2063"/>
                  <a:pt x="738" y="2063"/>
                </a:cubicBezTo>
                <a:cubicBezTo>
                  <a:pt x="738" y="2061"/>
                  <a:pt x="737" y="2059"/>
                  <a:pt x="736" y="2057"/>
                </a:cubicBezTo>
                <a:cubicBezTo>
                  <a:pt x="734" y="2055"/>
                  <a:pt x="730" y="2053"/>
                  <a:pt x="725" y="2053"/>
                </a:cubicBezTo>
                <a:cubicBezTo>
                  <a:pt x="716" y="2054"/>
                  <a:pt x="716" y="2054"/>
                  <a:pt x="716" y="2054"/>
                </a:cubicBezTo>
                <a:cubicBezTo>
                  <a:pt x="721" y="2059"/>
                  <a:pt x="721" y="2059"/>
                  <a:pt x="721" y="2059"/>
                </a:cubicBezTo>
                <a:cubicBezTo>
                  <a:pt x="722" y="2062"/>
                  <a:pt x="724" y="2063"/>
                  <a:pt x="725" y="2064"/>
                </a:cubicBezTo>
                <a:cubicBezTo>
                  <a:pt x="727" y="2065"/>
                  <a:pt x="727" y="2065"/>
                  <a:pt x="729" y="2070"/>
                </a:cubicBezTo>
                <a:cubicBezTo>
                  <a:pt x="722" y="2078"/>
                  <a:pt x="722" y="2087"/>
                  <a:pt x="727" y="2096"/>
                </a:cubicBezTo>
                <a:cubicBezTo>
                  <a:pt x="724" y="2098"/>
                  <a:pt x="723" y="2100"/>
                  <a:pt x="721" y="2101"/>
                </a:cubicBezTo>
                <a:cubicBezTo>
                  <a:pt x="721" y="2099"/>
                  <a:pt x="721" y="2096"/>
                  <a:pt x="719" y="2094"/>
                </a:cubicBezTo>
                <a:cubicBezTo>
                  <a:pt x="717" y="2091"/>
                  <a:pt x="717" y="2091"/>
                  <a:pt x="717" y="2091"/>
                </a:cubicBezTo>
                <a:cubicBezTo>
                  <a:pt x="714" y="2094"/>
                  <a:pt x="714" y="2094"/>
                  <a:pt x="714" y="2094"/>
                </a:cubicBezTo>
                <a:cubicBezTo>
                  <a:pt x="713" y="2094"/>
                  <a:pt x="712" y="2095"/>
                  <a:pt x="712" y="2095"/>
                </a:cubicBezTo>
                <a:cubicBezTo>
                  <a:pt x="712" y="2094"/>
                  <a:pt x="712" y="2092"/>
                  <a:pt x="713" y="2088"/>
                </a:cubicBezTo>
                <a:cubicBezTo>
                  <a:pt x="716" y="2082"/>
                  <a:pt x="716" y="2082"/>
                  <a:pt x="716" y="2082"/>
                </a:cubicBezTo>
                <a:cubicBezTo>
                  <a:pt x="710" y="2083"/>
                  <a:pt x="710" y="2083"/>
                  <a:pt x="710" y="2083"/>
                </a:cubicBezTo>
                <a:cubicBezTo>
                  <a:pt x="702" y="2084"/>
                  <a:pt x="700" y="2091"/>
                  <a:pt x="699" y="2096"/>
                </a:cubicBezTo>
                <a:cubicBezTo>
                  <a:pt x="699" y="2096"/>
                  <a:pt x="699" y="2096"/>
                  <a:pt x="699" y="2096"/>
                </a:cubicBezTo>
                <a:cubicBezTo>
                  <a:pt x="699" y="2095"/>
                  <a:pt x="698" y="2095"/>
                  <a:pt x="697" y="2094"/>
                </a:cubicBezTo>
                <a:cubicBezTo>
                  <a:pt x="694" y="2092"/>
                  <a:pt x="694" y="2091"/>
                  <a:pt x="695" y="2089"/>
                </a:cubicBezTo>
                <a:cubicBezTo>
                  <a:pt x="708" y="2072"/>
                  <a:pt x="708" y="2072"/>
                  <a:pt x="708" y="2072"/>
                </a:cubicBezTo>
                <a:cubicBezTo>
                  <a:pt x="691" y="2084"/>
                  <a:pt x="691" y="2084"/>
                  <a:pt x="691" y="2084"/>
                </a:cubicBezTo>
                <a:cubicBezTo>
                  <a:pt x="689" y="2085"/>
                  <a:pt x="686" y="2085"/>
                  <a:pt x="683" y="2084"/>
                </a:cubicBezTo>
                <a:cubicBezTo>
                  <a:pt x="681" y="2084"/>
                  <a:pt x="679" y="2084"/>
                  <a:pt x="678" y="2084"/>
                </a:cubicBezTo>
                <a:cubicBezTo>
                  <a:pt x="672" y="2084"/>
                  <a:pt x="669" y="2087"/>
                  <a:pt x="668" y="2092"/>
                </a:cubicBezTo>
                <a:cubicBezTo>
                  <a:pt x="666" y="2100"/>
                  <a:pt x="666" y="2100"/>
                  <a:pt x="666" y="2100"/>
                </a:cubicBezTo>
                <a:cubicBezTo>
                  <a:pt x="673" y="2096"/>
                  <a:pt x="673" y="2096"/>
                  <a:pt x="673" y="2096"/>
                </a:cubicBezTo>
                <a:cubicBezTo>
                  <a:pt x="677" y="2094"/>
                  <a:pt x="682" y="2094"/>
                  <a:pt x="685" y="2096"/>
                </a:cubicBezTo>
                <a:cubicBezTo>
                  <a:pt x="681" y="2097"/>
                  <a:pt x="679" y="2102"/>
                  <a:pt x="676" y="2106"/>
                </a:cubicBezTo>
                <a:cubicBezTo>
                  <a:pt x="674" y="2110"/>
                  <a:pt x="671" y="2115"/>
                  <a:pt x="669" y="2115"/>
                </a:cubicBezTo>
                <a:cubicBezTo>
                  <a:pt x="668" y="2115"/>
                  <a:pt x="667" y="2115"/>
                  <a:pt x="666" y="2114"/>
                </a:cubicBezTo>
                <a:cubicBezTo>
                  <a:pt x="660" y="2109"/>
                  <a:pt x="660" y="2109"/>
                  <a:pt x="660" y="2109"/>
                </a:cubicBezTo>
                <a:cubicBezTo>
                  <a:pt x="663" y="2106"/>
                  <a:pt x="666" y="2104"/>
                  <a:pt x="665" y="2100"/>
                </a:cubicBezTo>
                <a:cubicBezTo>
                  <a:pt x="665" y="2099"/>
                  <a:pt x="664" y="2097"/>
                  <a:pt x="661" y="2096"/>
                </a:cubicBezTo>
                <a:cubicBezTo>
                  <a:pt x="659" y="2095"/>
                  <a:pt x="659" y="2095"/>
                  <a:pt x="659" y="2095"/>
                </a:cubicBezTo>
                <a:cubicBezTo>
                  <a:pt x="657" y="2097"/>
                  <a:pt x="657" y="2097"/>
                  <a:pt x="657" y="2097"/>
                </a:cubicBezTo>
                <a:cubicBezTo>
                  <a:pt x="656" y="2096"/>
                  <a:pt x="655" y="2094"/>
                  <a:pt x="653" y="2094"/>
                </a:cubicBezTo>
                <a:cubicBezTo>
                  <a:pt x="649" y="2093"/>
                  <a:pt x="649" y="2093"/>
                  <a:pt x="649" y="2093"/>
                </a:cubicBezTo>
                <a:cubicBezTo>
                  <a:pt x="648" y="2096"/>
                  <a:pt x="648" y="2096"/>
                  <a:pt x="648" y="2096"/>
                </a:cubicBezTo>
                <a:cubicBezTo>
                  <a:pt x="648" y="2097"/>
                  <a:pt x="648" y="2098"/>
                  <a:pt x="647" y="2099"/>
                </a:cubicBezTo>
                <a:cubicBezTo>
                  <a:pt x="647" y="2099"/>
                  <a:pt x="646" y="2099"/>
                  <a:pt x="646" y="2098"/>
                </a:cubicBezTo>
                <a:cubicBezTo>
                  <a:pt x="644" y="2097"/>
                  <a:pt x="644" y="2097"/>
                  <a:pt x="644" y="2097"/>
                </a:cubicBezTo>
                <a:cubicBezTo>
                  <a:pt x="642" y="2098"/>
                  <a:pt x="642" y="2098"/>
                  <a:pt x="642" y="2098"/>
                </a:cubicBezTo>
                <a:cubicBezTo>
                  <a:pt x="639" y="2101"/>
                  <a:pt x="636" y="2103"/>
                  <a:pt x="635" y="2106"/>
                </a:cubicBezTo>
                <a:cubicBezTo>
                  <a:pt x="634" y="2107"/>
                  <a:pt x="632" y="2109"/>
                  <a:pt x="632" y="2109"/>
                </a:cubicBezTo>
                <a:cubicBezTo>
                  <a:pt x="631" y="2109"/>
                  <a:pt x="631" y="2109"/>
                  <a:pt x="630" y="2108"/>
                </a:cubicBezTo>
                <a:cubicBezTo>
                  <a:pt x="629" y="2108"/>
                  <a:pt x="627" y="2107"/>
                  <a:pt x="625" y="2107"/>
                </a:cubicBezTo>
                <a:cubicBezTo>
                  <a:pt x="618" y="2107"/>
                  <a:pt x="610" y="2114"/>
                  <a:pt x="605" y="2118"/>
                </a:cubicBezTo>
                <a:cubicBezTo>
                  <a:pt x="605" y="2118"/>
                  <a:pt x="605" y="2118"/>
                  <a:pt x="605" y="2118"/>
                </a:cubicBezTo>
                <a:cubicBezTo>
                  <a:pt x="601" y="2118"/>
                  <a:pt x="601" y="2118"/>
                  <a:pt x="601" y="2118"/>
                </a:cubicBezTo>
                <a:cubicBezTo>
                  <a:pt x="600" y="2118"/>
                  <a:pt x="600" y="2118"/>
                  <a:pt x="600" y="2118"/>
                </a:cubicBezTo>
                <a:cubicBezTo>
                  <a:pt x="598" y="2117"/>
                  <a:pt x="596" y="2116"/>
                  <a:pt x="592" y="2116"/>
                </a:cubicBezTo>
                <a:cubicBezTo>
                  <a:pt x="585" y="2118"/>
                  <a:pt x="580" y="2123"/>
                  <a:pt x="575" y="2127"/>
                </a:cubicBezTo>
                <a:cubicBezTo>
                  <a:pt x="572" y="2130"/>
                  <a:pt x="569" y="2132"/>
                  <a:pt x="566" y="2134"/>
                </a:cubicBezTo>
                <a:cubicBezTo>
                  <a:pt x="562" y="2134"/>
                  <a:pt x="558" y="2133"/>
                  <a:pt x="554" y="2132"/>
                </a:cubicBezTo>
                <a:cubicBezTo>
                  <a:pt x="547" y="2130"/>
                  <a:pt x="540" y="2129"/>
                  <a:pt x="534" y="2129"/>
                </a:cubicBezTo>
                <a:cubicBezTo>
                  <a:pt x="525" y="2129"/>
                  <a:pt x="519" y="2132"/>
                  <a:pt x="514" y="2139"/>
                </a:cubicBezTo>
                <a:cubicBezTo>
                  <a:pt x="510" y="2145"/>
                  <a:pt x="510" y="2145"/>
                  <a:pt x="510" y="2145"/>
                </a:cubicBezTo>
                <a:cubicBezTo>
                  <a:pt x="518" y="2145"/>
                  <a:pt x="518" y="2145"/>
                  <a:pt x="518" y="2145"/>
                </a:cubicBezTo>
                <a:cubicBezTo>
                  <a:pt x="530" y="2144"/>
                  <a:pt x="540" y="2144"/>
                  <a:pt x="550" y="2144"/>
                </a:cubicBezTo>
                <a:cubicBezTo>
                  <a:pt x="554" y="2144"/>
                  <a:pt x="558" y="2144"/>
                  <a:pt x="562" y="2144"/>
                </a:cubicBezTo>
                <a:cubicBezTo>
                  <a:pt x="563" y="2144"/>
                  <a:pt x="563" y="2144"/>
                  <a:pt x="563" y="2144"/>
                </a:cubicBezTo>
                <a:cubicBezTo>
                  <a:pt x="571" y="2143"/>
                  <a:pt x="579" y="2143"/>
                  <a:pt x="587" y="2142"/>
                </a:cubicBezTo>
                <a:cubicBezTo>
                  <a:pt x="586" y="2144"/>
                  <a:pt x="586" y="2145"/>
                  <a:pt x="587" y="2147"/>
                </a:cubicBezTo>
                <a:cubicBezTo>
                  <a:pt x="587" y="2148"/>
                  <a:pt x="588" y="2150"/>
                  <a:pt x="591" y="2151"/>
                </a:cubicBezTo>
                <a:cubicBezTo>
                  <a:pt x="593" y="2151"/>
                  <a:pt x="593" y="2151"/>
                  <a:pt x="593" y="2151"/>
                </a:cubicBezTo>
                <a:cubicBezTo>
                  <a:pt x="594" y="2150"/>
                  <a:pt x="594" y="2150"/>
                  <a:pt x="594" y="2150"/>
                </a:cubicBezTo>
                <a:cubicBezTo>
                  <a:pt x="595" y="2150"/>
                  <a:pt x="595" y="2150"/>
                  <a:pt x="596" y="2150"/>
                </a:cubicBezTo>
                <a:cubicBezTo>
                  <a:pt x="597" y="2149"/>
                  <a:pt x="599" y="2149"/>
                  <a:pt x="600" y="2148"/>
                </a:cubicBezTo>
                <a:cubicBezTo>
                  <a:pt x="602" y="2153"/>
                  <a:pt x="602" y="2159"/>
                  <a:pt x="602" y="2163"/>
                </a:cubicBezTo>
                <a:cubicBezTo>
                  <a:pt x="603" y="2173"/>
                  <a:pt x="603" y="2173"/>
                  <a:pt x="603" y="2173"/>
                </a:cubicBezTo>
                <a:cubicBezTo>
                  <a:pt x="609" y="2165"/>
                  <a:pt x="609" y="2165"/>
                  <a:pt x="609" y="2165"/>
                </a:cubicBezTo>
                <a:cubicBezTo>
                  <a:pt x="611" y="2161"/>
                  <a:pt x="612" y="2157"/>
                  <a:pt x="612" y="2152"/>
                </a:cubicBezTo>
                <a:cubicBezTo>
                  <a:pt x="612" y="2149"/>
                  <a:pt x="613" y="2145"/>
                  <a:pt x="614" y="2143"/>
                </a:cubicBezTo>
                <a:cubicBezTo>
                  <a:pt x="614" y="2144"/>
                  <a:pt x="614" y="2145"/>
                  <a:pt x="614" y="2146"/>
                </a:cubicBezTo>
                <a:cubicBezTo>
                  <a:pt x="613" y="2149"/>
                  <a:pt x="612" y="2152"/>
                  <a:pt x="615" y="2155"/>
                </a:cubicBezTo>
                <a:cubicBezTo>
                  <a:pt x="619" y="2161"/>
                  <a:pt x="619" y="2161"/>
                  <a:pt x="619" y="2161"/>
                </a:cubicBezTo>
                <a:cubicBezTo>
                  <a:pt x="621" y="2153"/>
                  <a:pt x="621" y="2153"/>
                  <a:pt x="621" y="2153"/>
                </a:cubicBezTo>
                <a:cubicBezTo>
                  <a:pt x="621" y="2153"/>
                  <a:pt x="621" y="2153"/>
                  <a:pt x="621" y="2153"/>
                </a:cubicBezTo>
                <a:cubicBezTo>
                  <a:pt x="622" y="2153"/>
                  <a:pt x="624" y="2154"/>
                  <a:pt x="625" y="2154"/>
                </a:cubicBezTo>
                <a:cubicBezTo>
                  <a:pt x="624" y="2159"/>
                  <a:pt x="623" y="2166"/>
                  <a:pt x="625" y="2169"/>
                </a:cubicBezTo>
                <a:cubicBezTo>
                  <a:pt x="626" y="2171"/>
                  <a:pt x="626" y="2171"/>
                  <a:pt x="626" y="2171"/>
                </a:cubicBezTo>
                <a:cubicBezTo>
                  <a:pt x="628" y="2171"/>
                  <a:pt x="628" y="2171"/>
                  <a:pt x="628" y="2171"/>
                </a:cubicBezTo>
                <a:cubicBezTo>
                  <a:pt x="631" y="2171"/>
                  <a:pt x="632" y="2169"/>
                  <a:pt x="632" y="2168"/>
                </a:cubicBezTo>
                <a:cubicBezTo>
                  <a:pt x="633" y="2167"/>
                  <a:pt x="633" y="2167"/>
                  <a:pt x="633" y="2167"/>
                </a:cubicBezTo>
                <a:cubicBezTo>
                  <a:pt x="633" y="2166"/>
                  <a:pt x="633" y="2166"/>
                  <a:pt x="633" y="2166"/>
                </a:cubicBezTo>
                <a:cubicBezTo>
                  <a:pt x="633" y="2165"/>
                  <a:pt x="633" y="2162"/>
                  <a:pt x="633" y="2160"/>
                </a:cubicBezTo>
                <a:cubicBezTo>
                  <a:pt x="634" y="2161"/>
                  <a:pt x="634" y="2161"/>
                  <a:pt x="634" y="2162"/>
                </a:cubicBezTo>
                <a:cubicBezTo>
                  <a:pt x="637" y="2164"/>
                  <a:pt x="639" y="2166"/>
                  <a:pt x="642" y="2166"/>
                </a:cubicBezTo>
                <a:cubicBezTo>
                  <a:pt x="644" y="2166"/>
                  <a:pt x="646" y="2165"/>
                  <a:pt x="648" y="2162"/>
                </a:cubicBezTo>
                <a:cubicBezTo>
                  <a:pt x="650" y="2158"/>
                  <a:pt x="650" y="2158"/>
                  <a:pt x="650" y="2158"/>
                </a:cubicBezTo>
                <a:cubicBezTo>
                  <a:pt x="646" y="2157"/>
                  <a:pt x="646" y="2157"/>
                  <a:pt x="646" y="2157"/>
                </a:cubicBezTo>
                <a:cubicBezTo>
                  <a:pt x="646" y="2156"/>
                  <a:pt x="645" y="2156"/>
                  <a:pt x="644" y="2156"/>
                </a:cubicBezTo>
                <a:cubicBezTo>
                  <a:pt x="645" y="2155"/>
                  <a:pt x="646" y="2154"/>
                  <a:pt x="648" y="2152"/>
                </a:cubicBezTo>
                <a:cubicBezTo>
                  <a:pt x="649" y="2150"/>
                  <a:pt x="652" y="2147"/>
                  <a:pt x="654" y="2145"/>
                </a:cubicBezTo>
                <a:cubicBezTo>
                  <a:pt x="654" y="2147"/>
                  <a:pt x="655" y="2149"/>
                  <a:pt x="656" y="2151"/>
                </a:cubicBezTo>
                <a:cubicBezTo>
                  <a:pt x="657" y="2153"/>
                  <a:pt x="658" y="2155"/>
                  <a:pt x="659" y="2158"/>
                </a:cubicBezTo>
                <a:cubicBezTo>
                  <a:pt x="659" y="2159"/>
                  <a:pt x="657" y="2159"/>
                  <a:pt x="657" y="2159"/>
                </a:cubicBezTo>
                <a:cubicBezTo>
                  <a:pt x="654" y="2160"/>
                  <a:pt x="649" y="2162"/>
                  <a:pt x="649" y="2168"/>
                </a:cubicBezTo>
                <a:cubicBezTo>
                  <a:pt x="650" y="2172"/>
                  <a:pt x="650" y="2172"/>
                  <a:pt x="650" y="2172"/>
                </a:cubicBezTo>
                <a:cubicBezTo>
                  <a:pt x="654" y="2171"/>
                  <a:pt x="654" y="2171"/>
                  <a:pt x="654" y="2171"/>
                </a:cubicBezTo>
                <a:cubicBezTo>
                  <a:pt x="654" y="2171"/>
                  <a:pt x="655" y="2171"/>
                  <a:pt x="656" y="2171"/>
                </a:cubicBezTo>
                <a:cubicBezTo>
                  <a:pt x="655" y="2173"/>
                  <a:pt x="655" y="2173"/>
                  <a:pt x="655" y="2173"/>
                </a:cubicBezTo>
                <a:cubicBezTo>
                  <a:pt x="661" y="2173"/>
                  <a:pt x="661" y="2173"/>
                  <a:pt x="661" y="2173"/>
                </a:cubicBezTo>
                <a:cubicBezTo>
                  <a:pt x="665" y="2173"/>
                  <a:pt x="667" y="2171"/>
                  <a:pt x="668" y="2168"/>
                </a:cubicBezTo>
                <a:cubicBezTo>
                  <a:pt x="668" y="2169"/>
                  <a:pt x="669" y="2169"/>
                  <a:pt x="669" y="2169"/>
                </a:cubicBezTo>
                <a:cubicBezTo>
                  <a:pt x="673" y="2170"/>
                  <a:pt x="673" y="2170"/>
                  <a:pt x="673" y="2170"/>
                </a:cubicBezTo>
                <a:cubicBezTo>
                  <a:pt x="674" y="2167"/>
                  <a:pt x="674" y="2167"/>
                  <a:pt x="674" y="2167"/>
                </a:cubicBezTo>
                <a:cubicBezTo>
                  <a:pt x="675" y="2164"/>
                  <a:pt x="676" y="2162"/>
                  <a:pt x="677" y="2160"/>
                </a:cubicBezTo>
                <a:cubicBezTo>
                  <a:pt x="679" y="2157"/>
                  <a:pt x="681" y="2155"/>
                  <a:pt x="681" y="2152"/>
                </a:cubicBezTo>
                <a:cubicBezTo>
                  <a:pt x="681" y="2163"/>
                  <a:pt x="677" y="2178"/>
                  <a:pt x="668" y="2189"/>
                </a:cubicBezTo>
                <a:cubicBezTo>
                  <a:pt x="660" y="2198"/>
                  <a:pt x="660" y="2198"/>
                  <a:pt x="660" y="2198"/>
                </a:cubicBezTo>
                <a:cubicBezTo>
                  <a:pt x="672" y="2194"/>
                  <a:pt x="672" y="2194"/>
                  <a:pt x="672" y="2194"/>
                </a:cubicBezTo>
                <a:cubicBezTo>
                  <a:pt x="679" y="2192"/>
                  <a:pt x="682" y="2187"/>
                  <a:pt x="685" y="2183"/>
                </a:cubicBezTo>
                <a:cubicBezTo>
                  <a:pt x="687" y="2180"/>
                  <a:pt x="689" y="2178"/>
                  <a:pt x="691" y="2176"/>
                </a:cubicBezTo>
                <a:cubicBezTo>
                  <a:pt x="692" y="2177"/>
                  <a:pt x="694" y="2178"/>
                  <a:pt x="695" y="2178"/>
                </a:cubicBezTo>
                <a:cubicBezTo>
                  <a:pt x="693" y="2181"/>
                  <a:pt x="693" y="2181"/>
                  <a:pt x="693" y="2181"/>
                </a:cubicBezTo>
                <a:cubicBezTo>
                  <a:pt x="697" y="2180"/>
                  <a:pt x="697" y="2180"/>
                  <a:pt x="697" y="2180"/>
                </a:cubicBezTo>
                <a:cubicBezTo>
                  <a:pt x="697" y="2186"/>
                  <a:pt x="697" y="2186"/>
                  <a:pt x="697" y="2186"/>
                </a:cubicBezTo>
                <a:cubicBezTo>
                  <a:pt x="700" y="2179"/>
                  <a:pt x="700" y="2179"/>
                  <a:pt x="700" y="2179"/>
                </a:cubicBezTo>
                <a:cubicBezTo>
                  <a:pt x="703" y="2178"/>
                  <a:pt x="703" y="2178"/>
                  <a:pt x="703" y="2178"/>
                </a:cubicBezTo>
                <a:cubicBezTo>
                  <a:pt x="710" y="2176"/>
                  <a:pt x="715" y="2172"/>
                  <a:pt x="721" y="2167"/>
                </a:cubicBezTo>
                <a:cubicBezTo>
                  <a:pt x="725" y="2163"/>
                  <a:pt x="730" y="2159"/>
                  <a:pt x="735" y="2158"/>
                </a:cubicBezTo>
                <a:cubicBezTo>
                  <a:pt x="732" y="2160"/>
                  <a:pt x="730" y="2163"/>
                  <a:pt x="732" y="2169"/>
                </a:cubicBezTo>
                <a:cubicBezTo>
                  <a:pt x="732" y="2170"/>
                  <a:pt x="732" y="2170"/>
                  <a:pt x="732" y="2170"/>
                </a:cubicBezTo>
                <a:cubicBezTo>
                  <a:pt x="733" y="2171"/>
                  <a:pt x="733" y="2171"/>
                  <a:pt x="733" y="2171"/>
                </a:cubicBezTo>
                <a:cubicBezTo>
                  <a:pt x="734" y="2172"/>
                  <a:pt x="735" y="2173"/>
                  <a:pt x="737" y="2173"/>
                </a:cubicBezTo>
                <a:cubicBezTo>
                  <a:pt x="741" y="2173"/>
                  <a:pt x="742" y="2168"/>
                  <a:pt x="744" y="2164"/>
                </a:cubicBezTo>
                <a:cubicBezTo>
                  <a:pt x="744" y="2163"/>
                  <a:pt x="744" y="2162"/>
                  <a:pt x="744" y="2162"/>
                </a:cubicBezTo>
                <a:cubicBezTo>
                  <a:pt x="744" y="2163"/>
                  <a:pt x="745" y="2163"/>
                  <a:pt x="745" y="2164"/>
                </a:cubicBezTo>
                <a:cubicBezTo>
                  <a:pt x="746" y="2167"/>
                  <a:pt x="747" y="2172"/>
                  <a:pt x="751" y="2173"/>
                </a:cubicBezTo>
                <a:cubicBezTo>
                  <a:pt x="752" y="2174"/>
                  <a:pt x="753" y="2174"/>
                  <a:pt x="755" y="2174"/>
                </a:cubicBezTo>
                <a:cubicBezTo>
                  <a:pt x="756" y="2180"/>
                  <a:pt x="756" y="2180"/>
                  <a:pt x="756" y="2180"/>
                </a:cubicBezTo>
                <a:cubicBezTo>
                  <a:pt x="757" y="2174"/>
                  <a:pt x="757" y="2174"/>
                  <a:pt x="757" y="2174"/>
                </a:cubicBezTo>
                <a:cubicBezTo>
                  <a:pt x="762" y="2173"/>
                  <a:pt x="769" y="2170"/>
                  <a:pt x="770" y="2165"/>
                </a:cubicBezTo>
                <a:cubicBezTo>
                  <a:pt x="770" y="2164"/>
                  <a:pt x="770" y="2164"/>
                  <a:pt x="770" y="2164"/>
                </a:cubicBezTo>
                <a:cubicBezTo>
                  <a:pt x="776" y="2164"/>
                  <a:pt x="776" y="2164"/>
                  <a:pt x="776" y="2164"/>
                </a:cubicBezTo>
                <a:cubicBezTo>
                  <a:pt x="776" y="2162"/>
                  <a:pt x="776" y="2162"/>
                  <a:pt x="776" y="2162"/>
                </a:cubicBezTo>
                <a:cubicBezTo>
                  <a:pt x="776" y="2161"/>
                  <a:pt x="777" y="2160"/>
                  <a:pt x="777" y="2159"/>
                </a:cubicBezTo>
                <a:cubicBezTo>
                  <a:pt x="778" y="2161"/>
                  <a:pt x="779" y="2162"/>
                  <a:pt x="780" y="2164"/>
                </a:cubicBezTo>
                <a:cubicBezTo>
                  <a:pt x="781" y="2166"/>
                  <a:pt x="782" y="2169"/>
                  <a:pt x="783" y="2172"/>
                </a:cubicBezTo>
                <a:cubicBezTo>
                  <a:pt x="783" y="2175"/>
                  <a:pt x="783" y="2175"/>
                  <a:pt x="783" y="2175"/>
                </a:cubicBezTo>
                <a:cubicBezTo>
                  <a:pt x="786" y="2175"/>
                  <a:pt x="786" y="2175"/>
                  <a:pt x="786" y="2175"/>
                </a:cubicBezTo>
                <a:cubicBezTo>
                  <a:pt x="787" y="2175"/>
                  <a:pt x="789" y="2175"/>
                  <a:pt x="790" y="2175"/>
                </a:cubicBezTo>
                <a:cubicBezTo>
                  <a:pt x="792" y="2175"/>
                  <a:pt x="796" y="2174"/>
                  <a:pt x="799" y="2173"/>
                </a:cubicBezTo>
                <a:cubicBezTo>
                  <a:pt x="798" y="2175"/>
                  <a:pt x="798" y="2175"/>
                  <a:pt x="798" y="2175"/>
                </a:cubicBezTo>
                <a:cubicBezTo>
                  <a:pt x="804" y="2175"/>
                  <a:pt x="804" y="2175"/>
                  <a:pt x="804" y="2175"/>
                </a:cubicBezTo>
                <a:cubicBezTo>
                  <a:pt x="809" y="2174"/>
                  <a:pt x="814" y="2173"/>
                  <a:pt x="818" y="2172"/>
                </a:cubicBezTo>
                <a:cubicBezTo>
                  <a:pt x="821" y="2171"/>
                  <a:pt x="825" y="2170"/>
                  <a:pt x="829" y="2170"/>
                </a:cubicBezTo>
                <a:cubicBezTo>
                  <a:pt x="827" y="2172"/>
                  <a:pt x="824" y="2174"/>
                  <a:pt x="824" y="2178"/>
                </a:cubicBezTo>
                <a:cubicBezTo>
                  <a:pt x="823" y="2184"/>
                  <a:pt x="823" y="2184"/>
                  <a:pt x="823" y="2184"/>
                </a:cubicBezTo>
                <a:cubicBezTo>
                  <a:pt x="829" y="2182"/>
                  <a:pt x="829" y="2182"/>
                  <a:pt x="829" y="2182"/>
                </a:cubicBezTo>
                <a:cubicBezTo>
                  <a:pt x="831" y="2181"/>
                  <a:pt x="834" y="2179"/>
                  <a:pt x="837" y="2176"/>
                </a:cubicBezTo>
                <a:cubicBezTo>
                  <a:pt x="841" y="2176"/>
                  <a:pt x="841" y="2176"/>
                  <a:pt x="841" y="2176"/>
                </a:cubicBezTo>
                <a:cubicBezTo>
                  <a:pt x="847" y="2175"/>
                  <a:pt x="851" y="2171"/>
                  <a:pt x="853" y="2168"/>
                </a:cubicBezTo>
                <a:cubicBezTo>
                  <a:pt x="856" y="2166"/>
                  <a:pt x="856" y="2166"/>
                  <a:pt x="856" y="2166"/>
                </a:cubicBezTo>
                <a:cubicBezTo>
                  <a:pt x="854" y="2165"/>
                  <a:pt x="854" y="2165"/>
                  <a:pt x="854" y="2165"/>
                </a:cubicBezTo>
                <a:cubicBezTo>
                  <a:pt x="854" y="2165"/>
                  <a:pt x="855" y="2164"/>
                  <a:pt x="855" y="2163"/>
                </a:cubicBezTo>
                <a:cubicBezTo>
                  <a:pt x="856" y="2162"/>
                  <a:pt x="857" y="2160"/>
                  <a:pt x="858" y="2158"/>
                </a:cubicBezTo>
                <a:cubicBezTo>
                  <a:pt x="859" y="2163"/>
                  <a:pt x="860" y="2167"/>
                  <a:pt x="863" y="2167"/>
                </a:cubicBezTo>
                <a:cubicBezTo>
                  <a:pt x="865" y="2167"/>
                  <a:pt x="867" y="2166"/>
                  <a:pt x="868" y="2163"/>
                </a:cubicBezTo>
                <a:cubicBezTo>
                  <a:pt x="869" y="2158"/>
                  <a:pt x="867" y="2155"/>
                  <a:pt x="866" y="2153"/>
                </a:cubicBezTo>
                <a:cubicBezTo>
                  <a:pt x="866" y="2153"/>
                  <a:pt x="866" y="2153"/>
                  <a:pt x="866" y="2152"/>
                </a:cubicBezTo>
                <a:cubicBezTo>
                  <a:pt x="867" y="2152"/>
                  <a:pt x="868" y="2151"/>
                  <a:pt x="869" y="2151"/>
                </a:cubicBezTo>
                <a:cubicBezTo>
                  <a:pt x="870" y="2150"/>
                  <a:pt x="872" y="2149"/>
                  <a:pt x="874" y="2148"/>
                </a:cubicBezTo>
                <a:cubicBezTo>
                  <a:pt x="875" y="2150"/>
                  <a:pt x="876" y="2152"/>
                  <a:pt x="877" y="2154"/>
                </a:cubicBezTo>
                <a:cubicBezTo>
                  <a:pt x="879" y="2157"/>
                  <a:pt x="880" y="2160"/>
                  <a:pt x="880" y="2163"/>
                </a:cubicBezTo>
                <a:cubicBezTo>
                  <a:pt x="879" y="2178"/>
                  <a:pt x="879" y="2178"/>
                  <a:pt x="879" y="2178"/>
                </a:cubicBezTo>
                <a:cubicBezTo>
                  <a:pt x="887" y="2166"/>
                  <a:pt x="887" y="2166"/>
                  <a:pt x="887" y="2166"/>
                </a:cubicBezTo>
                <a:cubicBezTo>
                  <a:pt x="888" y="2163"/>
                  <a:pt x="889" y="2160"/>
                  <a:pt x="890" y="2156"/>
                </a:cubicBezTo>
                <a:cubicBezTo>
                  <a:pt x="899" y="2186"/>
                  <a:pt x="899" y="2186"/>
                  <a:pt x="899" y="2186"/>
                </a:cubicBezTo>
                <a:cubicBezTo>
                  <a:pt x="898" y="2179"/>
                  <a:pt x="898" y="2179"/>
                  <a:pt x="898" y="2179"/>
                </a:cubicBezTo>
                <a:cubicBezTo>
                  <a:pt x="898" y="2180"/>
                  <a:pt x="898" y="2180"/>
                  <a:pt x="898" y="2180"/>
                </a:cubicBezTo>
                <a:cubicBezTo>
                  <a:pt x="901" y="2181"/>
                  <a:pt x="901" y="2181"/>
                  <a:pt x="901" y="2181"/>
                </a:cubicBezTo>
                <a:cubicBezTo>
                  <a:pt x="902" y="2181"/>
                  <a:pt x="902" y="2181"/>
                  <a:pt x="903" y="2181"/>
                </a:cubicBezTo>
                <a:cubicBezTo>
                  <a:pt x="909" y="2181"/>
                  <a:pt x="909" y="2174"/>
                  <a:pt x="909" y="2172"/>
                </a:cubicBezTo>
                <a:cubicBezTo>
                  <a:pt x="909" y="2172"/>
                  <a:pt x="909" y="2171"/>
                  <a:pt x="909" y="2171"/>
                </a:cubicBezTo>
                <a:cubicBezTo>
                  <a:pt x="912" y="2171"/>
                  <a:pt x="913" y="2171"/>
                  <a:pt x="915" y="2172"/>
                </a:cubicBezTo>
                <a:cubicBezTo>
                  <a:pt x="916" y="2173"/>
                  <a:pt x="918" y="2173"/>
                  <a:pt x="920" y="2172"/>
                </a:cubicBezTo>
                <a:cubicBezTo>
                  <a:pt x="923" y="2176"/>
                  <a:pt x="926" y="2177"/>
                  <a:pt x="929" y="2178"/>
                </a:cubicBezTo>
                <a:cubicBezTo>
                  <a:pt x="929" y="2179"/>
                  <a:pt x="929" y="2180"/>
                  <a:pt x="929" y="2181"/>
                </a:cubicBezTo>
                <a:cubicBezTo>
                  <a:pt x="930" y="2183"/>
                  <a:pt x="930" y="2183"/>
                  <a:pt x="930" y="2183"/>
                </a:cubicBezTo>
                <a:cubicBezTo>
                  <a:pt x="932" y="2184"/>
                  <a:pt x="932" y="2184"/>
                  <a:pt x="932" y="2184"/>
                </a:cubicBezTo>
                <a:cubicBezTo>
                  <a:pt x="936" y="2185"/>
                  <a:pt x="939" y="2185"/>
                  <a:pt x="942" y="2185"/>
                </a:cubicBezTo>
                <a:cubicBezTo>
                  <a:pt x="948" y="2186"/>
                  <a:pt x="950" y="2187"/>
                  <a:pt x="951" y="2190"/>
                </a:cubicBezTo>
                <a:cubicBezTo>
                  <a:pt x="958" y="2186"/>
                  <a:pt x="958" y="2186"/>
                  <a:pt x="958" y="2186"/>
                </a:cubicBezTo>
                <a:cubicBezTo>
                  <a:pt x="956" y="2182"/>
                  <a:pt x="953" y="2178"/>
                  <a:pt x="951" y="2174"/>
                </a:cubicBezTo>
                <a:cubicBezTo>
                  <a:pt x="946" y="2167"/>
                  <a:pt x="944" y="2163"/>
                  <a:pt x="945" y="2159"/>
                </a:cubicBezTo>
                <a:cubicBezTo>
                  <a:pt x="947" y="2159"/>
                  <a:pt x="948" y="2159"/>
                  <a:pt x="950" y="2159"/>
                </a:cubicBezTo>
                <a:cubicBezTo>
                  <a:pt x="949" y="2160"/>
                  <a:pt x="949" y="2160"/>
                  <a:pt x="949" y="2160"/>
                </a:cubicBezTo>
                <a:cubicBezTo>
                  <a:pt x="952" y="2160"/>
                  <a:pt x="952" y="2160"/>
                  <a:pt x="952" y="2160"/>
                </a:cubicBezTo>
                <a:cubicBezTo>
                  <a:pt x="963" y="2160"/>
                  <a:pt x="975" y="2158"/>
                  <a:pt x="986" y="2155"/>
                </a:cubicBezTo>
                <a:cubicBezTo>
                  <a:pt x="988" y="2154"/>
                  <a:pt x="991" y="2153"/>
                  <a:pt x="994" y="2153"/>
                </a:cubicBezTo>
                <a:cubicBezTo>
                  <a:pt x="992" y="2157"/>
                  <a:pt x="990" y="2161"/>
                  <a:pt x="991" y="2165"/>
                </a:cubicBezTo>
                <a:cubicBezTo>
                  <a:pt x="992" y="2166"/>
                  <a:pt x="993" y="2168"/>
                  <a:pt x="996" y="2169"/>
                </a:cubicBezTo>
                <a:cubicBezTo>
                  <a:pt x="1001" y="2170"/>
                  <a:pt x="1001" y="2170"/>
                  <a:pt x="1001" y="2170"/>
                </a:cubicBezTo>
                <a:cubicBezTo>
                  <a:pt x="1001" y="2166"/>
                  <a:pt x="1001" y="2166"/>
                  <a:pt x="1001" y="2166"/>
                </a:cubicBezTo>
                <a:cubicBezTo>
                  <a:pt x="1001" y="2157"/>
                  <a:pt x="1007" y="2152"/>
                  <a:pt x="1012" y="2148"/>
                </a:cubicBezTo>
                <a:cubicBezTo>
                  <a:pt x="1013" y="2148"/>
                  <a:pt x="1013" y="2147"/>
                  <a:pt x="1013" y="2147"/>
                </a:cubicBezTo>
                <a:cubicBezTo>
                  <a:pt x="1013" y="2150"/>
                  <a:pt x="1011" y="2153"/>
                  <a:pt x="1010" y="2155"/>
                </a:cubicBezTo>
                <a:cubicBezTo>
                  <a:pt x="1005" y="2161"/>
                  <a:pt x="1005" y="2161"/>
                  <a:pt x="1005" y="2161"/>
                </a:cubicBezTo>
                <a:cubicBezTo>
                  <a:pt x="1013" y="2161"/>
                  <a:pt x="1013" y="2161"/>
                  <a:pt x="1013" y="2161"/>
                </a:cubicBezTo>
                <a:cubicBezTo>
                  <a:pt x="1020" y="2160"/>
                  <a:pt x="1021" y="2155"/>
                  <a:pt x="1023" y="2151"/>
                </a:cubicBezTo>
                <a:cubicBezTo>
                  <a:pt x="1023" y="2149"/>
                  <a:pt x="1024" y="2148"/>
                  <a:pt x="1025" y="2147"/>
                </a:cubicBezTo>
                <a:cubicBezTo>
                  <a:pt x="1031" y="2148"/>
                  <a:pt x="1041" y="2147"/>
                  <a:pt x="1052" y="2146"/>
                </a:cubicBezTo>
                <a:cubicBezTo>
                  <a:pt x="1051" y="2148"/>
                  <a:pt x="1049" y="2149"/>
                  <a:pt x="1048" y="2151"/>
                </a:cubicBezTo>
                <a:cubicBezTo>
                  <a:pt x="1043" y="2156"/>
                  <a:pt x="1037" y="2163"/>
                  <a:pt x="1041" y="2170"/>
                </a:cubicBezTo>
                <a:cubicBezTo>
                  <a:pt x="1042" y="2172"/>
                  <a:pt x="1042" y="2172"/>
                  <a:pt x="1042" y="2172"/>
                </a:cubicBezTo>
                <a:cubicBezTo>
                  <a:pt x="1045" y="2172"/>
                  <a:pt x="1045" y="2172"/>
                  <a:pt x="1045" y="2172"/>
                </a:cubicBezTo>
                <a:cubicBezTo>
                  <a:pt x="1049" y="2172"/>
                  <a:pt x="1052" y="2170"/>
                  <a:pt x="1055" y="2169"/>
                </a:cubicBezTo>
                <a:cubicBezTo>
                  <a:pt x="1058" y="2167"/>
                  <a:pt x="1061" y="2166"/>
                  <a:pt x="1065" y="2166"/>
                </a:cubicBezTo>
                <a:cubicBezTo>
                  <a:pt x="1070" y="2166"/>
                  <a:pt x="1070" y="2166"/>
                  <a:pt x="1070" y="2166"/>
                </a:cubicBezTo>
                <a:cubicBezTo>
                  <a:pt x="1069" y="2162"/>
                  <a:pt x="1069" y="2162"/>
                  <a:pt x="1069" y="2162"/>
                </a:cubicBezTo>
                <a:cubicBezTo>
                  <a:pt x="1069" y="2157"/>
                  <a:pt x="1064" y="2153"/>
                  <a:pt x="1059" y="2152"/>
                </a:cubicBezTo>
                <a:cubicBezTo>
                  <a:pt x="1060" y="2150"/>
                  <a:pt x="1060" y="2148"/>
                  <a:pt x="1059" y="2146"/>
                </a:cubicBezTo>
                <a:cubicBezTo>
                  <a:pt x="1064" y="2145"/>
                  <a:pt x="1068" y="2145"/>
                  <a:pt x="1073" y="2145"/>
                </a:cubicBezTo>
                <a:cubicBezTo>
                  <a:pt x="1085" y="2145"/>
                  <a:pt x="1093" y="2146"/>
                  <a:pt x="1099" y="2149"/>
                </a:cubicBezTo>
                <a:cubicBezTo>
                  <a:pt x="1109" y="2154"/>
                  <a:pt x="1109" y="2154"/>
                  <a:pt x="1109" y="2154"/>
                </a:cubicBezTo>
                <a:cubicBezTo>
                  <a:pt x="1104" y="2144"/>
                  <a:pt x="1104" y="2144"/>
                  <a:pt x="1104" y="2144"/>
                </a:cubicBezTo>
                <a:cubicBezTo>
                  <a:pt x="1101" y="2138"/>
                  <a:pt x="1094" y="2137"/>
                  <a:pt x="1087" y="2136"/>
                </a:cubicBezTo>
                <a:cubicBezTo>
                  <a:pt x="1090" y="2135"/>
                  <a:pt x="1092" y="2133"/>
                  <a:pt x="1094" y="2130"/>
                </a:cubicBezTo>
                <a:cubicBezTo>
                  <a:pt x="1096" y="2126"/>
                  <a:pt x="1096" y="2126"/>
                  <a:pt x="1096" y="2126"/>
                </a:cubicBezTo>
                <a:cubicBezTo>
                  <a:pt x="1092" y="2125"/>
                  <a:pt x="1092" y="2125"/>
                  <a:pt x="1092" y="2125"/>
                </a:cubicBezTo>
                <a:cubicBezTo>
                  <a:pt x="1095" y="2118"/>
                  <a:pt x="1095" y="2118"/>
                  <a:pt x="1095" y="2118"/>
                </a:cubicBezTo>
                <a:cubicBezTo>
                  <a:pt x="1087" y="2121"/>
                  <a:pt x="1087" y="2121"/>
                  <a:pt x="1087" y="2121"/>
                </a:cubicBezTo>
                <a:cubicBezTo>
                  <a:pt x="1081" y="2124"/>
                  <a:pt x="1073" y="2126"/>
                  <a:pt x="1066" y="2126"/>
                </a:cubicBezTo>
                <a:cubicBezTo>
                  <a:pt x="1059" y="2127"/>
                  <a:pt x="1047" y="2125"/>
                  <a:pt x="1043" y="2114"/>
                </a:cubicBezTo>
                <a:cubicBezTo>
                  <a:pt x="1036" y="2096"/>
                  <a:pt x="1036" y="2096"/>
                  <a:pt x="1036" y="2096"/>
                </a:cubicBezTo>
                <a:cubicBezTo>
                  <a:pt x="1036" y="2112"/>
                  <a:pt x="1036" y="2112"/>
                  <a:pt x="1036" y="2112"/>
                </a:cubicBezTo>
                <a:cubicBezTo>
                  <a:pt x="1035" y="2111"/>
                  <a:pt x="1034" y="2111"/>
                  <a:pt x="1033" y="2110"/>
                </a:cubicBezTo>
                <a:cubicBezTo>
                  <a:pt x="1032" y="2109"/>
                  <a:pt x="1031" y="2108"/>
                  <a:pt x="1030" y="2107"/>
                </a:cubicBezTo>
                <a:cubicBezTo>
                  <a:pt x="1023" y="2101"/>
                  <a:pt x="1023" y="2101"/>
                  <a:pt x="1023" y="2101"/>
                </a:cubicBezTo>
                <a:cubicBezTo>
                  <a:pt x="1024" y="2110"/>
                  <a:pt x="1024" y="2110"/>
                  <a:pt x="1024" y="2110"/>
                </a:cubicBezTo>
                <a:cubicBezTo>
                  <a:pt x="1024" y="2115"/>
                  <a:pt x="1023" y="2117"/>
                  <a:pt x="1020" y="2118"/>
                </a:cubicBezTo>
                <a:cubicBezTo>
                  <a:pt x="1020" y="2118"/>
                  <a:pt x="1020" y="2118"/>
                  <a:pt x="1020" y="2117"/>
                </a:cubicBezTo>
                <a:cubicBezTo>
                  <a:pt x="1019" y="2116"/>
                  <a:pt x="1018" y="2114"/>
                  <a:pt x="1015" y="2113"/>
                </a:cubicBezTo>
                <a:cubicBezTo>
                  <a:pt x="1011" y="2111"/>
                  <a:pt x="1011" y="2111"/>
                  <a:pt x="1011" y="2111"/>
                </a:cubicBezTo>
                <a:cubicBezTo>
                  <a:pt x="1011" y="2115"/>
                  <a:pt x="1011" y="2115"/>
                  <a:pt x="1011" y="2115"/>
                </a:cubicBezTo>
                <a:cubicBezTo>
                  <a:pt x="1010" y="2116"/>
                  <a:pt x="1010" y="2116"/>
                  <a:pt x="1010" y="2116"/>
                </a:cubicBezTo>
                <a:cubicBezTo>
                  <a:pt x="1009" y="2115"/>
                  <a:pt x="1007" y="2113"/>
                  <a:pt x="1006" y="2111"/>
                </a:cubicBezTo>
                <a:cubicBezTo>
                  <a:pt x="1006" y="2111"/>
                  <a:pt x="1006" y="2111"/>
                  <a:pt x="1006" y="2111"/>
                </a:cubicBezTo>
                <a:cubicBezTo>
                  <a:pt x="1006" y="2108"/>
                  <a:pt x="1006" y="2108"/>
                  <a:pt x="1006" y="2108"/>
                </a:cubicBezTo>
                <a:cubicBezTo>
                  <a:pt x="1005" y="2105"/>
                  <a:pt x="1004" y="2103"/>
                  <a:pt x="1003" y="2103"/>
                </a:cubicBezTo>
                <a:cubicBezTo>
                  <a:pt x="1005" y="2101"/>
                  <a:pt x="1005" y="2101"/>
                  <a:pt x="1005" y="2101"/>
                </a:cubicBezTo>
                <a:cubicBezTo>
                  <a:pt x="994" y="2101"/>
                  <a:pt x="994" y="2101"/>
                  <a:pt x="994" y="2101"/>
                </a:cubicBezTo>
                <a:cubicBezTo>
                  <a:pt x="988" y="2102"/>
                  <a:pt x="985" y="2104"/>
                  <a:pt x="983" y="2108"/>
                </a:cubicBezTo>
                <a:cubicBezTo>
                  <a:pt x="983" y="2107"/>
                  <a:pt x="982" y="2106"/>
                  <a:pt x="982" y="2105"/>
                </a:cubicBezTo>
                <a:cubicBezTo>
                  <a:pt x="981" y="2104"/>
                  <a:pt x="981" y="2104"/>
                  <a:pt x="981" y="2104"/>
                </a:cubicBezTo>
                <a:cubicBezTo>
                  <a:pt x="980" y="2104"/>
                  <a:pt x="980" y="2104"/>
                  <a:pt x="980" y="2104"/>
                </a:cubicBezTo>
                <a:cubicBezTo>
                  <a:pt x="975" y="2102"/>
                  <a:pt x="970" y="2104"/>
                  <a:pt x="967" y="2106"/>
                </a:cubicBezTo>
                <a:cubicBezTo>
                  <a:pt x="966" y="2101"/>
                  <a:pt x="965" y="2099"/>
                  <a:pt x="963" y="2097"/>
                </a:cubicBezTo>
                <a:cubicBezTo>
                  <a:pt x="962" y="2096"/>
                  <a:pt x="962" y="2096"/>
                  <a:pt x="962" y="2095"/>
                </a:cubicBezTo>
                <a:cubicBezTo>
                  <a:pt x="965" y="2085"/>
                  <a:pt x="965" y="2085"/>
                  <a:pt x="965" y="2085"/>
                </a:cubicBezTo>
                <a:cubicBezTo>
                  <a:pt x="956" y="2092"/>
                  <a:pt x="956" y="2092"/>
                  <a:pt x="956" y="2092"/>
                </a:cubicBezTo>
                <a:cubicBezTo>
                  <a:pt x="953" y="2094"/>
                  <a:pt x="949" y="2096"/>
                  <a:pt x="946" y="2099"/>
                </a:cubicBezTo>
                <a:cubicBezTo>
                  <a:pt x="946" y="2098"/>
                  <a:pt x="947" y="2097"/>
                  <a:pt x="948" y="2095"/>
                </a:cubicBezTo>
                <a:cubicBezTo>
                  <a:pt x="949" y="2093"/>
                  <a:pt x="950" y="2091"/>
                  <a:pt x="950" y="2089"/>
                </a:cubicBezTo>
                <a:cubicBezTo>
                  <a:pt x="953" y="2083"/>
                  <a:pt x="953" y="2083"/>
                  <a:pt x="953" y="2083"/>
                </a:cubicBezTo>
                <a:cubicBezTo>
                  <a:pt x="946" y="2085"/>
                  <a:pt x="946" y="2085"/>
                  <a:pt x="946" y="2085"/>
                </a:cubicBezTo>
                <a:cubicBezTo>
                  <a:pt x="943" y="2085"/>
                  <a:pt x="940" y="2088"/>
                  <a:pt x="938" y="2091"/>
                </a:cubicBezTo>
                <a:cubicBezTo>
                  <a:pt x="938" y="2089"/>
                  <a:pt x="937" y="2086"/>
                  <a:pt x="934" y="2084"/>
                </a:cubicBezTo>
                <a:cubicBezTo>
                  <a:pt x="932" y="2082"/>
                  <a:pt x="930" y="2081"/>
                  <a:pt x="929" y="2081"/>
                </a:cubicBezTo>
                <a:cubicBezTo>
                  <a:pt x="926" y="2081"/>
                  <a:pt x="924" y="2083"/>
                  <a:pt x="923" y="2085"/>
                </a:cubicBezTo>
                <a:cubicBezTo>
                  <a:pt x="923" y="2085"/>
                  <a:pt x="923" y="2084"/>
                  <a:pt x="923" y="2084"/>
                </a:cubicBezTo>
                <a:cubicBezTo>
                  <a:pt x="922" y="2082"/>
                  <a:pt x="920" y="2080"/>
                  <a:pt x="917" y="2079"/>
                </a:cubicBezTo>
                <a:cubicBezTo>
                  <a:pt x="919" y="2077"/>
                  <a:pt x="920" y="2074"/>
                  <a:pt x="922" y="2072"/>
                </a:cubicBezTo>
                <a:cubicBezTo>
                  <a:pt x="923" y="2071"/>
                  <a:pt x="924" y="2070"/>
                  <a:pt x="924" y="2069"/>
                </a:cubicBezTo>
                <a:cubicBezTo>
                  <a:pt x="940" y="2042"/>
                  <a:pt x="940" y="2042"/>
                  <a:pt x="940" y="2042"/>
                </a:cubicBezTo>
                <a:cubicBezTo>
                  <a:pt x="919" y="2064"/>
                  <a:pt x="919" y="2064"/>
                  <a:pt x="919" y="2064"/>
                </a:cubicBezTo>
                <a:cubicBezTo>
                  <a:pt x="918" y="2061"/>
                  <a:pt x="916" y="2060"/>
                  <a:pt x="913" y="2060"/>
                </a:cubicBezTo>
                <a:cubicBezTo>
                  <a:pt x="913" y="2060"/>
                  <a:pt x="913" y="2060"/>
                  <a:pt x="913" y="2060"/>
                </a:cubicBezTo>
                <a:cubicBezTo>
                  <a:pt x="912" y="2060"/>
                  <a:pt x="912" y="2060"/>
                  <a:pt x="912" y="2060"/>
                </a:cubicBezTo>
                <a:cubicBezTo>
                  <a:pt x="907" y="2062"/>
                  <a:pt x="905" y="2066"/>
                  <a:pt x="904" y="2070"/>
                </a:cubicBezTo>
                <a:cubicBezTo>
                  <a:pt x="903" y="2070"/>
                  <a:pt x="903" y="2070"/>
                  <a:pt x="902" y="2070"/>
                </a:cubicBezTo>
                <a:cubicBezTo>
                  <a:pt x="899" y="2070"/>
                  <a:pt x="899" y="2070"/>
                  <a:pt x="899" y="2070"/>
                </a:cubicBezTo>
                <a:cubicBezTo>
                  <a:pt x="898" y="2069"/>
                  <a:pt x="898" y="2069"/>
                  <a:pt x="898" y="2069"/>
                </a:cubicBezTo>
                <a:cubicBezTo>
                  <a:pt x="900" y="2065"/>
                  <a:pt x="901" y="2057"/>
                  <a:pt x="901" y="2050"/>
                </a:cubicBezTo>
                <a:cubicBezTo>
                  <a:pt x="900" y="2032"/>
                  <a:pt x="895" y="2028"/>
                  <a:pt x="890" y="2028"/>
                </a:cubicBezTo>
                <a:cubicBezTo>
                  <a:pt x="889" y="2028"/>
                  <a:pt x="888" y="2028"/>
                  <a:pt x="888" y="2028"/>
                </a:cubicBezTo>
                <a:cubicBezTo>
                  <a:pt x="887" y="2024"/>
                  <a:pt x="886" y="2020"/>
                  <a:pt x="884" y="2016"/>
                </a:cubicBezTo>
                <a:cubicBezTo>
                  <a:pt x="881" y="2006"/>
                  <a:pt x="881" y="2006"/>
                  <a:pt x="881" y="2006"/>
                </a:cubicBezTo>
                <a:cubicBezTo>
                  <a:pt x="878" y="2016"/>
                  <a:pt x="878" y="2016"/>
                  <a:pt x="878" y="2016"/>
                </a:cubicBezTo>
                <a:cubicBezTo>
                  <a:pt x="875" y="2025"/>
                  <a:pt x="870" y="2033"/>
                  <a:pt x="866" y="2041"/>
                </a:cubicBezTo>
                <a:cubicBezTo>
                  <a:pt x="865" y="2042"/>
                  <a:pt x="865" y="2043"/>
                  <a:pt x="864" y="2045"/>
                </a:cubicBezTo>
                <a:cubicBezTo>
                  <a:pt x="863" y="2005"/>
                  <a:pt x="861" y="1966"/>
                  <a:pt x="858" y="1925"/>
                </a:cubicBezTo>
                <a:cubicBezTo>
                  <a:pt x="857" y="1904"/>
                  <a:pt x="856" y="1882"/>
                  <a:pt x="854" y="1861"/>
                </a:cubicBezTo>
                <a:cubicBezTo>
                  <a:pt x="853" y="1842"/>
                  <a:pt x="853" y="1820"/>
                  <a:pt x="853" y="1796"/>
                </a:cubicBezTo>
                <a:cubicBezTo>
                  <a:pt x="853" y="1793"/>
                  <a:pt x="854" y="1789"/>
                  <a:pt x="853" y="1786"/>
                </a:cubicBezTo>
                <a:cubicBezTo>
                  <a:pt x="854" y="1760"/>
                  <a:pt x="855" y="1733"/>
                  <a:pt x="856" y="1707"/>
                </a:cubicBezTo>
                <a:cubicBezTo>
                  <a:pt x="856" y="1678"/>
                  <a:pt x="857" y="1649"/>
                  <a:pt x="858" y="1620"/>
                </a:cubicBezTo>
                <a:cubicBezTo>
                  <a:pt x="859" y="1565"/>
                  <a:pt x="857" y="1511"/>
                  <a:pt x="855" y="1457"/>
                </a:cubicBezTo>
                <a:cubicBezTo>
                  <a:pt x="853" y="1405"/>
                  <a:pt x="851" y="1355"/>
                  <a:pt x="853" y="1312"/>
                </a:cubicBezTo>
                <a:cubicBezTo>
                  <a:pt x="864" y="1305"/>
                  <a:pt x="885" y="1302"/>
                  <a:pt x="904" y="1305"/>
                </a:cubicBezTo>
                <a:cubicBezTo>
                  <a:pt x="934" y="1310"/>
                  <a:pt x="997" y="1342"/>
                  <a:pt x="1006" y="1356"/>
                </a:cubicBezTo>
                <a:cubicBezTo>
                  <a:pt x="1008" y="1361"/>
                  <a:pt x="1009" y="1367"/>
                  <a:pt x="1009" y="1374"/>
                </a:cubicBezTo>
                <a:cubicBezTo>
                  <a:pt x="1009" y="1379"/>
                  <a:pt x="1009" y="1384"/>
                  <a:pt x="1011" y="1390"/>
                </a:cubicBezTo>
                <a:cubicBezTo>
                  <a:pt x="1019" y="1415"/>
                  <a:pt x="1038" y="1429"/>
                  <a:pt x="1057" y="1442"/>
                </a:cubicBezTo>
                <a:cubicBezTo>
                  <a:pt x="1062" y="1436"/>
                  <a:pt x="1062" y="1436"/>
                  <a:pt x="1062" y="1436"/>
                </a:cubicBezTo>
                <a:cubicBezTo>
                  <a:pt x="1035" y="1417"/>
                  <a:pt x="1020" y="1391"/>
                  <a:pt x="1015" y="1359"/>
                </a:cubicBezTo>
                <a:cubicBezTo>
                  <a:pt x="1028" y="1368"/>
                  <a:pt x="1038" y="1380"/>
                  <a:pt x="1048" y="1392"/>
                </a:cubicBezTo>
                <a:cubicBezTo>
                  <a:pt x="1054" y="1400"/>
                  <a:pt x="1061" y="1408"/>
                  <a:pt x="1069" y="1416"/>
                </a:cubicBezTo>
                <a:cubicBezTo>
                  <a:pt x="1072" y="1456"/>
                  <a:pt x="1087" y="1492"/>
                  <a:pt x="1107" y="1508"/>
                </a:cubicBezTo>
                <a:cubicBezTo>
                  <a:pt x="1121" y="1518"/>
                  <a:pt x="1121" y="1518"/>
                  <a:pt x="1121" y="1518"/>
                </a:cubicBezTo>
                <a:cubicBezTo>
                  <a:pt x="1113" y="1504"/>
                  <a:pt x="1113" y="1504"/>
                  <a:pt x="1113" y="1504"/>
                </a:cubicBezTo>
                <a:cubicBezTo>
                  <a:pt x="1110" y="1499"/>
                  <a:pt x="1107" y="1495"/>
                  <a:pt x="1105" y="1491"/>
                </a:cubicBezTo>
                <a:cubicBezTo>
                  <a:pt x="1100" y="1485"/>
                  <a:pt x="1096" y="1479"/>
                  <a:pt x="1094" y="1471"/>
                </a:cubicBezTo>
                <a:cubicBezTo>
                  <a:pt x="1099" y="1473"/>
                  <a:pt x="1104" y="1478"/>
                  <a:pt x="1109" y="1482"/>
                </a:cubicBezTo>
                <a:cubicBezTo>
                  <a:pt x="1115" y="1487"/>
                  <a:pt x="1120" y="1492"/>
                  <a:pt x="1127" y="1493"/>
                </a:cubicBezTo>
                <a:cubicBezTo>
                  <a:pt x="1141" y="1493"/>
                  <a:pt x="1141" y="1493"/>
                  <a:pt x="1141" y="1493"/>
                </a:cubicBezTo>
                <a:cubicBezTo>
                  <a:pt x="1130" y="1486"/>
                  <a:pt x="1130" y="1486"/>
                  <a:pt x="1130" y="1486"/>
                </a:cubicBezTo>
                <a:cubicBezTo>
                  <a:pt x="1126" y="1483"/>
                  <a:pt x="1123" y="1480"/>
                  <a:pt x="1119" y="1477"/>
                </a:cubicBezTo>
                <a:cubicBezTo>
                  <a:pt x="1112" y="1470"/>
                  <a:pt x="1104" y="1462"/>
                  <a:pt x="1089" y="1461"/>
                </a:cubicBezTo>
                <a:cubicBezTo>
                  <a:pt x="1084" y="1450"/>
                  <a:pt x="1081" y="1440"/>
                  <a:pt x="1081" y="1427"/>
                </a:cubicBezTo>
                <a:cubicBezTo>
                  <a:pt x="1083" y="1429"/>
                  <a:pt x="1085" y="1430"/>
                  <a:pt x="1087" y="1430"/>
                </a:cubicBezTo>
                <a:cubicBezTo>
                  <a:pt x="1088" y="1431"/>
                  <a:pt x="1091" y="1430"/>
                  <a:pt x="1093" y="1428"/>
                </a:cubicBezTo>
                <a:cubicBezTo>
                  <a:pt x="1095" y="1424"/>
                  <a:pt x="1095" y="1424"/>
                  <a:pt x="1095" y="1424"/>
                </a:cubicBezTo>
                <a:cubicBezTo>
                  <a:pt x="1092" y="1422"/>
                  <a:pt x="1092" y="1422"/>
                  <a:pt x="1092" y="1422"/>
                </a:cubicBezTo>
                <a:cubicBezTo>
                  <a:pt x="1077" y="1414"/>
                  <a:pt x="1083" y="1394"/>
                  <a:pt x="1089" y="1372"/>
                </a:cubicBezTo>
                <a:cubicBezTo>
                  <a:pt x="1091" y="1366"/>
                  <a:pt x="1093" y="1360"/>
                  <a:pt x="1094" y="1354"/>
                </a:cubicBezTo>
                <a:cubicBezTo>
                  <a:pt x="1096" y="1357"/>
                  <a:pt x="1098" y="1359"/>
                  <a:pt x="1101" y="1361"/>
                </a:cubicBezTo>
                <a:cubicBezTo>
                  <a:pt x="1127" y="1388"/>
                  <a:pt x="1154" y="1415"/>
                  <a:pt x="1188" y="1435"/>
                </a:cubicBezTo>
                <a:cubicBezTo>
                  <a:pt x="1190" y="1440"/>
                  <a:pt x="1192" y="1444"/>
                  <a:pt x="1195" y="1448"/>
                </a:cubicBezTo>
                <a:cubicBezTo>
                  <a:pt x="1196" y="1451"/>
                  <a:pt x="1198" y="1454"/>
                  <a:pt x="1199" y="1457"/>
                </a:cubicBezTo>
                <a:cubicBezTo>
                  <a:pt x="1196" y="1465"/>
                  <a:pt x="1197" y="1483"/>
                  <a:pt x="1203" y="1492"/>
                </a:cubicBezTo>
                <a:cubicBezTo>
                  <a:pt x="1205" y="1497"/>
                  <a:pt x="1209" y="1499"/>
                  <a:pt x="1211" y="1499"/>
                </a:cubicBezTo>
                <a:cubicBezTo>
                  <a:pt x="1222" y="1498"/>
                  <a:pt x="1222" y="1498"/>
                  <a:pt x="1222" y="1498"/>
                </a:cubicBezTo>
                <a:cubicBezTo>
                  <a:pt x="1214" y="1492"/>
                  <a:pt x="1214" y="1492"/>
                  <a:pt x="1214" y="1492"/>
                </a:cubicBezTo>
                <a:cubicBezTo>
                  <a:pt x="1210" y="1488"/>
                  <a:pt x="1209" y="1480"/>
                  <a:pt x="1209" y="1472"/>
                </a:cubicBezTo>
                <a:cubicBezTo>
                  <a:pt x="1211" y="1474"/>
                  <a:pt x="1213" y="1478"/>
                  <a:pt x="1215" y="1481"/>
                </a:cubicBezTo>
                <a:cubicBezTo>
                  <a:pt x="1219" y="1488"/>
                  <a:pt x="1223" y="1495"/>
                  <a:pt x="1229" y="1496"/>
                </a:cubicBezTo>
                <a:cubicBezTo>
                  <a:pt x="1238" y="1498"/>
                  <a:pt x="1238" y="1498"/>
                  <a:pt x="1238" y="1498"/>
                </a:cubicBezTo>
                <a:cubicBezTo>
                  <a:pt x="1233" y="1491"/>
                  <a:pt x="1233" y="1491"/>
                  <a:pt x="1233" y="1491"/>
                </a:cubicBezTo>
                <a:cubicBezTo>
                  <a:pt x="1230" y="1486"/>
                  <a:pt x="1227" y="1482"/>
                  <a:pt x="1224" y="1477"/>
                </a:cubicBezTo>
                <a:cubicBezTo>
                  <a:pt x="1216" y="1466"/>
                  <a:pt x="1207" y="1453"/>
                  <a:pt x="1203" y="1442"/>
                </a:cubicBezTo>
                <a:cubicBezTo>
                  <a:pt x="1215" y="1447"/>
                  <a:pt x="1228" y="1453"/>
                  <a:pt x="1240" y="1459"/>
                </a:cubicBezTo>
                <a:cubicBezTo>
                  <a:pt x="1268" y="1472"/>
                  <a:pt x="1297" y="1485"/>
                  <a:pt x="1329" y="1495"/>
                </a:cubicBezTo>
                <a:cubicBezTo>
                  <a:pt x="1330" y="1496"/>
                  <a:pt x="1332" y="1498"/>
                  <a:pt x="1333" y="1500"/>
                </a:cubicBezTo>
                <a:cubicBezTo>
                  <a:pt x="1337" y="1504"/>
                  <a:pt x="1339" y="1506"/>
                  <a:pt x="1341" y="1506"/>
                </a:cubicBezTo>
                <a:cubicBezTo>
                  <a:pt x="1343" y="1506"/>
                  <a:pt x="1343" y="1506"/>
                  <a:pt x="1343" y="1506"/>
                </a:cubicBezTo>
                <a:cubicBezTo>
                  <a:pt x="1344" y="1504"/>
                  <a:pt x="1344" y="1504"/>
                  <a:pt x="1344" y="1504"/>
                </a:cubicBezTo>
                <a:cubicBezTo>
                  <a:pt x="1345" y="1503"/>
                  <a:pt x="1345" y="1502"/>
                  <a:pt x="1345" y="1501"/>
                </a:cubicBezTo>
                <a:cubicBezTo>
                  <a:pt x="1347" y="1500"/>
                  <a:pt x="1347" y="1499"/>
                  <a:pt x="1347" y="1498"/>
                </a:cubicBezTo>
                <a:cubicBezTo>
                  <a:pt x="1348" y="1494"/>
                  <a:pt x="1343" y="1491"/>
                  <a:pt x="1336" y="1488"/>
                </a:cubicBezTo>
                <a:cubicBezTo>
                  <a:pt x="1335" y="1488"/>
                  <a:pt x="1334" y="1487"/>
                  <a:pt x="1334" y="1487"/>
                </a:cubicBezTo>
                <a:cubicBezTo>
                  <a:pt x="1306" y="1473"/>
                  <a:pt x="1276" y="1461"/>
                  <a:pt x="1247" y="1449"/>
                </a:cubicBezTo>
                <a:cubicBezTo>
                  <a:pt x="1232" y="1444"/>
                  <a:pt x="1218" y="1438"/>
                  <a:pt x="1204" y="1432"/>
                </a:cubicBezTo>
                <a:cubicBezTo>
                  <a:pt x="1165" y="1416"/>
                  <a:pt x="1137" y="1383"/>
                  <a:pt x="1110" y="1352"/>
                </a:cubicBezTo>
                <a:cubicBezTo>
                  <a:pt x="1091" y="1329"/>
                  <a:pt x="1072" y="1307"/>
                  <a:pt x="1049" y="1290"/>
                </a:cubicBezTo>
                <a:cubicBezTo>
                  <a:pt x="1073" y="1293"/>
                  <a:pt x="1103" y="1299"/>
                  <a:pt x="1130" y="1308"/>
                </a:cubicBezTo>
                <a:cubicBezTo>
                  <a:pt x="1132" y="1310"/>
                  <a:pt x="1134" y="1314"/>
                  <a:pt x="1135" y="1318"/>
                </a:cubicBezTo>
                <a:cubicBezTo>
                  <a:pt x="1137" y="1325"/>
                  <a:pt x="1139" y="1331"/>
                  <a:pt x="1145" y="1331"/>
                </a:cubicBezTo>
                <a:cubicBezTo>
                  <a:pt x="1146" y="1331"/>
                  <a:pt x="1146" y="1331"/>
                  <a:pt x="1147" y="1331"/>
                </a:cubicBezTo>
                <a:cubicBezTo>
                  <a:pt x="1151" y="1330"/>
                  <a:pt x="1151" y="1330"/>
                  <a:pt x="1151" y="1330"/>
                </a:cubicBezTo>
                <a:cubicBezTo>
                  <a:pt x="1149" y="1325"/>
                  <a:pt x="1149" y="1325"/>
                  <a:pt x="1149" y="1325"/>
                </a:cubicBezTo>
                <a:cubicBezTo>
                  <a:pt x="1147" y="1321"/>
                  <a:pt x="1146" y="1318"/>
                  <a:pt x="1145" y="1316"/>
                </a:cubicBezTo>
                <a:cubicBezTo>
                  <a:pt x="1155" y="1322"/>
                  <a:pt x="1166" y="1327"/>
                  <a:pt x="1177" y="1333"/>
                </a:cubicBezTo>
                <a:cubicBezTo>
                  <a:pt x="1190" y="1340"/>
                  <a:pt x="1205" y="1348"/>
                  <a:pt x="1217" y="1355"/>
                </a:cubicBezTo>
                <a:cubicBezTo>
                  <a:pt x="1221" y="1358"/>
                  <a:pt x="1227" y="1367"/>
                  <a:pt x="1228" y="1369"/>
                </a:cubicBezTo>
                <a:cubicBezTo>
                  <a:pt x="1231" y="1400"/>
                  <a:pt x="1241" y="1423"/>
                  <a:pt x="1259" y="1441"/>
                </a:cubicBezTo>
                <a:cubicBezTo>
                  <a:pt x="1271" y="1452"/>
                  <a:pt x="1271" y="1452"/>
                  <a:pt x="1271" y="1452"/>
                </a:cubicBezTo>
                <a:cubicBezTo>
                  <a:pt x="1265" y="1437"/>
                  <a:pt x="1265" y="1437"/>
                  <a:pt x="1265" y="1437"/>
                </a:cubicBezTo>
                <a:cubicBezTo>
                  <a:pt x="1262" y="1429"/>
                  <a:pt x="1258" y="1423"/>
                  <a:pt x="1255" y="1417"/>
                </a:cubicBezTo>
                <a:cubicBezTo>
                  <a:pt x="1247" y="1405"/>
                  <a:pt x="1241" y="1394"/>
                  <a:pt x="1241" y="1377"/>
                </a:cubicBezTo>
                <a:cubicBezTo>
                  <a:pt x="1274" y="1403"/>
                  <a:pt x="1307" y="1419"/>
                  <a:pt x="1345" y="1428"/>
                </a:cubicBezTo>
                <a:cubicBezTo>
                  <a:pt x="1369" y="1456"/>
                  <a:pt x="1400" y="1476"/>
                  <a:pt x="1437" y="1489"/>
                </a:cubicBezTo>
                <a:cubicBezTo>
                  <a:pt x="1443" y="1507"/>
                  <a:pt x="1455" y="1518"/>
                  <a:pt x="1467" y="1529"/>
                </a:cubicBezTo>
                <a:cubicBezTo>
                  <a:pt x="1470" y="1532"/>
                  <a:pt x="1473" y="1534"/>
                  <a:pt x="1476" y="1537"/>
                </a:cubicBezTo>
                <a:cubicBezTo>
                  <a:pt x="1494" y="1555"/>
                  <a:pt x="1494" y="1555"/>
                  <a:pt x="1494" y="1555"/>
                </a:cubicBezTo>
                <a:cubicBezTo>
                  <a:pt x="1481" y="1533"/>
                  <a:pt x="1481" y="1533"/>
                  <a:pt x="1481" y="1533"/>
                </a:cubicBezTo>
                <a:cubicBezTo>
                  <a:pt x="1477" y="1525"/>
                  <a:pt x="1471" y="1519"/>
                  <a:pt x="1465" y="1513"/>
                </a:cubicBezTo>
                <a:cubicBezTo>
                  <a:pt x="1459" y="1507"/>
                  <a:pt x="1453" y="1501"/>
                  <a:pt x="1450" y="1493"/>
                </a:cubicBezTo>
                <a:cubicBezTo>
                  <a:pt x="1456" y="1494"/>
                  <a:pt x="1462" y="1495"/>
                  <a:pt x="1468" y="1497"/>
                </a:cubicBezTo>
                <a:cubicBezTo>
                  <a:pt x="1481" y="1500"/>
                  <a:pt x="1492" y="1503"/>
                  <a:pt x="1498" y="1500"/>
                </a:cubicBezTo>
                <a:cubicBezTo>
                  <a:pt x="1508" y="1495"/>
                  <a:pt x="1508" y="1495"/>
                  <a:pt x="1508" y="1495"/>
                </a:cubicBezTo>
                <a:cubicBezTo>
                  <a:pt x="1497" y="1493"/>
                  <a:pt x="1497" y="1493"/>
                  <a:pt x="1497" y="1493"/>
                </a:cubicBezTo>
                <a:cubicBezTo>
                  <a:pt x="1442" y="1485"/>
                  <a:pt x="1393" y="1464"/>
                  <a:pt x="1367" y="1436"/>
                </a:cubicBezTo>
                <a:cubicBezTo>
                  <a:pt x="1385" y="1440"/>
                  <a:pt x="1404" y="1443"/>
                  <a:pt x="1423" y="1446"/>
                </a:cubicBezTo>
                <a:cubicBezTo>
                  <a:pt x="1439" y="1449"/>
                  <a:pt x="1456" y="1451"/>
                  <a:pt x="1472" y="1455"/>
                </a:cubicBezTo>
                <a:cubicBezTo>
                  <a:pt x="1483" y="1478"/>
                  <a:pt x="1512" y="1494"/>
                  <a:pt x="1536" y="1497"/>
                </a:cubicBezTo>
                <a:cubicBezTo>
                  <a:pt x="1565" y="1501"/>
                  <a:pt x="1565" y="1501"/>
                  <a:pt x="1565" y="1501"/>
                </a:cubicBezTo>
                <a:cubicBezTo>
                  <a:pt x="1534" y="1489"/>
                  <a:pt x="1534" y="1489"/>
                  <a:pt x="1534" y="1489"/>
                </a:cubicBezTo>
                <a:cubicBezTo>
                  <a:pt x="1513" y="1481"/>
                  <a:pt x="1494" y="1473"/>
                  <a:pt x="1484" y="1456"/>
                </a:cubicBezTo>
                <a:cubicBezTo>
                  <a:pt x="1488" y="1457"/>
                  <a:pt x="1491" y="1458"/>
                  <a:pt x="1495" y="1459"/>
                </a:cubicBezTo>
                <a:cubicBezTo>
                  <a:pt x="1507" y="1462"/>
                  <a:pt x="1517" y="1464"/>
                  <a:pt x="1522" y="1460"/>
                </a:cubicBezTo>
                <a:cubicBezTo>
                  <a:pt x="1526" y="1455"/>
                  <a:pt x="1526" y="1455"/>
                  <a:pt x="1526" y="1455"/>
                </a:cubicBezTo>
                <a:cubicBezTo>
                  <a:pt x="1520" y="1453"/>
                  <a:pt x="1520" y="1453"/>
                  <a:pt x="1520" y="1453"/>
                </a:cubicBezTo>
                <a:cubicBezTo>
                  <a:pt x="1491" y="1446"/>
                  <a:pt x="1463" y="1441"/>
                  <a:pt x="1437" y="1437"/>
                </a:cubicBezTo>
                <a:cubicBezTo>
                  <a:pt x="1403" y="1431"/>
                  <a:pt x="1371" y="1425"/>
                  <a:pt x="1339" y="1415"/>
                </a:cubicBezTo>
                <a:cubicBezTo>
                  <a:pt x="1307" y="1404"/>
                  <a:pt x="1280" y="1383"/>
                  <a:pt x="1255" y="1362"/>
                </a:cubicBezTo>
                <a:cubicBezTo>
                  <a:pt x="1241" y="1351"/>
                  <a:pt x="1226" y="1339"/>
                  <a:pt x="1210" y="1329"/>
                </a:cubicBezTo>
                <a:cubicBezTo>
                  <a:pt x="1197" y="1320"/>
                  <a:pt x="1183" y="1313"/>
                  <a:pt x="1170" y="1306"/>
                </a:cubicBezTo>
                <a:cubicBezTo>
                  <a:pt x="1158" y="1300"/>
                  <a:pt x="1146" y="1294"/>
                  <a:pt x="1135" y="1287"/>
                </a:cubicBezTo>
                <a:cubicBezTo>
                  <a:pt x="1134" y="1283"/>
                  <a:pt x="1133" y="1279"/>
                  <a:pt x="1132" y="1275"/>
                </a:cubicBezTo>
                <a:cubicBezTo>
                  <a:pt x="1130" y="1270"/>
                  <a:pt x="1129" y="1265"/>
                  <a:pt x="1129" y="1262"/>
                </a:cubicBezTo>
                <a:cubicBezTo>
                  <a:pt x="1133" y="1262"/>
                  <a:pt x="1137" y="1263"/>
                  <a:pt x="1141" y="1264"/>
                </a:cubicBezTo>
                <a:cubicBezTo>
                  <a:pt x="1150" y="1266"/>
                  <a:pt x="1159" y="1268"/>
                  <a:pt x="1169" y="1270"/>
                </a:cubicBezTo>
                <a:cubicBezTo>
                  <a:pt x="1174" y="1285"/>
                  <a:pt x="1186" y="1315"/>
                  <a:pt x="1206" y="1322"/>
                </a:cubicBezTo>
                <a:cubicBezTo>
                  <a:pt x="1221" y="1327"/>
                  <a:pt x="1221" y="1327"/>
                  <a:pt x="1221" y="1327"/>
                </a:cubicBezTo>
                <a:cubicBezTo>
                  <a:pt x="1208" y="1313"/>
                  <a:pt x="1208" y="1313"/>
                  <a:pt x="1208" y="1313"/>
                </a:cubicBezTo>
                <a:cubicBezTo>
                  <a:pt x="1196" y="1302"/>
                  <a:pt x="1186" y="1291"/>
                  <a:pt x="1182" y="1273"/>
                </a:cubicBezTo>
                <a:cubicBezTo>
                  <a:pt x="1184" y="1274"/>
                  <a:pt x="1184" y="1274"/>
                  <a:pt x="1184" y="1274"/>
                </a:cubicBezTo>
                <a:cubicBezTo>
                  <a:pt x="1196" y="1276"/>
                  <a:pt x="1210" y="1278"/>
                  <a:pt x="1221" y="1282"/>
                </a:cubicBezTo>
                <a:cubicBezTo>
                  <a:pt x="1224" y="1275"/>
                  <a:pt x="1224" y="1275"/>
                  <a:pt x="1224" y="1275"/>
                </a:cubicBezTo>
                <a:cubicBezTo>
                  <a:pt x="1208" y="1268"/>
                  <a:pt x="1191" y="1264"/>
                  <a:pt x="1172" y="1260"/>
                </a:cubicBezTo>
                <a:cubicBezTo>
                  <a:pt x="1158" y="1257"/>
                  <a:pt x="1142" y="1253"/>
                  <a:pt x="1127" y="1248"/>
                </a:cubicBezTo>
                <a:cubicBezTo>
                  <a:pt x="1101" y="1239"/>
                  <a:pt x="1077" y="1230"/>
                  <a:pt x="1053" y="1219"/>
                </a:cubicBezTo>
                <a:cubicBezTo>
                  <a:pt x="1049" y="1217"/>
                  <a:pt x="1044" y="1215"/>
                  <a:pt x="1039" y="1213"/>
                </a:cubicBezTo>
                <a:cubicBezTo>
                  <a:pt x="1012" y="1202"/>
                  <a:pt x="981" y="1189"/>
                  <a:pt x="987" y="1169"/>
                </a:cubicBezTo>
                <a:cubicBezTo>
                  <a:pt x="987" y="1169"/>
                  <a:pt x="987" y="1169"/>
                  <a:pt x="987" y="1169"/>
                </a:cubicBezTo>
                <a:cubicBezTo>
                  <a:pt x="997" y="1173"/>
                  <a:pt x="1007" y="1179"/>
                  <a:pt x="1017" y="1186"/>
                </a:cubicBezTo>
                <a:cubicBezTo>
                  <a:pt x="1034" y="1196"/>
                  <a:pt x="1051" y="1207"/>
                  <a:pt x="1072" y="1212"/>
                </a:cubicBezTo>
                <a:cubicBezTo>
                  <a:pt x="1106" y="1220"/>
                  <a:pt x="1143" y="1224"/>
                  <a:pt x="1173" y="1223"/>
                </a:cubicBezTo>
                <a:cubicBezTo>
                  <a:pt x="1180" y="1226"/>
                  <a:pt x="1184" y="1231"/>
                  <a:pt x="1189" y="1236"/>
                </a:cubicBezTo>
                <a:cubicBezTo>
                  <a:pt x="1192" y="1240"/>
                  <a:pt x="1196" y="1245"/>
                  <a:pt x="1201" y="1248"/>
                </a:cubicBezTo>
                <a:cubicBezTo>
                  <a:pt x="1215" y="1258"/>
                  <a:pt x="1232" y="1262"/>
                  <a:pt x="1249" y="1266"/>
                </a:cubicBezTo>
                <a:cubicBezTo>
                  <a:pt x="1263" y="1269"/>
                  <a:pt x="1277" y="1272"/>
                  <a:pt x="1289" y="1279"/>
                </a:cubicBezTo>
                <a:cubicBezTo>
                  <a:pt x="1296" y="1282"/>
                  <a:pt x="1303" y="1288"/>
                  <a:pt x="1310" y="1294"/>
                </a:cubicBezTo>
                <a:cubicBezTo>
                  <a:pt x="1316" y="1300"/>
                  <a:pt x="1323" y="1306"/>
                  <a:pt x="1330" y="1311"/>
                </a:cubicBezTo>
                <a:cubicBezTo>
                  <a:pt x="1347" y="1321"/>
                  <a:pt x="1364" y="1331"/>
                  <a:pt x="1383" y="1333"/>
                </a:cubicBezTo>
                <a:cubicBezTo>
                  <a:pt x="1410" y="1336"/>
                  <a:pt x="1410" y="1336"/>
                  <a:pt x="1410" y="1336"/>
                </a:cubicBezTo>
                <a:cubicBezTo>
                  <a:pt x="1385" y="1326"/>
                  <a:pt x="1385" y="1326"/>
                  <a:pt x="1385" y="1326"/>
                </a:cubicBezTo>
                <a:cubicBezTo>
                  <a:pt x="1357" y="1315"/>
                  <a:pt x="1332" y="1300"/>
                  <a:pt x="1308" y="1281"/>
                </a:cubicBezTo>
                <a:cubicBezTo>
                  <a:pt x="1353" y="1289"/>
                  <a:pt x="1387" y="1299"/>
                  <a:pt x="1414" y="1313"/>
                </a:cubicBezTo>
                <a:cubicBezTo>
                  <a:pt x="1418" y="1307"/>
                  <a:pt x="1418" y="1307"/>
                  <a:pt x="1418" y="1307"/>
                </a:cubicBezTo>
                <a:cubicBezTo>
                  <a:pt x="1390" y="1288"/>
                  <a:pt x="1349" y="1279"/>
                  <a:pt x="1310" y="1271"/>
                </a:cubicBezTo>
                <a:cubicBezTo>
                  <a:pt x="1263" y="1261"/>
                  <a:pt x="1214" y="1251"/>
                  <a:pt x="1188" y="1223"/>
                </a:cubicBezTo>
                <a:cubicBezTo>
                  <a:pt x="1233" y="1217"/>
                  <a:pt x="1290" y="1220"/>
                  <a:pt x="1335" y="1223"/>
                </a:cubicBezTo>
                <a:cubicBezTo>
                  <a:pt x="1342" y="1224"/>
                  <a:pt x="1348" y="1224"/>
                  <a:pt x="1355" y="1225"/>
                </a:cubicBezTo>
                <a:cubicBezTo>
                  <a:pt x="1378" y="1243"/>
                  <a:pt x="1405" y="1258"/>
                  <a:pt x="1435" y="1269"/>
                </a:cubicBezTo>
                <a:cubicBezTo>
                  <a:pt x="1436" y="1288"/>
                  <a:pt x="1447" y="1299"/>
                  <a:pt x="1459" y="1308"/>
                </a:cubicBezTo>
                <a:cubicBezTo>
                  <a:pt x="1472" y="1318"/>
                  <a:pt x="1472" y="1318"/>
                  <a:pt x="1472" y="1318"/>
                </a:cubicBezTo>
                <a:cubicBezTo>
                  <a:pt x="1465" y="1304"/>
                  <a:pt x="1465" y="1304"/>
                  <a:pt x="1465" y="1304"/>
                </a:cubicBezTo>
                <a:cubicBezTo>
                  <a:pt x="1463" y="1300"/>
                  <a:pt x="1459" y="1296"/>
                  <a:pt x="1456" y="1293"/>
                </a:cubicBezTo>
                <a:cubicBezTo>
                  <a:pt x="1451" y="1287"/>
                  <a:pt x="1446" y="1282"/>
                  <a:pt x="1446" y="1272"/>
                </a:cubicBezTo>
                <a:cubicBezTo>
                  <a:pt x="1457" y="1276"/>
                  <a:pt x="1469" y="1279"/>
                  <a:pt x="1481" y="1281"/>
                </a:cubicBezTo>
                <a:cubicBezTo>
                  <a:pt x="1489" y="1283"/>
                  <a:pt x="1498" y="1285"/>
                  <a:pt x="1505" y="1287"/>
                </a:cubicBezTo>
                <a:cubicBezTo>
                  <a:pt x="1507" y="1280"/>
                  <a:pt x="1507" y="1280"/>
                  <a:pt x="1507" y="1280"/>
                </a:cubicBezTo>
                <a:cubicBezTo>
                  <a:pt x="1498" y="1277"/>
                  <a:pt x="1488" y="1274"/>
                  <a:pt x="1478" y="1271"/>
                </a:cubicBezTo>
                <a:cubicBezTo>
                  <a:pt x="1438" y="1259"/>
                  <a:pt x="1397" y="1246"/>
                  <a:pt x="1369" y="1223"/>
                </a:cubicBezTo>
                <a:cubicBezTo>
                  <a:pt x="1373" y="1223"/>
                  <a:pt x="1376" y="1223"/>
                  <a:pt x="1380" y="1224"/>
                </a:cubicBezTo>
                <a:cubicBezTo>
                  <a:pt x="1401" y="1225"/>
                  <a:pt x="1424" y="1230"/>
                  <a:pt x="1449" y="1235"/>
                </a:cubicBezTo>
                <a:cubicBezTo>
                  <a:pt x="1473" y="1240"/>
                  <a:pt x="1499" y="1245"/>
                  <a:pt x="1522" y="1247"/>
                </a:cubicBezTo>
                <a:cubicBezTo>
                  <a:pt x="1533" y="1248"/>
                  <a:pt x="1542" y="1248"/>
                  <a:pt x="1551" y="1247"/>
                </a:cubicBezTo>
                <a:cubicBezTo>
                  <a:pt x="1551" y="1247"/>
                  <a:pt x="1580" y="1244"/>
                  <a:pt x="1580" y="1234"/>
                </a:cubicBezTo>
                <a:cubicBezTo>
                  <a:pt x="1581" y="1229"/>
                  <a:pt x="1581" y="1229"/>
                  <a:pt x="1581" y="1229"/>
                </a:cubicBezTo>
                <a:cubicBezTo>
                  <a:pt x="1576" y="1230"/>
                  <a:pt x="1576" y="1230"/>
                  <a:pt x="1576" y="1230"/>
                </a:cubicBezTo>
                <a:moveTo>
                  <a:pt x="662" y="2122"/>
                </a:moveTo>
                <a:cubicBezTo>
                  <a:pt x="660" y="2121"/>
                  <a:pt x="658" y="2120"/>
                  <a:pt x="656" y="2120"/>
                </a:cubicBezTo>
                <a:cubicBezTo>
                  <a:pt x="656" y="2120"/>
                  <a:pt x="655" y="2120"/>
                  <a:pt x="655" y="2120"/>
                </a:cubicBezTo>
                <a:cubicBezTo>
                  <a:pt x="653" y="2118"/>
                  <a:pt x="653" y="2116"/>
                  <a:pt x="658" y="2112"/>
                </a:cubicBezTo>
                <a:cubicBezTo>
                  <a:pt x="660" y="2118"/>
                  <a:pt x="660" y="2118"/>
                  <a:pt x="660" y="2118"/>
                </a:cubicBezTo>
                <a:cubicBezTo>
                  <a:pt x="662" y="2121"/>
                  <a:pt x="662" y="2122"/>
                  <a:pt x="662" y="2122"/>
                </a:cubicBezTo>
                <a:cubicBezTo>
                  <a:pt x="662" y="2122"/>
                  <a:pt x="662" y="2122"/>
                  <a:pt x="662" y="2122"/>
                </a:cubicBezTo>
                <a:moveTo>
                  <a:pt x="768" y="2160"/>
                </a:moveTo>
                <a:cubicBezTo>
                  <a:pt x="766" y="2160"/>
                  <a:pt x="765" y="2160"/>
                  <a:pt x="764" y="2160"/>
                </a:cubicBezTo>
                <a:cubicBezTo>
                  <a:pt x="763" y="2160"/>
                  <a:pt x="761" y="2160"/>
                  <a:pt x="760" y="2161"/>
                </a:cubicBezTo>
                <a:cubicBezTo>
                  <a:pt x="761" y="2156"/>
                  <a:pt x="764" y="2153"/>
                  <a:pt x="766" y="2153"/>
                </a:cubicBezTo>
                <a:cubicBezTo>
                  <a:pt x="766" y="2153"/>
                  <a:pt x="766" y="2153"/>
                  <a:pt x="767" y="2154"/>
                </a:cubicBezTo>
                <a:cubicBezTo>
                  <a:pt x="767" y="2154"/>
                  <a:pt x="769" y="2156"/>
                  <a:pt x="769" y="2161"/>
                </a:cubicBezTo>
                <a:cubicBezTo>
                  <a:pt x="768" y="2160"/>
                  <a:pt x="768" y="2160"/>
                  <a:pt x="768" y="2160"/>
                </a:cubicBezTo>
                <a:moveTo>
                  <a:pt x="932" y="2166"/>
                </a:moveTo>
                <a:cubicBezTo>
                  <a:pt x="932" y="2167"/>
                  <a:pt x="934" y="2168"/>
                  <a:pt x="935" y="2169"/>
                </a:cubicBezTo>
                <a:cubicBezTo>
                  <a:pt x="932" y="2170"/>
                  <a:pt x="929" y="2167"/>
                  <a:pt x="928" y="2164"/>
                </a:cubicBezTo>
                <a:cubicBezTo>
                  <a:pt x="927" y="2163"/>
                  <a:pt x="926" y="2161"/>
                  <a:pt x="926" y="2160"/>
                </a:cubicBezTo>
                <a:cubicBezTo>
                  <a:pt x="928" y="2162"/>
                  <a:pt x="930" y="2164"/>
                  <a:pt x="932" y="2166"/>
                </a:cubicBezTo>
                <a:moveTo>
                  <a:pt x="1279" y="972"/>
                </a:moveTo>
                <a:cubicBezTo>
                  <a:pt x="1274" y="975"/>
                  <a:pt x="1274" y="975"/>
                  <a:pt x="1274" y="975"/>
                </a:cubicBezTo>
                <a:cubicBezTo>
                  <a:pt x="1272" y="976"/>
                  <a:pt x="1269" y="977"/>
                  <a:pt x="1267" y="979"/>
                </a:cubicBezTo>
                <a:cubicBezTo>
                  <a:pt x="1255" y="984"/>
                  <a:pt x="1243" y="990"/>
                  <a:pt x="1238" y="999"/>
                </a:cubicBezTo>
                <a:cubicBezTo>
                  <a:pt x="1234" y="1005"/>
                  <a:pt x="1234" y="1005"/>
                  <a:pt x="1234" y="1005"/>
                </a:cubicBezTo>
                <a:cubicBezTo>
                  <a:pt x="1213" y="1006"/>
                  <a:pt x="1192" y="1008"/>
                  <a:pt x="1172" y="1010"/>
                </a:cubicBezTo>
                <a:cubicBezTo>
                  <a:pt x="1144" y="1012"/>
                  <a:pt x="1116" y="1015"/>
                  <a:pt x="1086" y="1015"/>
                </a:cubicBezTo>
                <a:cubicBezTo>
                  <a:pt x="1100" y="1011"/>
                  <a:pt x="1114" y="1007"/>
                  <a:pt x="1127" y="1003"/>
                </a:cubicBezTo>
                <a:cubicBezTo>
                  <a:pt x="1166" y="991"/>
                  <a:pt x="1205" y="979"/>
                  <a:pt x="1236" y="958"/>
                </a:cubicBezTo>
                <a:cubicBezTo>
                  <a:pt x="1233" y="952"/>
                  <a:pt x="1233" y="952"/>
                  <a:pt x="1233" y="952"/>
                </a:cubicBezTo>
                <a:cubicBezTo>
                  <a:pt x="1197" y="968"/>
                  <a:pt x="1153" y="987"/>
                  <a:pt x="1106" y="999"/>
                </a:cubicBezTo>
                <a:cubicBezTo>
                  <a:pt x="1103" y="1000"/>
                  <a:pt x="1099" y="1001"/>
                  <a:pt x="1094" y="1001"/>
                </a:cubicBezTo>
                <a:cubicBezTo>
                  <a:pt x="1088" y="1002"/>
                  <a:pt x="1082" y="1003"/>
                  <a:pt x="1076" y="1005"/>
                </a:cubicBezTo>
                <a:cubicBezTo>
                  <a:pt x="1072" y="1007"/>
                  <a:pt x="1068" y="1010"/>
                  <a:pt x="1065" y="1012"/>
                </a:cubicBezTo>
                <a:cubicBezTo>
                  <a:pt x="1060" y="1015"/>
                  <a:pt x="1057" y="1018"/>
                  <a:pt x="1052" y="1019"/>
                </a:cubicBezTo>
                <a:cubicBezTo>
                  <a:pt x="1035" y="1023"/>
                  <a:pt x="1018" y="1024"/>
                  <a:pt x="1001" y="1024"/>
                </a:cubicBezTo>
                <a:cubicBezTo>
                  <a:pt x="978" y="1025"/>
                  <a:pt x="955" y="1026"/>
                  <a:pt x="932" y="1036"/>
                </a:cubicBezTo>
                <a:cubicBezTo>
                  <a:pt x="928" y="1018"/>
                  <a:pt x="913" y="1009"/>
                  <a:pt x="899" y="1001"/>
                </a:cubicBezTo>
                <a:cubicBezTo>
                  <a:pt x="896" y="1000"/>
                  <a:pt x="894" y="998"/>
                  <a:pt x="892" y="997"/>
                </a:cubicBezTo>
                <a:cubicBezTo>
                  <a:pt x="901" y="945"/>
                  <a:pt x="933" y="914"/>
                  <a:pt x="963" y="884"/>
                </a:cubicBezTo>
                <a:cubicBezTo>
                  <a:pt x="969" y="878"/>
                  <a:pt x="975" y="872"/>
                  <a:pt x="981" y="866"/>
                </a:cubicBezTo>
                <a:cubicBezTo>
                  <a:pt x="982" y="865"/>
                  <a:pt x="984" y="863"/>
                  <a:pt x="987" y="860"/>
                </a:cubicBezTo>
                <a:cubicBezTo>
                  <a:pt x="992" y="854"/>
                  <a:pt x="1006" y="839"/>
                  <a:pt x="1010" y="839"/>
                </a:cubicBezTo>
                <a:cubicBezTo>
                  <a:pt x="1023" y="839"/>
                  <a:pt x="1031" y="875"/>
                  <a:pt x="1031" y="894"/>
                </a:cubicBezTo>
                <a:cubicBezTo>
                  <a:pt x="1031" y="902"/>
                  <a:pt x="1031" y="910"/>
                  <a:pt x="1030" y="919"/>
                </a:cubicBezTo>
                <a:cubicBezTo>
                  <a:pt x="1028" y="940"/>
                  <a:pt x="1027" y="959"/>
                  <a:pt x="1039" y="968"/>
                </a:cubicBezTo>
                <a:cubicBezTo>
                  <a:pt x="1047" y="973"/>
                  <a:pt x="1047" y="973"/>
                  <a:pt x="1047" y="973"/>
                </a:cubicBezTo>
                <a:cubicBezTo>
                  <a:pt x="1045" y="964"/>
                  <a:pt x="1045" y="964"/>
                  <a:pt x="1045" y="964"/>
                </a:cubicBezTo>
                <a:cubicBezTo>
                  <a:pt x="1042" y="953"/>
                  <a:pt x="1035" y="926"/>
                  <a:pt x="1039" y="910"/>
                </a:cubicBezTo>
                <a:cubicBezTo>
                  <a:pt x="1048" y="925"/>
                  <a:pt x="1061" y="937"/>
                  <a:pt x="1074" y="947"/>
                </a:cubicBezTo>
                <a:cubicBezTo>
                  <a:pt x="1079" y="941"/>
                  <a:pt x="1079" y="941"/>
                  <a:pt x="1079" y="941"/>
                </a:cubicBezTo>
                <a:cubicBezTo>
                  <a:pt x="1054" y="922"/>
                  <a:pt x="1039" y="888"/>
                  <a:pt x="1038" y="854"/>
                </a:cubicBezTo>
                <a:cubicBezTo>
                  <a:pt x="1045" y="858"/>
                  <a:pt x="1052" y="860"/>
                  <a:pt x="1059" y="862"/>
                </a:cubicBezTo>
                <a:cubicBezTo>
                  <a:pt x="1067" y="865"/>
                  <a:pt x="1075" y="867"/>
                  <a:pt x="1081" y="872"/>
                </a:cubicBezTo>
                <a:cubicBezTo>
                  <a:pt x="1093" y="882"/>
                  <a:pt x="1095" y="899"/>
                  <a:pt x="1097" y="916"/>
                </a:cubicBezTo>
                <a:cubicBezTo>
                  <a:pt x="1100" y="934"/>
                  <a:pt x="1102" y="954"/>
                  <a:pt x="1119" y="962"/>
                </a:cubicBezTo>
                <a:cubicBezTo>
                  <a:pt x="1136" y="971"/>
                  <a:pt x="1136" y="971"/>
                  <a:pt x="1136" y="971"/>
                </a:cubicBezTo>
                <a:cubicBezTo>
                  <a:pt x="1123" y="956"/>
                  <a:pt x="1123" y="956"/>
                  <a:pt x="1123" y="956"/>
                </a:cubicBezTo>
                <a:cubicBezTo>
                  <a:pt x="1117" y="949"/>
                  <a:pt x="1112" y="940"/>
                  <a:pt x="1110" y="928"/>
                </a:cubicBezTo>
                <a:cubicBezTo>
                  <a:pt x="1118" y="938"/>
                  <a:pt x="1126" y="949"/>
                  <a:pt x="1138" y="957"/>
                </a:cubicBezTo>
                <a:cubicBezTo>
                  <a:pt x="1157" y="970"/>
                  <a:pt x="1157" y="970"/>
                  <a:pt x="1157" y="970"/>
                </a:cubicBezTo>
                <a:cubicBezTo>
                  <a:pt x="1143" y="952"/>
                  <a:pt x="1143" y="952"/>
                  <a:pt x="1143" y="952"/>
                </a:cubicBezTo>
                <a:cubicBezTo>
                  <a:pt x="1140" y="948"/>
                  <a:pt x="1137" y="944"/>
                  <a:pt x="1133" y="940"/>
                </a:cubicBezTo>
                <a:cubicBezTo>
                  <a:pt x="1120" y="924"/>
                  <a:pt x="1107" y="908"/>
                  <a:pt x="1102" y="886"/>
                </a:cubicBezTo>
                <a:cubicBezTo>
                  <a:pt x="1121" y="894"/>
                  <a:pt x="1135" y="903"/>
                  <a:pt x="1151" y="912"/>
                </a:cubicBezTo>
                <a:cubicBezTo>
                  <a:pt x="1157" y="916"/>
                  <a:pt x="1164" y="920"/>
                  <a:pt x="1171" y="924"/>
                </a:cubicBezTo>
                <a:cubicBezTo>
                  <a:pt x="1177" y="942"/>
                  <a:pt x="1185" y="959"/>
                  <a:pt x="1197" y="960"/>
                </a:cubicBezTo>
                <a:cubicBezTo>
                  <a:pt x="1208" y="961"/>
                  <a:pt x="1208" y="961"/>
                  <a:pt x="1208" y="961"/>
                </a:cubicBezTo>
                <a:cubicBezTo>
                  <a:pt x="1199" y="954"/>
                  <a:pt x="1199" y="954"/>
                  <a:pt x="1199" y="954"/>
                </a:cubicBezTo>
                <a:cubicBezTo>
                  <a:pt x="1192" y="948"/>
                  <a:pt x="1185" y="937"/>
                  <a:pt x="1184" y="929"/>
                </a:cubicBezTo>
                <a:cubicBezTo>
                  <a:pt x="1204" y="938"/>
                  <a:pt x="1227" y="942"/>
                  <a:pt x="1249" y="945"/>
                </a:cubicBezTo>
                <a:cubicBezTo>
                  <a:pt x="1270" y="949"/>
                  <a:pt x="1290" y="952"/>
                  <a:pt x="1307" y="959"/>
                </a:cubicBezTo>
                <a:cubicBezTo>
                  <a:pt x="1298" y="962"/>
                  <a:pt x="1288" y="967"/>
                  <a:pt x="1279" y="972"/>
                </a:cubicBezTo>
                <a:moveTo>
                  <a:pt x="795" y="480"/>
                </a:moveTo>
                <a:cubicBezTo>
                  <a:pt x="791" y="480"/>
                  <a:pt x="787" y="482"/>
                  <a:pt x="783" y="486"/>
                </a:cubicBezTo>
                <a:cubicBezTo>
                  <a:pt x="792" y="470"/>
                  <a:pt x="807" y="454"/>
                  <a:pt x="824" y="444"/>
                </a:cubicBezTo>
                <a:cubicBezTo>
                  <a:pt x="825" y="452"/>
                  <a:pt x="825" y="461"/>
                  <a:pt x="826" y="470"/>
                </a:cubicBezTo>
                <a:cubicBezTo>
                  <a:pt x="826" y="478"/>
                  <a:pt x="826" y="487"/>
                  <a:pt x="827" y="495"/>
                </a:cubicBezTo>
                <a:cubicBezTo>
                  <a:pt x="827" y="496"/>
                  <a:pt x="827" y="496"/>
                  <a:pt x="826" y="497"/>
                </a:cubicBezTo>
                <a:cubicBezTo>
                  <a:pt x="825" y="493"/>
                  <a:pt x="825" y="493"/>
                  <a:pt x="825" y="493"/>
                </a:cubicBezTo>
                <a:cubicBezTo>
                  <a:pt x="823" y="503"/>
                  <a:pt x="823" y="503"/>
                  <a:pt x="823" y="503"/>
                </a:cubicBezTo>
                <a:cubicBezTo>
                  <a:pt x="821" y="505"/>
                  <a:pt x="819" y="508"/>
                  <a:pt x="818" y="511"/>
                </a:cubicBezTo>
                <a:cubicBezTo>
                  <a:pt x="812" y="519"/>
                  <a:pt x="806" y="528"/>
                  <a:pt x="803" y="538"/>
                </a:cubicBezTo>
                <a:cubicBezTo>
                  <a:pt x="801" y="541"/>
                  <a:pt x="801" y="545"/>
                  <a:pt x="801" y="549"/>
                </a:cubicBezTo>
                <a:cubicBezTo>
                  <a:pt x="801" y="553"/>
                  <a:pt x="800" y="557"/>
                  <a:pt x="799" y="559"/>
                </a:cubicBezTo>
                <a:cubicBezTo>
                  <a:pt x="797" y="564"/>
                  <a:pt x="792" y="568"/>
                  <a:pt x="788" y="571"/>
                </a:cubicBezTo>
                <a:cubicBezTo>
                  <a:pt x="785" y="573"/>
                  <a:pt x="783" y="575"/>
                  <a:pt x="780" y="578"/>
                </a:cubicBezTo>
                <a:cubicBezTo>
                  <a:pt x="771" y="545"/>
                  <a:pt x="770" y="499"/>
                  <a:pt x="796" y="487"/>
                </a:cubicBezTo>
                <a:cubicBezTo>
                  <a:pt x="809" y="481"/>
                  <a:pt x="809" y="481"/>
                  <a:pt x="809" y="481"/>
                </a:cubicBezTo>
                <a:cubicBezTo>
                  <a:pt x="795" y="480"/>
                  <a:pt x="795" y="480"/>
                  <a:pt x="795" y="480"/>
                </a:cubicBezTo>
                <a:moveTo>
                  <a:pt x="873" y="671"/>
                </a:moveTo>
                <a:cubicBezTo>
                  <a:pt x="868" y="692"/>
                  <a:pt x="855" y="707"/>
                  <a:pt x="842" y="722"/>
                </a:cubicBezTo>
                <a:cubicBezTo>
                  <a:pt x="838" y="727"/>
                  <a:pt x="833" y="731"/>
                  <a:pt x="829" y="737"/>
                </a:cubicBezTo>
                <a:cubicBezTo>
                  <a:pt x="826" y="659"/>
                  <a:pt x="839" y="610"/>
                  <a:pt x="869" y="586"/>
                </a:cubicBezTo>
                <a:cubicBezTo>
                  <a:pt x="873" y="585"/>
                  <a:pt x="876" y="584"/>
                  <a:pt x="880" y="583"/>
                </a:cubicBezTo>
                <a:cubicBezTo>
                  <a:pt x="892" y="579"/>
                  <a:pt x="903" y="576"/>
                  <a:pt x="912" y="568"/>
                </a:cubicBezTo>
                <a:cubicBezTo>
                  <a:pt x="904" y="578"/>
                  <a:pt x="904" y="578"/>
                  <a:pt x="904" y="578"/>
                </a:cubicBezTo>
                <a:cubicBezTo>
                  <a:pt x="888" y="599"/>
                  <a:pt x="882" y="625"/>
                  <a:pt x="878" y="650"/>
                </a:cubicBezTo>
                <a:cubicBezTo>
                  <a:pt x="876" y="657"/>
                  <a:pt x="875" y="664"/>
                  <a:pt x="873" y="671"/>
                </a:cubicBezTo>
                <a:moveTo>
                  <a:pt x="910" y="693"/>
                </a:moveTo>
                <a:cubicBezTo>
                  <a:pt x="901" y="764"/>
                  <a:pt x="868" y="822"/>
                  <a:pt x="835" y="870"/>
                </a:cubicBezTo>
                <a:cubicBezTo>
                  <a:pt x="834" y="859"/>
                  <a:pt x="833" y="848"/>
                  <a:pt x="832" y="838"/>
                </a:cubicBezTo>
                <a:cubicBezTo>
                  <a:pt x="829" y="820"/>
                  <a:pt x="827" y="804"/>
                  <a:pt x="829" y="788"/>
                </a:cubicBezTo>
                <a:cubicBezTo>
                  <a:pt x="833" y="737"/>
                  <a:pt x="876" y="711"/>
                  <a:pt x="910" y="693"/>
                </a:cubicBezTo>
                <a:moveTo>
                  <a:pt x="879" y="551"/>
                </a:moveTo>
                <a:cubicBezTo>
                  <a:pt x="875" y="554"/>
                  <a:pt x="872" y="556"/>
                  <a:pt x="869" y="559"/>
                </a:cubicBezTo>
                <a:cubicBezTo>
                  <a:pt x="865" y="562"/>
                  <a:pt x="863" y="565"/>
                  <a:pt x="860" y="568"/>
                </a:cubicBezTo>
                <a:cubicBezTo>
                  <a:pt x="856" y="572"/>
                  <a:pt x="853" y="576"/>
                  <a:pt x="849" y="578"/>
                </a:cubicBezTo>
                <a:cubicBezTo>
                  <a:pt x="851" y="566"/>
                  <a:pt x="852" y="551"/>
                  <a:pt x="853" y="540"/>
                </a:cubicBezTo>
                <a:cubicBezTo>
                  <a:pt x="853" y="536"/>
                  <a:pt x="853" y="532"/>
                  <a:pt x="854" y="529"/>
                </a:cubicBezTo>
                <a:cubicBezTo>
                  <a:pt x="857" y="528"/>
                  <a:pt x="860" y="526"/>
                  <a:pt x="864" y="525"/>
                </a:cubicBezTo>
                <a:cubicBezTo>
                  <a:pt x="871" y="522"/>
                  <a:pt x="879" y="519"/>
                  <a:pt x="885" y="514"/>
                </a:cubicBezTo>
                <a:cubicBezTo>
                  <a:pt x="891" y="510"/>
                  <a:pt x="891" y="510"/>
                  <a:pt x="891" y="510"/>
                </a:cubicBezTo>
                <a:cubicBezTo>
                  <a:pt x="883" y="508"/>
                  <a:pt x="883" y="508"/>
                  <a:pt x="883" y="508"/>
                </a:cubicBezTo>
                <a:cubicBezTo>
                  <a:pt x="882" y="508"/>
                  <a:pt x="882" y="508"/>
                  <a:pt x="882" y="508"/>
                </a:cubicBezTo>
                <a:cubicBezTo>
                  <a:pt x="878" y="508"/>
                  <a:pt x="874" y="510"/>
                  <a:pt x="869" y="512"/>
                </a:cubicBezTo>
                <a:cubicBezTo>
                  <a:pt x="866" y="513"/>
                  <a:pt x="863" y="515"/>
                  <a:pt x="860" y="516"/>
                </a:cubicBezTo>
                <a:cubicBezTo>
                  <a:pt x="860" y="515"/>
                  <a:pt x="861" y="514"/>
                  <a:pt x="862" y="513"/>
                </a:cubicBezTo>
                <a:cubicBezTo>
                  <a:pt x="864" y="511"/>
                  <a:pt x="866" y="509"/>
                  <a:pt x="868" y="507"/>
                </a:cubicBezTo>
                <a:cubicBezTo>
                  <a:pt x="870" y="505"/>
                  <a:pt x="870" y="505"/>
                  <a:pt x="870" y="505"/>
                </a:cubicBezTo>
                <a:cubicBezTo>
                  <a:pt x="868" y="502"/>
                  <a:pt x="868" y="502"/>
                  <a:pt x="868" y="502"/>
                </a:cubicBezTo>
                <a:cubicBezTo>
                  <a:pt x="866" y="499"/>
                  <a:pt x="861" y="500"/>
                  <a:pt x="857" y="503"/>
                </a:cubicBezTo>
                <a:cubicBezTo>
                  <a:pt x="858" y="484"/>
                  <a:pt x="863" y="461"/>
                  <a:pt x="874" y="433"/>
                </a:cubicBezTo>
                <a:cubicBezTo>
                  <a:pt x="881" y="431"/>
                  <a:pt x="889" y="430"/>
                  <a:pt x="897" y="428"/>
                </a:cubicBezTo>
                <a:cubicBezTo>
                  <a:pt x="903" y="427"/>
                  <a:pt x="910" y="425"/>
                  <a:pt x="917" y="423"/>
                </a:cubicBezTo>
                <a:cubicBezTo>
                  <a:pt x="916" y="431"/>
                  <a:pt x="915" y="439"/>
                  <a:pt x="915" y="447"/>
                </a:cubicBezTo>
                <a:cubicBezTo>
                  <a:pt x="913" y="478"/>
                  <a:pt x="910" y="516"/>
                  <a:pt x="895" y="538"/>
                </a:cubicBezTo>
                <a:cubicBezTo>
                  <a:pt x="892" y="543"/>
                  <a:pt x="885" y="547"/>
                  <a:pt x="879" y="551"/>
                </a:cubicBezTo>
                <a:moveTo>
                  <a:pt x="869" y="393"/>
                </a:moveTo>
                <a:cubicBezTo>
                  <a:pt x="866" y="397"/>
                  <a:pt x="864" y="402"/>
                  <a:pt x="862" y="406"/>
                </a:cubicBezTo>
                <a:cubicBezTo>
                  <a:pt x="858" y="414"/>
                  <a:pt x="855" y="422"/>
                  <a:pt x="849" y="425"/>
                </a:cubicBezTo>
                <a:cubicBezTo>
                  <a:pt x="847" y="418"/>
                  <a:pt x="845" y="413"/>
                  <a:pt x="842" y="408"/>
                </a:cubicBezTo>
                <a:cubicBezTo>
                  <a:pt x="841" y="406"/>
                  <a:pt x="841" y="406"/>
                  <a:pt x="841" y="406"/>
                </a:cubicBezTo>
                <a:cubicBezTo>
                  <a:pt x="855" y="378"/>
                  <a:pt x="868" y="356"/>
                  <a:pt x="899" y="354"/>
                </a:cubicBezTo>
                <a:cubicBezTo>
                  <a:pt x="897" y="359"/>
                  <a:pt x="892" y="364"/>
                  <a:pt x="887" y="370"/>
                </a:cubicBezTo>
                <a:cubicBezTo>
                  <a:pt x="881" y="377"/>
                  <a:pt x="874" y="384"/>
                  <a:pt x="869" y="393"/>
                </a:cubicBezTo>
                <a:moveTo>
                  <a:pt x="897" y="344"/>
                </a:moveTo>
                <a:cubicBezTo>
                  <a:pt x="897" y="344"/>
                  <a:pt x="896" y="344"/>
                  <a:pt x="896" y="345"/>
                </a:cubicBezTo>
                <a:cubicBezTo>
                  <a:pt x="899" y="343"/>
                  <a:pt x="901" y="341"/>
                  <a:pt x="904" y="339"/>
                </a:cubicBezTo>
                <a:cubicBezTo>
                  <a:pt x="906" y="338"/>
                  <a:pt x="908" y="337"/>
                  <a:pt x="910" y="335"/>
                </a:cubicBezTo>
                <a:cubicBezTo>
                  <a:pt x="910" y="338"/>
                  <a:pt x="910" y="341"/>
                  <a:pt x="910" y="343"/>
                </a:cubicBezTo>
                <a:cubicBezTo>
                  <a:pt x="905" y="343"/>
                  <a:pt x="901" y="344"/>
                  <a:pt x="897" y="344"/>
                </a:cubicBezTo>
                <a:moveTo>
                  <a:pt x="897" y="325"/>
                </a:moveTo>
                <a:cubicBezTo>
                  <a:pt x="876" y="342"/>
                  <a:pt x="854" y="359"/>
                  <a:pt x="836" y="380"/>
                </a:cubicBezTo>
                <a:cubicBezTo>
                  <a:pt x="835" y="379"/>
                  <a:pt x="835" y="378"/>
                  <a:pt x="834" y="376"/>
                </a:cubicBezTo>
                <a:cubicBezTo>
                  <a:pt x="833" y="375"/>
                  <a:pt x="832" y="373"/>
                  <a:pt x="832" y="372"/>
                </a:cubicBezTo>
                <a:cubicBezTo>
                  <a:pt x="844" y="358"/>
                  <a:pt x="855" y="342"/>
                  <a:pt x="864" y="328"/>
                </a:cubicBezTo>
                <a:cubicBezTo>
                  <a:pt x="879" y="305"/>
                  <a:pt x="879" y="305"/>
                  <a:pt x="879" y="305"/>
                </a:cubicBezTo>
                <a:cubicBezTo>
                  <a:pt x="859" y="323"/>
                  <a:pt x="859" y="323"/>
                  <a:pt x="859" y="323"/>
                </a:cubicBezTo>
                <a:cubicBezTo>
                  <a:pt x="850" y="331"/>
                  <a:pt x="842" y="341"/>
                  <a:pt x="835" y="351"/>
                </a:cubicBezTo>
                <a:cubicBezTo>
                  <a:pt x="834" y="353"/>
                  <a:pt x="832" y="356"/>
                  <a:pt x="830" y="358"/>
                </a:cubicBezTo>
                <a:cubicBezTo>
                  <a:pt x="828" y="353"/>
                  <a:pt x="825" y="348"/>
                  <a:pt x="822" y="344"/>
                </a:cubicBezTo>
                <a:cubicBezTo>
                  <a:pt x="817" y="337"/>
                  <a:pt x="813" y="331"/>
                  <a:pt x="814" y="324"/>
                </a:cubicBezTo>
                <a:cubicBezTo>
                  <a:pt x="814" y="324"/>
                  <a:pt x="814" y="324"/>
                  <a:pt x="814" y="324"/>
                </a:cubicBezTo>
                <a:cubicBezTo>
                  <a:pt x="850" y="321"/>
                  <a:pt x="881" y="296"/>
                  <a:pt x="904" y="275"/>
                </a:cubicBezTo>
                <a:cubicBezTo>
                  <a:pt x="904" y="290"/>
                  <a:pt x="905" y="304"/>
                  <a:pt x="908" y="316"/>
                </a:cubicBezTo>
                <a:cubicBezTo>
                  <a:pt x="905" y="319"/>
                  <a:pt x="901" y="322"/>
                  <a:pt x="897" y="325"/>
                </a:cubicBezTo>
                <a:moveTo>
                  <a:pt x="815" y="403"/>
                </a:moveTo>
                <a:cubicBezTo>
                  <a:pt x="815" y="403"/>
                  <a:pt x="815" y="402"/>
                  <a:pt x="815" y="402"/>
                </a:cubicBezTo>
                <a:cubicBezTo>
                  <a:pt x="817" y="406"/>
                  <a:pt x="818" y="410"/>
                  <a:pt x="819" y="414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4" y="421"/>
                  <a:pt x="811" y="425"/>
                  <a:pt x="808" y="429"/>
                </a:cubicBezTo>
                <a:cubicBezTo>
                  <a:pt x="808" y="420"/>
                  <a:pt x="812" y="411"/>
                  <a:pt x="815" y="403"/>
                </a:cubicBezTo>
                <a:moveTo>
                  <a:pt x="811" y="551"/>
                </a:moveTo>
                <a:cubicBezTo>
                  <a:pt x="812" y="543"/>
                  <a:pt x="816" y="536"/>
                  <a:pt x="820" y="528"/>
                </a:cubicBezTo>
                <a:cubicBezTo>
                  <a:pt x="822" y="525"/>
                  <a:pt x="824" y="522"/>
                  <a:pt x="825" y="519"/>
                </a:cubicBezTo>
                <a:cubicBezTo>
                  <a:pt x="825" y="531"/>
                  <a:pt x="819" y="543"/>
                  <a:pt x="811" y="551"/>
                </a:cubicBezTo>
                <a:moveTo>
                  <a:pt x="819" y="561"/>
                </a:moveTo>
                <a:cubicBezTo>
                  <a:pt x="818" y="566"/>
                  <a:pt x="817" y="572"/>
                  <a:pt x="815" y="577"/>
                </a:cubicBezTo>
                <a:cubicBezTo>
                  <a:pt x="814" y="579"/>
                  <a:pt x="814" y="582"/>
                  <a:pt x="813" y="584"/>
                </a:cubicBezTo>
                <a:cubicBezTo>
                  <a:pt x="811" y="584"/>
                  <a:pt x="808" y="584"/>
                  <a:pt x="805" y="584"/>
                </a:cubicBezTo>
                <a:cubicBezTo>
                  <a:pt x="802" y="584"/>
                  <a:pt x="799" y="584"/>
                  <a:pt x="797" y="584"/>
                </a:cubicBezTo>
                <a:cubicBezTo>
                  <a:pt x="799" y="582"/>
                  <a:pt x="801" y="579"/>
                  <a:pt x="804" y="577"/>
                </a:cubicBezTo>
                <a:cubicBezTo>
                  <a:pt x="809" y="572"/>
                  <a:pt x="814" y="567"/>
                  <a:pt x="819" y="561"/>
                </a:cubicBezTo>
                <a:moveTo>
                  <a:pt x="789" y="593"/>
                </a:moveTo>
                <a:cubicBezTo>
                  <a:pt x="792" y="595"/>
                  <a:pt x="797" y="595"/>
                  <a:pt x="803" y="594"/>
                </a:cubicBezTo>
                <a:cubicBezTo>
                  <a:pt x="806" y="594"/>
                  <a:pt x="809" y="593"/>
                  <a:pt x="812" y="594"/>
                </a:cubicBezTo>
                <a:cubicBezTo>
                  <a:pt x="808" y="609"/>
                  <a:pt x="805" y="624"/>
                  <a:pt x="802" y="640"/>
                </a:cubicBezTo>
                <a:cubicBezTo>
                  <a:pt x="800" y="650"/>
                  <a:pt x="798" y="660"/>
                  <a:pt x="796" y="671"/>
                </a:cubicBezTo>
                <a:cubicBezTo>
                  <a:pt x="792" y="660"/>
                  <a:pt x="790" y="646"/>
                  <a:pt x="788" y="634"/>
                </a:cubicBezTo>
                <a:cubicBezTo>
                  <a:pt x="786" y="623"/>
                  <a:pt x="785" y="612"/>
                  <a:pt x="782" y="603"/>
                </a:cubicBezTo>
                <a:cubicBezTo>
                  <a:pt x="784" y="599"/>
                  <a:pt x="786" y="596"/>
                  <a:pt x="789" y="593"/>
                </a:cubicBezTo>
                <a:moveTo>
                  <a:pt x="835" y="1112"/>
                </a:moveTo>
                <a:cubicBezTo>
                  <a:pt x="835" y="1107"/>
                  <a:pt x="835" y="1103"/>
                  <a:pt x="835" y="1099"/>
                </a:cubicBezTo>
                <a:cubicBezTo>
                  <a:pt x="835" y="1090"/>
                  <a:pt x="834" y="1081"/>
                  <a:pt x="835" y="1071"/>
                </a:cubicBezTo>
                <a:cubicBezTo>
                  <a:pt x="839" y="1080"/>
                  <a:pt x="841" y="1093"/>
                  <a:pt x="839" y="1102"/>
                </a:cubicBezTo>
                <a:cubicBezTo>
                  <a:pt x="838" y="1106"/>
                  <a:pt x="837" y="1109"/>
                  <a:pt x="835" y="1112"/>
                </a:cubicBezTo>
                <a:moveTo>
                  <a:pt x="836" y="1005"/>
                </a:moveTo>
                <a:cubicBezTo>
                  <a:pt x="840" y="1006"/>
                  <a:pt x="845" y="1007"/>
                  <a:pt x="850" y="1009"/>
                </a:cubicBezTo>
                <a:cubicBezTo>
                  <a:pt x="853" y="1010"/>
                  <a:pt x="856" y="1011"/>
                  <a:pt x="859" y="1011"/>
                </a:cubicBezTo>
                <a:cubicBezTo>
                  <a:pt x="858" y="1018"/>
                  <a:pt x="857" y="1026"/>
                  <a:pt x="856" y="1034"/>
                </a:cubicBezTo>
                <a:cubicBezTo>
                  <a:pt x="856" y="1038"/>
                  <a:pt x="855" y="1042"/>
                  <a:pt x="855" y="1046"/>
                </a:cubicBezTo>
                <a:cubicBezTo>
                  <a:pt x="853" y="1042"/>
                  <a:pt x="851" y="1039"/>
                  <a:pt x="848" y="1035"/>
                </a:cubicBezTo>
                <a:cubicBezTo>
                  <a:pt x="843" y="1026"/>
                  <a:pt x="838" y="1018"/>
                  <a:pt x="836" y="1005"/>
                </a:cubicBezTo>
                <a:moveTo>
                  <a:pt x="834" y="975"/>
                </a:moveTo>
                <a:cubicBezTo>
                  <a:pt x="839" y="930"/>
                  <a:pt x="858" y="903"/>
                  <a:pt x="877" y="874"/>
                </a:cubicBezTo>
                <a:cubicBezTo>
                  <a:pt x="888" y="858"/>
                  <a:pt x="900" y="841"/>
                  <a:pt x="908" y="822"/>
                </a:cubicBezTo>
                <a:cubicBezTo>
                  <a:pt x="912" y="819"/>
                  <a:pt x="917" y="820"/>
                  <a:pt x="924" y="821"/>
                </a:cubicBezTo>
                <a:cubicBezTo>
                  <a:pt x="927" y="822"/>
                  <a:pt x="930" y="823"/>
                  <a:pt x="934" y="823"/>
                </a:cubicBezTo>
                <a:cubicBezTo>
                  <a:pt x="926" y="847"/>
                  <a:pt x="914" y="867"/>
                  <a:pt x="903" y="886"/>
                </a:cubicBezTo>
                <a:cubicBezTo>
                  <a:pt x="886" y="915"/>
                  <a:pt x="869" y="944"/>
                  <a:pt x="864" y="987"/>
                </a:cubicBezTo>
                <a:cubicBezTo>
                  <a:pt x="852" y="984"/>
                  <a:pt x="842" y="980"/>
                  <a:pt x="834" y="975"/>
                </a:cubicBezTo>
                <a:moveTo>
                  <a:pt x="1076" y="660"/>
                </a:moveTo>
                <a:cubicBezTo>
                  <a:pt x="1049" y="665"/>
                  <a:pt x="1024" y="675"/>
                  <a:pt x="998" y="693"/>
                </a:cubicBezTo>
                <a:cubicBezTo>
                  <a:pt x="999" y="691"/>
                  <a:pt x="999" y="688"/>
                  <a:pt x="1000" y="686"/>
                </a:cubicBezTo>
                <a:cubicBezTo>
                  <a:pt x="1001" y="686"/>
                  <a:pt x="1001" y="686"/>
                  <a:pt x="1001" y="686"/>
                </a:cubicBezTo>
                <a:cubicBezTo>
                  <a:pt x="1000" y="685"/>
                  <a:pt x="1000" y="685"/>
                  <a:pt x="1000" y="685"/>
                </a:cubicBezTo>
                <a:cubicBezTo>
                  <a:pt x="1001" y="681"/>
                  <a:pt x="1002" y="676"/>
                  <a:pt x="1003" y="672"/>
                </a:cubicBezTo>
                <a:cubicBezTo>
                  <a:pt x="1006" y="663"/>
                  <a:pt x="1008" y="654"/>
                  <a:pt x="1010" y="645"/>
                </a:cubicBezTo>
                <a:cubicBezTo>
                  <a:pt x="1034" y="639"/>
                  <a:pt x="1056" y="621"/>
                  <a:pt x="1077" y="604"/>
                </a:cubicBezTo>
                <a:cubicBezTo>
                  <a:pt x="1081" y="601"/>
                  <a:pt x="1084" y="598"/>
                  <a:pt x="1088" y="595"/>
                </a:cubicBezTo>
                <a:cubicBezTo>
                  <a:pt x="1081" y="614"/>
                  <a:pt x="1076" y="635"/>
                  <a:pt x="1076" y="660"/>
                </a:cubicBezTo>
                <a:moveTo>
                  <a:pt x="1089" y="682"/>
                </a:moveTo>
                <a:cubicBezTo>
                  <a:pt x="1090" y="674"/>
                  <a:pt x="1090" y="674"/>
                  <a:pt x="1090" y="674"/>
                </a:cubicBezTo>
                <a:cubicBezTo>
                  <a:pt x="1100" y="671"/>
                  <a:pt x="1110" y="668"/>
                  <a:pt x="1120" y="665"/>
                </a:cubicBezTo>
                <a:cubicBezTo>
                  <a:pt x="1123" y="664"/>
                  <a:pt x="1127" y="663"/>
                  <a:pt x="1130" y="662"/>
                </a:cubicBezTo>
                <a:cubicBezTo>
                  <a:pt x="1131" y="673"/>
                  <a:pt x="1130" y="684"/>
                  <a:pt x="1129" y="695"/>
                </a:cubicBezTo>
                <a:cubicBezTo>
                  <a:pt x="1128" y="698"/>
                  <a:pt x="1128" y="702"/>
                  <a:pt x="1127" y="706"/>
                </a:cubicBezTo>
                <a:cubicBezTo>
                  <a:pt x="1118" y="709"/>
                  <a:pt x="1108" y="715"/>
                  <a:pt x="1100" y="721"/>
                </a:cubicBezTo>
                <a:cubicBezTo>
                  <a:pt x="1095" y="724"/>
                  <a:pt x="1089" y="728"/>
                  <a:pt x="1085" y="730"/>
                </a:cubicBezTo>
                <a:cubicBezTo>
                  <a:pt x="1087" y="715"/>
                  <a:pt x="1088" y="698"/>
                  <a:pt x="1089" y="682"/>
                </a:cubicBezTo>
                <a:moveTo>
                  <a:pt x="1012" y="797"/>
                </a:moveTo>
                <a:cubicBezTo>
                  <a:pt x="995" y="801"/>
                  <a:pt x="981" y="803"/>
                  <a:pt x="966" y="802"/>
                </a:cubicBezTo>
                <a:cubicBezTo>
                  <a:pt x="968" y="794"/>
                  <a:pt x="971" y="785"/>
                  <a:pt x="974" y="777"/>
                </a:cubicBezTo>
                <a:cubicBezTo>
                  <a:pt x="980" y="760"/>
                  <a:pt x="987" y="742"/>
                  <a:pt x="990" y="721"/>
                </a:cubicBezTo>
                <a:cubicBezTo>
                  <a:pt x="1009" y="696"/>
                  <a:pt x="1041" y="686"/>
                  <a:pt x="1075" y="677"/>
                </a:cubicBezTo>
                <a:cubicBezTo>
                  <a:pt x="1074" y="710"/>
                  <a:pt x="1068" y="729"/>
                  <a:pt x="1060" y="752"/>
                </a:cubicBezTo>
                <a:cubicBezTo>
                  <a:pt x="1043" y="765"/>
                  <a:pt x="1028" y="780"/>
                  <a:pt x="1012" y="797"/>
                </a:cubicBezTo>
                <a:moveTo>
                  <a:pt x="1091" y="830"/>
                </a:moveTo>
                <a:cubicBezTo>
                  <a:pt x="1100" y="833"/>
                  <a:pt x="1109" y="836"/>
                  <a:pt x="1119" y="838"/>
                </a:cubicBezTo>
                <a:cubicBezTo>
                  <a:pt x="1121" y="841"/>
                  <a:pt x="1123" y="843"/>
                  <a:pt x="1124" y="846"/>
                </a:cubicBezTo>
                <a:cubicBezTo>
                  <a:pt x="1135" y="861"/>
                  <a:pt x="1145" y="877"/>
                  <a:pt x="1161" y="887"/>
                </a:cubicBezTo>
                <a:cubicBezTo>
                  <a:pt x="1161" y="892"/>
                  <a:pt x="1163" y="896"/>
                  <a:pt x="1164" y="901"/>
                </a:cubicBezTo>
                <a:cubicBezTo>
                  <a:pt x="1165" y="903"/>
                  <a:pt x="1165" y="905"/>
                  <a:pt x="1166" y="907"/>
                </a:cubicBezTo>
                <a:cubicBezTo>
                  <a:pt x="1148" y="897"/>
                  <a:pt x="1132" y="885"/>
                  <a:pt x="1116" y="874"/>
                </a:cubicBezTo>
                <a:cubicBezTo>
                  <a:pt x="1088" y="854"/>
                  <a:pt x="1060" y="834"/>
                  <a:pt x="1023" y="822"/>
                </a:cubicBezTo>
                <a:cubicBezTo>
                  <a:pt x="1025" y="820"/>
                  <a:pt x="1026" y="819"/>
                  <a:pt x="1028" y="817"/>
                </a:cubicBezTo>
                <a:cubicBezTo>
                  <a:pt x="1029" y="816"/>
                  <a:pt x="1030" y="815"/>
                  <a:pt x="1030" y="815"/>
                </a:cubicBezTo>
                <a:cubicBezTo>
                  <a:pt x="1052" y="818"/>
                  <a:pt x="1072" y="824"/>
                  <a:pt x="1091" y="830"/>
                </a:cubicBezTo>
                <a:moveTo>
                  <a:pt x="981" y="830"/>
                </a:moveTo>
                <a:cubicBezTo>
                  <a:pt x="976" y="839"/>
                  <a:pt x="968" y="845"/>
                  <a:pt x="960" y="852"/>
                </a:cubicBezTo>
                <a:cubicBezTo>
                  <a:pt x="955" y="856"/>
                  <a:pt x="950" y="860"/>
                  <a:pt x="946" y="865"/>
                </a:cubicBezTo>
                <a:cubicBezTo>
                  <a:pt x="947" y="859"/>
                  <a:pt x="949" y="854"/>
                  <a:pt x="952" y="848"/>
                </a:cubicBezTo>
                <a:cubicBezTo>
                  <a:pt x="955" y="841"/>
                  <a:pt x="958" y="834"/>
                  <a:pt x="959" y="826"/>
                </a:cubicBezTo>
                <a:cubicBezTo>
                  <a:pt x="960" y="826"/>
                  <a:pt x="960" y="826"/>
                  <a:pt x="960" y="826"/>
                </a:cubicBezTo>
                <a:cubicBezTo>
                  <a:pt x="967" y="827"/>
                  <a:pt x="974" y="829"/>
                  <a:pt x="981" y="830"/>
                </a:cubicBezTo>
                <a:moveTo>
                  <a:pt x="983" y="676"/>
                </a:moveTo>
                <a:cubicBezTo>
                  <a:pt x="978" y="673"/>
                  <a:pt x="973" y="671"/>
                  <a:pt x="968" y="669"/>
                </a:cubicBezTo>
                <a:cubicBezTo>
                  <a:pt x="971" y="667"/>
                  <a:pt x="974" y="666"/>
                  <a:pt x="977" y="664"/>
                </a:cubicBezTo>
                <a:cubicBezTo>
                  <a:pt x="981" y="662"/>
                  <a:pt x="985" y="660"/>
                  <a:pt x="989" y="657"/>
                </a:cubicBezTo>
                <a:cubicBezTo>
                  <a:pt x="987" y="663"/>
                  <a:pt x="985" y="670"/>
                  <a:pt x="983" y="676"/>
                </a:cubicBezTo>
                <a:moveTo>
                  <a:pt x="998" y="624"/>
                </a:moveTo>
                <a:cubicBezTo>
                  <a:pt x="997" y="630"/>
                  <a:pt x="996" y="635"/>
                  <a:pt x="995" y="640"/>
                </a:cubicBezTo>
                <a:cubicBezTo>
                  <a:pt x="983" y="647"/>
                  <a:pt x="969" y="653"/>
                  <a:pt x="955" y="659"/>
                </a:cubicBezTo>
                <a:cubicBezTo>
                  <a:pt x="953" y="660"/>
                  <a:pt x="953" y="660"/>
                  <a:pt x="953" y="660"/>
                </a:cubicBezTo>
                <a:cubicBezTo>
                  <a:pt x="958" y="641"/>
                  <a:pt x="973" y="626"/>
                  <a:pt x="988" y="612"/>
                </a:cubicBezTo>
                <a:cubicBezTo>
                  <a:pt x="993" y="608"/>
                  <a:pt x="998" y="603"/>
                  <a:pt x="1002" y="598"/>
                </a:cubicBezTo>
                <a:cubicBezTo>
                  <a:pt x="1001" y="606"/>
                  <a:pt x="1000" y="616"/>
                  <a:pt x="998" y="624"/>
                </a:cubicBezTo>
                <a:moveTo>
                  <a:pt x="954" y="675"/>
                </a:moveTo>
                <a:cubicBezTo>
                  <a:pt x="958" y="676"/>
                  <a:pt x="961" y="677"/>
                  <a:pt x="965" y="678"/>
                </a:cubicBezTo>
                <a:cubicBezTo>
                  <a:pt x="969" y="680"/>
                  <a:pt x="974" y="682"/>
                  <a:pt x="981" y="683"/>
                </a:cubicBezTo>
                <a:cubicBezTo>
                  <a:pt x="978" y="691"/>
                  <a:pt x="976" y="699"/>
                  <a:pt x="973" y="707"/>
                </a:cubicBezTo>
                <a:cubicBezTo>
                  <a:pt x="964" y="738"/>
                  <a:pt x="954" y="770"/>
                  <a:pt x="943" y="801"/>
                </a:cubicBezTo>
                <a:cubicBezTo>
                  <a:pt x="939" y="800"/>
                  <a:pt x="935" y="799"/>
                  <a:pt x="931" y="798"/>
                </a:cubicBezTo>
                <a:cubicBezTo>
                  <a:pt x="925" y="797"/>
                  <a:pt x="920" y="796"/>
                  <a:pt x="915" y="796"/>
                </a:cubicBezTo>
                <a:cubicBezTo>
                  <a:pt x="914" y="796"/>
                  <a:pt x="913" y="796"/>
                  <a:pt x="912" y="796"/>
                </a:cubicBezTo>
                <a:cubicBezTo>
                  <a:pt x="914" y="788"/>
                  <a:pt x="916" y="781"/>
                  <a:pt x="919" y="774"/>
                </a:cubicBezTo>
                <a:cubicBezTo>
                  <a:pt x="928" y="744"/>
                  <a:pt x="938" y="714"/>
                  <a:pt x="944" y="679"/>
                </a:cubicBezTo>
                <a:cubicBezTo>
                  <a:pt x="949" y="675"/>
                  <a:pt x="952" y="675"/>
                  <a:pt x="954" y="675"/>
                </a:cubicBezTo>
                <a:moveTo>
                  <a:pt x="888" y="1023"/>
                </a:moveTo>
                <a:cubicBezTo>
                  <a:pt x="893" y="1026"/>
                  <a:pt x="898" y="1030"/>
                  <a:pt x="902" y="1035"/>
                </a:cubicBezTo>
                <a:cubicBezTo>
                  <a:pt x="905" y="1037"/>
                  <a:pt x="907" y="1040"/>
                  <a:pt x="911" y="1043"/>
                </a:cubicBezTo>
                <a:cubicBezTo>
                  <a:pt x="910" y="1043"/>
                  <a:pt x="910" y="1043"/>
                  <a:pt x="910" y="1043"/>
                </a:cubicBezTo>
                <a:cubicBezTo>
                  <a:pt x="903" y="1046"/>
                  <a:pt x="896" y="1049"/>
                  <a:pt x="889" y="1051"/>
                </a:cubicBezTo>
                <a:cubicBezTo>
                  <a:pt x="887" y="1043"/>
                  <a:pt x="886" y="1031"/>
                  <a:pt x="888" y="1023"/>
                </a:cubicBezTo>
                <a:moveTo>
                  <a:pt x="1356" y="938"/>
                </a:moveTo>
                <a:cubicBezTo>
                  <a:pt x="1352" y="940"/>
                  <a:pt x="1348" y="942"/>
                  <a:pt x="1344" y="943"/>
                </a:cubicBezTo>
                <a:cubicBezTo>
                  <a:pt x="1337" y="946"/>
                  <a:pt x="1329" y="949"/>
                  <a:pt x="1322" y="954"/>
                </a:cubicBezTo>
                <a:cubicBezTo>
                  <a:pt x="1303" y="943"/>
                  <a:pt x="1278" y="939"/>
                  <a:pt x="1251" y="934"/>
                </a:cubicBezTo>
                <a:cubicBezTo>
                  <a:pt x="1225" y="929"/>
                  <a:pt x="1198" y="925"/>
                  <a:pt x="1178" y="913"/>
                </a:cubicBezTo>
                <a:cubicBezTo>
                  <a:pt x="1177" y="909"/>
                  <a:pt x="1176" y="906"/>
                  <a:pt x="1175" y="903"/>
                </a:cubicBezTo>
                <a:cubicBezTo>
                  <a:pt x="1174" y="901"/>
                  <a:pt x="1174" y="899"/>
                  <a:pt x="1173" y="897"/>
                </a:cubicBezTo>
                <a:cubicBezTo>
                  <a:pt x="1192" y="909"/>
                  <a:pt x="1215" y="917"/>
                  <a:pt x="1237" y="925"/>
                </a:cubicBezTo>
                <a:cubicBezTo>
                  <a:pt x="1247" y="928"/>
                  <a:pt x="1257" y="932"/>
                  <a:pt x="1266" y="936"/>
                </a:cubicBezTo>
                <a:cubicBezTo>
                  <a:pt x="1269" y="929"/>
                  <a:pt x="1269" y="929"/>
                  <a:pt x="1269" y="929"/>
                </a:cubicBezTo>
                <a:cubicBezTo>
                  <a:pt x="1260" y="925"/>
                  <a:pt x="1250" y="921"/>
                  <a:pt x="1240" y="917"/>
                </a:cubicBezTo>
                <a:cubicBezTo>
                  <a:pt x="1198" y="899"/>
                  <a:pt x="1155" y="881"/>
                  <a:pt x="1134" y="845"/>
                </a:cubicBezTo>
                <a:cubicBezTo>
                  <a:pt x="1153" y="849"/>
                  <a:pt x="1172" y="855"/>
                  <a:pt x="1191" y="862"/>
                </a:cubicBezTo>
                <a:cubicBezTo>
                  <a:pt x="1218" y="872"/>
                  <a:pt x="1246" y="882"/>
                  <a:pt x="1277" y="886"/>
                </a:cubicBezTo>
                <a:cubicBezTo>
                  <a:pt x="1301" y="911"/>
                  <a:pt x="1327" y="928"/>
                  <a:pt x="1356" y="938"/>
                </a:cubicBezTo>
                <a:moveTo>
                  <a:pt x="1439" y="876"/>
                </a:moveTo>
                <a:cubicBezTo>
                  <a:pt x="1443" y="880"/>
                  <a:pt x="1450" y="886"/>
                  <a:pt x="1458" y="891"/>
                </a:cubicBezTo>
                <a:cubicBezTo>
                  <a:pt x="1451" y="891"/>
                  <a:pt x="1451" y="891"/>
                  <a:pt x="1451" y="891"/>
                </a:cubicBezTo>
                <a:cubicBezTo>
                  <a:pt x="1427" y="892"/>
                  <a:pt x="1404" y="892"/>
                  <a:pt x="1381" y="890"/>
                </a:cubicBezTo>
                <a:cubicBezTo>
                  <a:pt x="1285" y="883"/>
                  <a:pt x="1205" y="853"/>
                  <a:pt x="1127" y="824"/>
                </a:cubicBezTo>
                <a:cubicBezTo>
                  <a:pt x="1111" y="818"/>
                  <a:pt x="1095" y="812"/>
                  <a:pt x="1079" y="806"/>
                </a:cubicBezTo>
                <a:cubicBezTo>
                  <a:pt x="1111" y="804"/>
                  <a:pt x="1142" y="804"/>
                  <a:pt x="1169" y="805"/>
                </a:cubicBezTo>
                <a:cubicBezTo>
                  <a:pt x="1178" y="805"/>
                  <a:pt x="1188" y="805"/>
                  <a:pt x="1197" y="806"/>
                </a:cubicBezTo>
                <a:cubicBezTo>
                  <a:pt x="1212" y="806"/>
                  <a:pt x="1227" y="806"/>
                  <a:pt x="1241" y="807"/>
                </a:cubicBezTo>
                <a:cubicBezTo>
                  <a:pt x="1262" y="808"/>
                  <a:pt x="1277" y="812"/>
                  <a:pt x="1288" y="818"/>
                </a:cubicBezTo>
                <a:cubicBezTo>
                  <a:pt x="1293" y="820"/>
                  <a:pt x="1298" y="824"/>
                  <a:pt x="1303" y="828"/>
                </a:cubicBezTo>
                <a:cubicBezTo>
                  <a:pt x="1306" y="831"/>
                  <a:pt x="1310" y="834"/>
                  <a:pt x="1314" y="837"/>
                </a:cubicBezTo>
                <a:cubicBezTo>
                  <a:pt x="1319" y="840"/>
                  <a:pt x="1319" y="840"/>
                  <a:pt x="1319" y="840"/>
                </a:cubicBezTo>
                <a:cubicBezTo>
                  <a:pt x="1347" y="859"/>
                  <a:pt x="1372" y="875"/>
                  <a:pt x="1405" y="889"/>
                </a:cubicBezTo>
                <a:cubicBezTo>
                  <a:pt x="1408" y="883"/>
                  <a:pt x="1408" y="883"/>
                  <a:pt x="1408" y="883"/>
                </a:cubicBezTo>
                <a:cubicBezTo>
                  <a:pt x="1397" y="876"/>
                  <a:pt x="1386" y="870"/>
                  <a:pt x="1375" y="863"/>
                </a:cubicBezTo>
                <a:cubicBezTo>
                  <a:pt x="1358" y="854"/>
                  <a:pt x="1341" y="844"/>
                  <a:pt x="1325" y="833"/>
                </a:cubicBezTo>
                <a:cubicBezTo>
                  <a:pt x="1326" y="833"/>
                  <a:pt x="1327" y="833"/>
                  <a:pt x="1327" y="834"/>
                </a:cubicBezTo>
                <a:cubicBezTo>
                  <a:pt x="1362" y="849"/>
                  <a:pt x="1398" y="865"/>
                  <a:pt x="1439" y="876"/>
                </a:cubicBezTo>
                <a:moveTo>
                  <a:pt x="1412" y="858"/>
                </a:moveTo>
                <a:cubicBezTo>
                  <a:pt x="1400" y="854"/>
                  <a:pt x="1389" y="849"/>
                  <a:pt x="1378" y="844"/>
                </a:cubicBezTo>
                <a:cubicBezTo>
                  <a:pt x="1378" y="838"/>
                  <a:pt x="1378" y="838"/>
                  <a:pt x="1378" y="838"/>
                </a:cubicBezTo>
                <a:cubicBezTo>
                  <a:pt x="1378" y="832"/>
                  <a:pt x="1376" y="826"/>
                  <a:pt x="1374" y="821"/>
                </a:cubicBezTo>
                <a:cubicBezTo>
                  <a:pt x="1372" y="816"/>
                  <a:pt x="1371" y="812"/>
                  <a:pt x="1371" y="808"/>
                </a:cubicBezTo>
                <a:cubicBezTo>
                  <a:pt x="1379" y="823"/>
                  <a:pt x="1394" y="845"/>
                  <a:pt x="1412" y="858"/>
                </a:cubicBezTo>
                <a:moveTo>
                  <a:pt x="1247" y="777"/>
                </a:moveTo>
                <a:cubicBezTo>
                  <a:pt x="1244" y="775"/>
                  <a:pt x="1245" y="770"/>
                  <a:pt x="1245" y="764"/>
                </a:cubicBezTo>
                <a:cubicBezTo>
                  <a:pt x="1246" y="762"/>
                  <a:pt x="1246" y="761"/>
                  <a:pt x="1246" y="759"/>
                </a:cubicBezTo>
                <a:cubicBezTo>
                  <a:pt x="1259" y="776"/>
                  <a:pt x="1277" y="788"/>
                  <a:pt x="1287" y="796"/>
                </a:cubicBezTo>
                <a:cubicBezTo>
                  <a:pt x="1292" y="790"/>
                  <a:pt x="1292" y="790"/>
                  <a:pt x="1292" y="790"/>
                </a:cubicBezTo>
                <a:cubicBezTo>
                  <a:pt x="1288" y="786"/>
                  <a:pt x="1283" y="782"/>
                  <a:pt x="1279" y="778"/>
                </a:cubicBezTo>
                <a:cubicBezTo>
                  <a:pt x="1262" y="763"/>
                  <a:pt x="1246" y="748"/>
                  <a:pt x="1239" y="726"/>
                </a:cubicBezTo>
                <a:cubicBezTo>
                  <a:pt x="1268" y="738"/>
                  <a:pt x="1300" y="745"/>
                  <a:pt x="1329" y="750"/>
                </a:cubicBezTo>
                <a:cubicBezTo>
                  <a:pt x="1333" y="763"/>
                  <a:pt x="1341" y="772"/>
                  <a:pt x="1349" y="781"/>
                </a:cubicBezTo>
                <a:cubicBezTo>
                  <a:pt x="1354" y="786"/>
                  <a:pt x="1358" y="791"/>
                  <a:pt x="1362" y="797"/>
                </a:cubicBezTo>
                <a:cubicBezTo>
                  <a:pt x="1358" y="810"/>
                  <a:pt x="1365" y="825"/>
                  <a:pt x="1369" y="836"/>
                </a:cubicBezTo>
                <a:cubicBezTo>
                  <a:pt x="1372" y="841"/>
                  <a:pt x="1372" y="841"/>
                  <a:pt x="1372" y="841"/>
                </a:cubicBezTo>
                <a:cubicBezTo>
                  <a:pt x="1366" y="839"/>
                  <a:pt x="1360" y="836"/>
                  <a:pt x="1354" y="833"/>
                </a:cubicBezTo>
                <a:cubicBezTo>
                  <a:pt x="1331" y="822"/>
                  <a:pt x="1306" y="811"/>
                  <a:pt x="1280" y="802"/>
                </a:cubicBezTo>
                <a:cubicBezTo>
                  <a:pt x="1266" y="797"/>
                  <a:pt x="1250" y="796"/>
                  <a:pt x="1235" y="795"/>
                </a:cubicBezTo>
                <a:cubicBezTo>
                  <a:pt x="1232" y="794"/>
                  <a:pt x="1228" y="794"/>
                  <a:pt x="1224" y="794"/>
                </a:cubicBezTo>
                <a:cubicBezTo>
                  <a:pt x="1212" y="793"/>
                  <a:pt x="1199" y="792"/>
                  <a:pt x="1185" y="790"/>
                </a:cubicBezTo>
                <a:cubicBezTo>
                  <a:pt x="1190" y="789"/>
                  <a:pt x="1195" y="788"/>
                  <a:pt x="1200" y="788"/>
                </a:cubicBezTo>
                <a:cubicBezTo>
                  <a:pt x="1214" y="785"/>
                  <a:pt x="1226" y="783"/>
                  <a:pt x="1236" y="782"/>
                </a:cubicBezTo>
                <a:cubicBezTo>
                  <a:pt x="1236" y="776"/>
                  <a:pt x="1236" y="776"/>
                  <a:pt x="1236" y="776"/>
                </a:cubicBezTo>
                <a:cubicBezTo>
                  <a:pt x="1237" y="778"/>
                  <a:pt x="1237" y="780"/>
                  <a:pt x="1238" y="781"/>
                </a:cubicBezTo>
                <a:cubicBezTo>
                  <a:pt x="1239" y="783"/>
                  <a:pt x="1241" y="783"/>
                  <a:pt x="1243" y="784"/>
                </a:cubicBezTo>
                <a:cubicBezTo>
                  <a:pt x="1244" y="784"/>
                  <a:pt x="1245" y="784"/>
                  <a:pt x="1247" y="783"/>
                </a:cubicBezTo>
                <a:cubicBezTo>
                  <a:pt x="1253" y="780"/>
                  <a:pt x="1253" y="780"/>
                  <a:pt x="1253" y="780"/>
                </a:cubicBezTo>
                <a:cubicBezTo>
                  <a:pt x="1247" y="777"/>
                  <a:pt x="1247" y="777"/>
                  <a:pt x="1247" y="777"/>
                </a:cubicBezTo>
                <a:moveTo>
                  <a:pt x="1189" y="701"/>
                </a:moveTo>
                <a:cubicBezTo>
                  <a:pt x="1196" y="704"/>
                  <a:pt x="1203" y="707"/>
                  <a:pt x="1210" y="711"/>
                </a:cubicBezTo>
                <a:cubicBezTo>
                  <a:pt x="1216" y="714"/>
                  <a:pt x="1222" y="717"/>
                  <a:pt x="1229" y="720"/>
                </a:cubicBezTo>
                <a:cubicBezTo>
                  <a:pt x="1230" y="730"/>
                  <a:pt x="1233" y="739"/>
                  <a:pt x="1238" y="747"/>
                </a:cubicBezTo>
                <a:cubicBezTo>
                  <a:pt x="1237" y="746"/>
                  <a:pt x="1237" y="746"/>
                  <a:pt x="1237" y="746"/>
                </a:cubicBezTo>
                <a:cubicBezTo>
                  <a:pt x="1236" y="751"/>
                  <a:pt x="1236" y="751"/>
                  <a:pt x="1236" y="751"/>
                </a:cubicBezTo>
                <a:cubicBezTo>
                  <a:pt x="1235" y="759"/>
                  <a:pt x="1234" y="769"/>
                  <a:pt x="1236" y="775"/>
                </a:cubicBezTo>
                <a:cubicBezTo>
                  <a:pt x="1214" y="772"/>
                  <a:pt x="1194" y="777"/>
                  <a:pt x="1175" y="781"/>
                </a:cubicBezTo>
                <a:cubicBezTo>
                  <a:pt x="1161" y="784"/>
                  <a:pt x="1147" y="787"/>
                  <a:pt x="1133" y="787"/>
                </a:cubicBezTo>
                <a:cubicBezTo>
                  <a:pt x="1125" y="787"/>
                  <a:pt x="1118" y="787"/>
                  <a:pt x="1110" y="787"/>
                </a:cubicBezTo>
                <a:cubicBezTo>
                  <a:pt x="1092" y="786"/>
                  <a:pt x="1074" y="785"/>
                  <a:pt x="1056" y="789"/>
                </a:cubicBezTo>
                <a:cubicBezTo>
                  <a:pt x="1097" y="747"/>
                  <a:pt x="1141" y="718"/>
                  <a:pt x="1189" y="701"/>
                </a:cubicBezTo>
                <a:moveTo>
                  <a:pt x="1232" y="443"/>
                </a:moveTo>
                <a:cubicBezTo>
                  <a:pt x="1231" y="444"/>
                  <a:pt x="1231" y="445"/>
                  <a:pt x="1230" y="446"/>
                </a:cubicBezTo>
                <a:cubicBezTo>
                  <a:pt x="1229" y="448"/>
                  <a:pt x="1228" y="451"/>
                  <a:pt x="1227" y="453"/>
                </a:cubicBezTo>
                <a:cubicBezTo>
                  <a:pt x="1226" y="453"/>
                  <a:pt x="1225" y="453"/>
                  <a:pt x="1224" y="453"/>
                </a:cubicBezTo>
                <a:cubicBezTo>
                  <a:pt x="1220" y="453"/>
                  <a:pt x="1216" y="453"/>
                  <a:pt x="1213" y="453"/>
                </a:cubicBezTo>
                <a:cubicBezTo>
                  <a:pt x="1219" y="449"/>
                  <a:pt x="1225" y="446"/>
                  <a:pt x="1232" y="443"/>
                </a:cubicBezTo>
                <a:moveTo>
                  <a:pt x="1144" y="498"/>
                </a:moveTo>
                <a:cubicBezTo>
                  <a:pt x="1161" y="485"/>
                  <a:pt x="1178" y="473"/>
                  <a:pt x="1194" y="463"/>
                </a:cubicBezTo>
                <a:cubicBezTo>
                  <a:pt x="1195" y="463"/>
                  <a:pt x="1195" y="463"/>
                  <a:pt x="1195" y="463"/>
                </a:cubicBezTo>
                <a:cubicBezTo>
                  <a:pt x="1198" y="465"/>
                  <a:pt x="1202" y="465"/>
                  <a:pt x="1208" y="464"/>
                </a:cubicBezTo>
                <a:cubicBezTo>
                  <a:pt x="1213" y="463"/>
                  <a:pt x="1218" y="463"/>
                  <a:pt x="1223" y="463"/>
                </a:cubicBezTo>
                <a:cubicBezTo>
                  <a:pt x="1212" y="488"/>
                  <a:pt x="1198" y="509"/>
                  <a:pt x="1185" y="530"/>
                </a:cubicBezTo>
                <a:cubicBezTo>
                  <a:pt x="1162" y="563"/>
                  <a:pt x="1139" y="598"/>
                  <a:pt x="1132" y="651"/>
                </a:cubicBezTo>
                <a:cubicBezTo>
                  <a:pt x="1128" y="651"/>
                  <a:pt x="1124" y="652"/>
                  <a:pt x="1120" y="653"/>
                </a:cubicBezTo>
                <a:cubicBezTo>
                  <a:pt x="1111" y="655"/>
                  <a:pt x="1101" y="657"/>
                  <a:pt x="1091" y="658"/>
                </a:cubicBezTo>
                <a:cubicBezTo>
                  <a:pt x="1093" y="628"/>
                  <a:pt x="1099" y="603"/>
                  <a:pt x="1107" y="580"/>
                </a:cubicBezTo>
                <a:cubicBezTo>
                  <a:pt x="1112" y="576"/>
                  <a:pt x="1112" y="576"/>
                  <a:pt x="1112" y="576"/>
                </a:cubicBezTo>
                <a:cubicBezTo>
                  <a:pt x="1108" y="577"/>
                  <a:pt x="1108" y="577"/>
                  <a:pt x="1108" y="577"/>
                </a:cubicBezTo>
                <a:cubicBezTo>
                  <a:pt x="1116" y="556"/>
                  <a:pt x="1125" y="537"/>
                  <a:pt x="1134" y="518"/>
                </a:cubicBezTo>
                <a:cubicBezTo>
                  <a:pt x="1137" y="511"/>
                  <a:pt x="1140" y="505"/>
                  <a:pt x="1144" y="498"/>
                </a:cubicBezTo>
                <a:moveTo>
                  <a:pt x="1124" y="509"/>
                </a:moveTo>
                <a:cubicBezTo>
                  <a:pt x="1120" y="524"/>
                  <a:pt x="1113" y="537"/>
                  <a:pt x="1106" y="552"/>
                </a:cubicBezTo>
                <a:cubicBezTo>
                  <a:pt x="1102" y="562"/>
                  <a:pt x="1097" y="573"/>
                  <a:pt x="1092" y="583"/>
                </a:cubicBezTo>
                <a:cubicBezTo>
                  <a:pt x="1090" y="584"/>
                  <a:pt x="1090" y="584"/>
                  <a:pt x="1090" y="584"/>
                </a:cubicBezTo>
                <a:cubicBezTo>
                  <a:pt x="1079" y="588"/>
                  <a:pt x="1070" y="596"/>
                  <a:pt x="1060" y="604"/>
                </a:cubicBezTo>
                <a:cubicBezTo>
                  <a:pt x="1047" y="616"/>
                  <a:pt x="1033" y="628"/>
                  <a:pt x="1013" y="631"/>
                </a:cubicBezTo>
                <a:cubicBezTo>
                  <a:pt x="1016" y="617"/>
                  <a:pt x="1018" y="604"/>
                  <a:pt x="1020" y="591"/>
                </a:cubicBezTo>
                <a:cubicBezTo>
                  <a:pt x="1022" y="579"/>
                  <a:pt x="1022" y="579"/>
                  <a:pt x="1022" y="579"/>
                </a:cubicBezTo>
                <a:cubicBezTo>
                  <a:pt x="1053" y="558"/>
                  <a:pt x="1089" y="533"/>
                  <a:pt x="1124" y="509"/>
                </a:cubicBezTo>
                <a:moveTo>
                  <a:pt x="1060" y="435"/>
                </a:moveTo>
                <a:cubicBezTo>
                  <a:pt x="1074" y="430"/>
                  <a:pt x="1086" y="424"/>
                  <a:pt x="1098" y="418"/>
                </a:cubicBezTo>
                <a:cubicBezTo>
                  <a:pt x="1112" y="411"/>
                  <a:pt x="1125" y="405"/>
                  <a:pt x="1140" y="400"/>
                </a:cubicBezTo>
                <a:cubicBezTo>
                  <a:pt x="1130" y="412"/>
                  <a:pt x="1121" y="426"/>
                  <a:pt x="1112" y="443"/>
                </a:cubicBezTo>
                <a:cubicBezTo>
                  <a:pt x="1105" y="455"/>
                  <a:pt x="1101" y="468"/>
                  <a:pt x="1097" y="482"/>
                </a:cubicBezTo>
                <a:cubicBezTo>
                  <a:pt x="1091" y="501"/>
                  <a:pt x="1085" y="520"/>
                  <a:pt x="1073" y="531"/>
                </a:cubicBezTo>
                <a:cubicBezTo>
                  <a:pt x="1064" y="539"/>
                  <a:pt x="1054" y="544"/>
                  <a:pt x="1044" y="548"/>
                </a:cubicBezTo>
                <a:cubicBezTo>
                  <a:pt x="1038" y="551"/>
                  <a:pt x="1031" y="554"/>
                  <a:pt x="1026" y="558"/>
                </a:cubicBezTo>
                <a:cubicBezTo>
                  <a:pt x="1030" y="516"/>
                  <a:pt x="1050" y="496"/>
                  <a:pt x="1072" y="474"/>
                </a:cubicBezTo>
                <a:cubicBezTo>
                  <a:pt x="1084" y="462"/>
                  <a:pt x="1096" y="449"/>
                  <a:pt x="1105" y="434"/>
                </a:cubicBezTo>
                <a:cubicBezTo>
                  <a:pt x="1118" y="412"/>
                  <a:pt x="1118" y="412"/>
                  <a:pt x="1118" y="412"/>
                </a:cubicBezTo>
                <a:cubicBezTo>
                  <a:pt x="1100" y="429"/>
                  <a:pt x="1100" y="429"/>
                  <a:pt x="1100" y="429"/>
                </a:cubicBezTo>
                <a:cubicBezTo>
                  <a:pt x="1082" y="446"/>
                  <a:pt x="1060" y="472"/>
                  <a:pt x="1041" y="495"/>
                </a:cubicBezTo>
                <a:cubicBezTo>
                  <a:pt x="1043" y="489"/>
                  <a:pt x="1045" y="483"/>
                  <a:pt x="1048" y="477"/>
                </a:cubicBezTo>
                <a:cubicBezTo>
                  <a:pt x="1053" y="464"/>
                  <a:pt x="1059" y="450"/>
                  <a:pt x="1060" y="435"/>
                </a:cubicBezTo>
                <a:moveTo>
                  <a:pt x="977" y="498"/>
                </a:moveTo>
                <a:cubicBezTo>
                  <a:pt x="978" y="494"/>
                  <a:pt x="978" y="490"/>
                  <a:pt x="978" y="487"/>
                </a:cubicBezTo>
                <a:cubicBezTo>
                  <a:pt x="982" y="484"/>
                  <a:pt x="986" y="481"/>
                  <a:pt x="991" y="479"/>
                </a:cubicBezTo>
                <a:cubicBezTo>
                  <a:pt x="994" y="477"/>
                  <a:pt x="997" y="475"/>
                  <a:pt x="1000" y="473"/>
                </a:cubicBezTo>
                <a:cubicBezTo>
                  <a:pt x="997" y="482"/>
                  <a:pt x="990" y="491"/>
                  <a:pt x="983" y="500"/>
                </a:cubicBezTo>
                <a:cubicBezTo>
                  <a:pt x="981" y="502"/>
                  <a:pt x="978" y="505"/>
                  <a:pt x="976" y="507"/>
                </a:cubicBezTo>
                <a:cubicBezTo>
                  <a:pt x="977" y="504"/>
                  <a:pt x="977" y="501"/>
                  <a:pt x="977" y="498"/>
                </a:cubicBezTo>
                <a:moveTo>
                  <a:pt x="985" y="513"/>
                </a:moveTo>
                <a:cubicBezTo>
                  <a:pt x="990" y="509"/>
                  <a:pt x="995" y="504"/>
                  <a:pt x="998" y="498"/>
                </a:cubicBezTo>
                <a:cubicBezTo>
                  <a:pt x="1003" y="492"/>
                  <a:pt x="1007" y="484"/>
                  <a:pt x="1011" y="478"/>
                </a:cubicBezTo>
                <a:cubicBezTo>
                  <a:pt x="1021" y="461"/>
                  <a:pt x="1029" y="446"/>
                  <a:pt x="1047" y="440"/>
                </a:cubicBezTo>
                <a:cubicBezTo>
                  <a:pt x="1050" y="450"/>
                  <a:pt x="1042" y="465"/>
                  <a:pt x="1034" y="481"/>
                </a:cubicBezTo>
                <a:cubicBezTo>
                  <a:pt x="1028" y="493"/>
                  <a:pt x="1022" y="505"/>
                  <a:pt x="1018" y="517"/>
                </a:cubicBezTo>
                <a:cubicBezTo>
                  <a:pt x="1015" y="525"/>
                  <a:pt x="1014" y="534"/>
                  <a:pt x="1013" y="543"/>
                </a:cubicBezTo>
                <a:cubicBezTo>
                  <a:pt x="1011" y="553"/>
                  <a:pt x="1010" y="563"/>
                  <a:pt x="1006" y="570"/>
                </a:cubicBezTo>
                <a:cubicBezTo>
                  <a:pt x="1001" y="581"/>
                  <a:pt x="991" y="588"/>
                  <a:pt x="981" y="595"/>
                </a:cubicBezTo>
                <a:cubicBezTo>
                  <a:pt x="974" y="599"/>
                  <a:pt x="968" y="603"/>
                  <a:pt x="963" y="609"/>
                </a:cubicBezTo>
                <a:cubicBezTo>
                  <a:pt x="964" y="599"/>
                  <a:pt x="965" y="590"/>
                  <a:pt x="965" y="582"/>
                </a:cubicBezTo>
                <a:cubicBezTo>
                  <a:pt x="967" y="563"/>
                  <a:pt x="968" y="546"/>
                  <a:pt x="973" y="529"/>
                </a:cubicBezTo>
                <a:cubicBezTo>
                  <a:pt x="975" y="524"/>
                  <a:pt x="980" y="519"/>
                  <a:pt x="985" y="513"/>
                </a:cubicBezTo>
                <a:moveTo>
                  <a:pt x="929" y="420"/>
                </a:moveTo>
                <a:cubicBezTo>
                  <a:pt x="934" y="417"/>
                  <a:pt x="941" y="415"/>
                  <a:pt x="948" y="413"/>
                </a:cubicBezTo>
                <a:cubicBezTo>
                  <a:pt x="955" y="410"/>
                  <a:pt x="961" y="408"/>
                  <a:pt x="967" y="405"/>
                </a:cubicBezTo>
                <a:cubicBezTo>
                  <a:pt x="973" y="402"/>
                  <a:pt x="973" y="402"/>
                  <a:pt x="973" y="402"/>
                </a:cubicBezTo>
                <a:cubicBezTo>
                  <a:pt x="972" y="416"/>
                  <a:pt x="970" y="430"/>
                  <a:pt x="968" y="444"/>
                </a:cubicBezTo>
                <a:cubicBezTo>
                  <a:pt x="967" y="455"/>
                  <a:pt x="965" y="465"/>
                  <a:pt x="964" y="476"/>
                </a:cubicBezTo>
                <a:cubicBezTo>
                  <a:pt x="954" y="482"/>
                  <a:pt x="946" y="490"/>
                  <a:pt x="937" y="498"/>
                </a:cubicBezTo>
                <a:cubicBezTo>
                  <a:pt x="932" y="502"/>
                  <a:pt x="928" y="507"/>
                  <a:pt x="923" y="510"/>
                </a:cubicBezTo>
                <a:cubicBezTo>
                  <a:pt x="929" y="483"/>
                  <a:pt x="934" y="448"/>
                  <a:pt x="929" y="420"/>
                </a:cubicBezTo>
                <a:moveTo>
                  <a:pt x="973" y="400"/>
                </a:moveTo>
                <a:cubicBezTo>
                  <a:pt x="965" y="398"/>
                  <a:pt x="965" y="398"/>
                  <a:pt x="965" y="398"/>
                </a:cubicBezTo>
                <a:cubicBezTo>
                  <a:pt x="958" y="398"/>
                  <a:pt x="952" y="401"/>
                  <a:pt x="944" y="403"/>
                </a:cubicBezTo>
                <a:cubicBezTo>
                  <a:pt x="939" y="406"/>
                  <a:pt x="934" y="408"/>
                  <a:pt x="929" y="409"/>
                </a:cubicBezTo>
                <a:cubicBezTo>
                  <a:pt x="929" y="395"/>
                  <a:pt x="927" y="382"/>
                  <a:pt x="925" y="370"/>
                </a:cubicBezTo>
                <a:cubicBezTo>
                  <a:pt x="925" y="369"/>
                  <a:pt x="925" y="369"/>
                  <a:pt x="925" y="369"/>
                </a:cubicBezTo>
                <a:cubicBezTo>
                  <a:pt x="938" y="375"/>
                  <a:pt x="954" y="378"/>
                  <a:pt x="973" y="379"/>
                </a:cubicBezTo>
                <a:cubicBezTo>
                  <a:pt x="974" y="386"/>
                  <a:pt x="973" y="393"/>
                  <a:pt x="973" y="400"/>
                </a:cubicBezTo>
                <a:moveTo>
                  <a:pt x="973" y="361"/>
                </a:moveTo>
                <a:cubicBezTo>
                  <a:pt x="973" y="364"/>
                  <a:pt x="973" y="367"/>
                  <a:pt x="973" y="370"/>
                </a:cubicBezTo>
                <a:cubicBezTo>
                  <a:pt x="957" y="369"/>
                  <a:pt x="946" y="365"/>
                  <a:pt x="933" y="361"/>
                </a:cubicBezTo>
                <a:cubicBezTo>
                  <a:pt x="931" y="361"/>
                  <a:pt x="928" y="360"/>
                  <a:pt x="925" y="359"/>
                </a:cubicBezTo>
                <a:cubicBezTo>
                  <a:pt x="928" y="352"/>
                  <a:pt x="937" y="351"/>
                  <a:pt x="950" y="350"/>
                </a:cubicBezTo>
                <a:cubicBezTo>
                  <a:pt x="958" y="349"/>
                  <a:pt x="966" y="349"/>
                  <a:pt x="972" y="346"/>
                </a:cubicBezTo>
                <a:cubicBezTo>
                  <a:pt x="973" y="350"/>
                  <a:pt x="973" y="356"/>
                  <a:pt x="973" y="361"/>
                </a:cubicBezTo>
                <a:moveTo>
                  <a:pt x="972" y="334"/>
                </a:moveTo>
                <a:cubicBezTo>
                  <a:pt x="966" y="339"/>
                  <a:pt x="955" y="340"/>
                  <a:pt x="944" y="340"/>
                </a:cubicBezTo>
                <a:cubicBezTo>
                  <a:pt x="943" y="341"/>
                  <a:pt x="942" y="341"/>
                  <a:pt x="941" y="341"/>
                </a:cubicBezTo>
                <a:cubicBezTo>
                  <a:pt x="945" y="335"/>
                  <a:pt x="950" y="331"/>
                  <a:pt x="955" y="326"/>
                </a:cubicBezTo>
                <a:cubicBezTo>
                  <a:pt x="960" y="322"/>
                  <a:pt x="964" y="317"/>
                  <a:pt x="968" y="312"/>
                </a:cubicBezTo>
                <a:cubicBezTo>
                  <a:pt x="969" y="314"/>
                  <a:pt x="969" y="318"/>
                  <a:pt x="969" y="321"/>
                </a:cubicBezTo>
                <a:cubicBezTo>
                  <a:pt x="970" y="325"/>
                  <a:pt x="970" y="330"/>
                  <a:pt x="972" y="334"/>
                </a:cubicBezTo>
                <a:moveTo>
                  <a:pt x="966" y="286"/>
                </a:moveTo>
                <a:cubicBezTo>
                  <a:pt x="966" y="289"/>
                  <a:pt x="966" y="292"/>
                  <a:pt x="969" y="294"/>
                </a:cubicBezTo>
                <a:cubicBezTo>
                  <a:pt x="952" y="307"/>
                  <a:pt x="936" y="320"/>
                  <a:pt x="920" y="333"/>
                </a:cubicBezTo>
                <a:cubicBezTo>
                  <a:pt x="920" y="333"/>
                  <a:pt x="920" y="332"/>
                  <a:pt x="920" y="331"/>
                </a:cubicBezTo>
                <a:cubicBezTo>
                  <a:pt x="920" y="331"/>
                  <a:pt x="920" y="330"/>
                  <a:pt x="919" y="329"/>
                </a:cubicBezTo>
                <a:cubicBezTo>
                  <a:pt x="935" y="315"/>
                  <a:pt x="950" y="300"/>
                  <a:pt x="966" y="286"/>
                </a:cubicBezTo>
                <a:moveTo>
                  <a:pt x="918" y="542"/>
                </a:moveTo>
                <a:cubicBezTo>
                  <a:pt x="932" y="527"/>
                  <a:pt x="945" y="512"/>
                  <a:pt x="959" y="502"/>
                </a:cubicBezTo>
                <a:cubicBezTo>
                  <a:pt x="952" y="538"/>
                  <a:pt x="943" y="571"/>
                  <a:pt x="934" y="605"/>
                </a:cubicBezTo>
                <a:cubicBezTo>
                  <a:pt x="928" y="627"/>
                  <a:pt x="922" y="649"/>
                  <a:pt x="916" y="673"/>
                </a:cubicBezTo>
                <a:cubicBezTo>
                  <a:pt x="905" y="679"/>
                  <a:pt x="894" y="684"/>
                  <a:pt x="883" y="688"/>
                </a:cubicBezTo>
                <a:cubicBezTo>
                  <a:pt x="886" y="673"/>
                  <a:pt x="895" y="658"/>
                  <a:pt x="904" y="641"/>
                </a:cubicBezTo>
                <a:cubicBezTo>
                  <a:pt x="913" y="626"/>
                  <a:pt x="922" y="611"/>
                  <a:pt x="927" y="594"/>
                </a:cubicBezTo>
                <a:cubicBezTo>
                  <a:pt x="934" y="572"/>
                  <a:pt x="934" y="572"/>
                  <a:pt x="934" y="572"/>
                </a:cubicBezTo>
                <a:cubicBezTo>
                  <a:pt x="921" y="591"/>
                  <a:pt x="921" y="591"/>
                  <a:pt x="921" y="591"/>
                </a:cubicBezTo>
                <a:cubicBezTo>
                  <a:pt x="914" y="601"/>
                  <a:pt x="909" y="611"/>
                  <a:pt x="904" y="622"/>
                </a:cubicBezTo>
                <a:cubicBezTo>
                  <a:pt x="899" y="632"/>
                  <a:pt x="894" y="643"/>
                  <a:pt x="887" y="652"/>
                </a:cubicBezTo>
                <a:cubicBezTo>
                  <a:pt x="886" y="639"/>
                  <a:pt x="893" y="623"/>
                  <a:pt x="900" y="608"/>
                </a:cubicBezTo>
                <a:cubicBezTo>
                  <a:pt x="904" y="599"/>
                  <a:pt x="908" y="590"/>
                  <a:pt x="910" y="581"/>
                </a:cubicBezTo>
                <a:cubicBezTo>
                  <a:pt x="915" y="565"/>
                  <a:pt x="915" y="565"/>
                  <a:pt x="915" y="565"/>
                </a:cubicBezTo>
                <a:cubicBezTo>
                  <a:pt x="928" y="552"/>
                  <a:pt x="928" y="552"/>
                  <a:pt x="928" y="552"/>
                </a:cubicBezTo>
                <a:cubicBezTo>
                  <a:pt x="908" y="561"/>
                  <a:pt x="908" y="561"/>
                  <a:pt x="908" y="561"/>
                </a:cubicBezTo>
                <a:cubicBezTo>
                  <a:pt x="905" y="563"/>
                  <a:pt x="900" y="565"/>
                  <a:pt x="896" y="566"/>
                </a:cubicBezTo>
                <a:cubicBezTo>
                  <a:pt x="904" y="559"/>
                  <a:pt x="911" y="551"/>
                  <a:pt x="918" y="542"/>
                </a:cubicBezTo>
                <a:moveTo>
                  <a:pt x="914" y="373"/>
                </a:moveTo>
                <a:cubicBezTo>
                  <a:pt x="916" y="381"/>
                  <a:pt x="916" y="391"/>
                  <a:pt x="917" y="401"/>
                </a:cubicBezTo>
                <a:cubicBezTo>
                  <a:pt x="917" y="404"/>
                  <a:pt x="917" y="408"/>
                  <a:pt x="917" y="412"/>
                </a:cubicBezTo>
                <a:cubicBezTo>
                  <a:pt x="904" y="416"/>
                  <a:pt x="893" y="419"/>
                  <a:pt x="880" y="420"/>
                </a:cubicBezTo>
                <a:cubicBezTo>
                  <a:pt x="890" y="405"/>
                  <a:pt x="901" y="390"/>
                  <a:pt x="914" y="373"/>
                </a:cubicBezTo>
                <a:moveTo>
                  <a:pt x="840" y="206"/>
                </a:moveTo>
                <a:cubicBezTo>
                  <a:pt x="856" y="198"/>
                  <a:pt x="871" y="187"/>
                  <a:pt x="885" y="177"/>
                </a:cubicBezTo>
                <a:cubicBezTo>
                  <a:pt x="896" y="169"/>
                  <a:pt x="907" y="161"/>
                  <a:pt x="918" y="154"/>
                </a:cubicBezTo>
                <a:cubicBezTo>
                  <a:pt x="919" y="168"/>
                  <a:pt x="917" y="182"/>
                  <a:pt x="914" y="195"/>
                </a:cubicBezTo>
                <a:cubicBezTo>
                  <a:pt x="910" y="197"/>
                  <a:pt x="910" y="197"/>
                  <a:pt x="910" y="197"/>
                </a:cubicBezTo>
                <a:cubicBezTo>
                  <a:pt x="904" y="199"/>
                  <a:pt x="898" y="204"/>
                  <a:pt x="892" y="210"/>
                </a:cubicBezTo>
                <a:cubicBezTo>
                  <a:pt x="889" y="214"/>
                  <a:pt x="885" y="217"/>
                  <a:pt x="881" y="221"/>
                </a:cubicBezTo>
                <a:cubicBezTo>
                  <a:pt x="886" y="216"/>
                  <a:pt x="890" y="210"/>
                  <a:pt x="895" y="204"/>
                </a:cubicBezTo>
                <a:cubicBezTo>
                  <a:pt x="906" y="189"/>
                  <a:pt x="906" y="189"/>
                  <a:pt x="906" y="189"/>
                </a:cubicBezTo>
                <a:cubicBezTo>
                  <a:pt x="890" y="199"/>
                  <a:pt x="890" y="199"/>
                  <a:pt x="890" y="199"/>
                </a:cubicBezTo>
                <a:cubicBezTo>
                  <a:pt x="871" y="211"/>
                  <a:pt x="852" y="240"/>
                  <a:pt x="841" y="260"/>
                </a:cubicBezTo>
                <a:cubicBezTo>
                  <a:pt x="837" y="245"/>
                  <a:pt x="839" y="225"/>
                  <a:pt x="840" y="206"/>
                </a:cubicBezTo>
                <a:moveTo>
                  <a:pt x="839" y="279"/>
                </a:moveTo>
                <a:cubicBezTo>
                  <a:pt x="850" y="267"/>
                  <a:pt x="861" y="254"/>
                  <a:pt x="865" y="240"/>
                </a:cubicBezTo>
                <a:cubicBezTo>
                  <a:pt x="886" y="232"/>
                  <a:pt x="900" y="218"/>
                  <a:pt x="912" y="204"/>
                </a:cubicBezTo>
                <a:cubicBezTo>
                  <a:pt x="912" y="207"/>
                  <a:pt x="911" y="209"/>
                  <a:pt x="911" y="211"/>
                </a:cubicBezTo>
                <a:cubicBezTo>
                  <a:pt x="908" y="221"/>
                  <a:pt x="906" y="230"/>
                  <a:pt x="905" y="238"/>
                </a:cubicBezTo>
                <a:cubicBezTo>
                  <a:pt x="905" y="241"/>
                  <a:pt x="905" y="243"/>
                  <a:pt x="905" y="246"/>
                </a:cubicBezTo>
                <a:cubicBezTo>
                  <a:pt x="905" y="250"/>
                  <a:pt x="905" y="254"/>
                  <a:pt x="904" y="257"/>
                </a:cubicBezTo>
                <a:cubicBezTo>
                  <a:pt x="893" y="287"/>
                  <a:pt x="849" y="303"/>
                  <a:pt x="817" y="314"/>
                </a:cubicBezTo>
                <a:cubicBezTo>
                  <a:pt x="815" y="315"/>
                  <a:pt x="815" y="315"/>
                  <a:pt x="815" y="315"/>
                </a:cubicBezTo>
                <a:cubicBezTo>
                  <a:pt x="817" y="311"/>
                  <a:pt x="819" y="307"/>
                  <a:pt x="822" y="302"/>
                </a:cubicBezTo>
                <a:cubicBezTo>
                  <a:pt x="824" y="299"/>
                  <a:pt x="824" y="299"/>
                  <a:pt x="824" y="299"/>
                </a:cubicBezTo>
                <a:cubicBezTo>
                  <a:pt x="828" y="295"/>
                  <a:pt x="831" y="291"/>
                  <a:pt x="834" y="286"/>
                </a:cubicBezTo>
                <a:cubicBezTo>
                  <a:pt x="836" y="284"/>
                  <a:pt x="837" y="282"/>
                  <a:pt x="839" y="279"/>
                </a:cubicBezTo>
                <a:moveTo>
                  <a:pt x="828" y="217"/>
                </a:moveTo>
                <a:cubicBezTo>
                  <a:pt x="827" y="227"/>
                  <a:pt x="829" y="236"/>
                  <a:pt x="830" y="245"/>
                </a:cubicBezTo>
                <a:cubicBezTo>
                  <a:pt x="832" y="254"/>
                  <a:pt x="833" y="263"/>
                  <a:pt x="832" y="270"/>
                </a:cubicBezTo>
                <a:cubicBezTo>
                  <a:pt x="831" y="274"/>
                  <a:pt x="830" y="278"/>
                  <a:pt x="828" y="282"/>
                </a:cubicBezTo>
                <a:cubicBezTo>
                  <a:pt x="824" y="286"/>
                  <a:pt x="820" y="292"/>
                  <a:pt x="816" y="298"/>
                </a:cubicBezTo>
                <a:cubicBezTo>
                  <a:pt x="813" y="302"/>
                  <a:pt x="810" y="306"/>
                  <a:pt x="808" y="310"/>
                </a:cubicBezTo>
                <a:cubicBezTo>
                  <a:pt x="804" y="304"/>
                  <a:pt x="802" y="296"/>
                  <a:pt x="800" y="287"/>
                </a:cubicBezTo>
                <a:cubicBezTo>
                  <a:pt x="798" y="281"/>
                  <a:pt x="797" y="275"/>
                  <a:pt x="794" y="269"/>
                </a:cubicBezTo>
                <a:cubicBezTo>
                  <a:pt x="802" y="249"/>
                  <a:pt x="813" y="231"/>
                  <a:pt x="828" y="217"/>
                </a:cubicBezTo>
                <a:moveTo>
                  <a:pt x="787" y="375"/>
                </a:moveTo>
                <a:cubicBezTo>
                  <a:pt x="791" y="366"/>
                  <a:pt x="796" y="357"/>
                  <a:pt x="800" y="348"/>
                </a:cubicBezTo>
                <a:cubicBezTo>
                  <a:pt x="802" y="353"/>
                  <a:pt x="804" y="359"/>
                  <a:pt x="806" y="365"/>
                </a:cubicBezTo>
                <a:cubicBezTo>
                  <a:pt x="807" y="371"/>
                  <a:pt x="809" y="378"/>
                  <a:pt x="812" y="383"/>
                </a:cubicBezTo>
                <a:cubicBezTo>
                  <a:pt x="810" y="386"/>
                  <a:pt x="809" y="389"/>
                  <a:pt x="808" y="392"/>
                </a:cubicBezTo>
                <a:cubicBezTo>
                  <a:pt x="802" y="407"/>
                  <a:pt x="796" y="423"/>
                  <a:pt x="795" y="445"/>
                </a:cubicBezTo>
                <a:cubicBezTo>
                  <a:pt x="793" y="447"/>
                  <a:pt x="791" y="450"/>
                  <a:pt x="789" y="452"/>
                </a:cubicBezTo>
                <a:cubicBezTo>
                  <a:pt x="782" y="459"/>
                  <a:pt x="775" y="466"/>
                  <a:pt x="767" y="472"/>
                </a:cubicBezTo>
                <a:cubicBezTo>
                  <a:pt x="755" y="435"/>
                  <a:pt x="770" y="406"/>
                  <a:pt x="787" y="375"/>
                </a:cubicBezTo>
                <a:moveTo>
                  <a:pt x="772" y="757"/>
                </a:moveTo>
                <a:cubicBezTo>
                  <a:pt x="749" y="740"/>
                  <a:pt x="723" y="723"/>
                  <a:pt x="691" y="711"/>
                </a:cubicBezTo>
                <a:cubicBezTo>
                  <a:pt x="698" y="679"/>
                  <a:pt x="716" y="662"/>
                  <a:pt x="735" y="643"/>
                </a:cubicBezTo>
                <a:cubicBezTo>
                  <a:pt x="739" y="640"/>
                  <a:pt x="743" y="636"/>
                  <a:pt x="747" y="632"/>
                </a:cubicBezTo>
                <a:cubicBezTo>
                  <a:pt x="762" y="674"/>
                  <a:pt x="770" y="714"/>
                  <a:pt x="772" y="757"/>
                </a:cubicBezTo>
                <a:moveTo>
                  <a:pt x="723" y="635"/>
                </a:moveTo>
                <a:cubicBezTo>
                  <a:pt x="720" y="637"/>
                  <a:pt x="716" y="640"/>
                  <a:pt x="714" y="643"/>
                </a:cubicBezTo>
                <a:cubicBezTo>
                  <a:pt x="710" y="623"/>
                  <a:pt x="716" y="594"/>
                  <a:pt x="723" y="576"/>
                </a:cubicBezTo>
                <a:cubicBezTo>
                  <a:pt x="727" y="581"/>
                  <a:pt x="730" y="587"/>
                  <a:pt x="733" y="593"/>
                </a:cubicBezTo>
                <a:cubicBezTo>
                  <a:pt x="736" y="600"/>
                  <a:pt x="739" y="607"/>
                  <a:pt x="745" y="612"/>
                </a:cubicBezTo>
                <a:cubicBezTo>
                  <a:pt x="738" y="620"/>
                  <a:pt x="730" y="628"/>
                  <a:pt x="723" y="635"/>
                </a:cubicBezTo>
                <a:moveTo>
                  <a:pt x="735" y="550"/>
                </a:moveTo>
                <a:cubicBezTo>
                  <a:pt x="737" y="548"/>
                  <a:pt x="739" y="545"/>
                  <a:pt x="742" y="542"/>
                </a:cubicBezTo>
                <a:cubicBezTo>
                  <a:pt x="742" y="548"/>
                  <a:pt x="743" y="553"/>
                  <a:pt x="742" y="558"/>
                </a:cubicBezTo>
                <a:cubicBezTo>
                  <a:pt x="741" y="557"/>
                  <a:pt x="740" y="556"/>
                  <a:pt x="740" y="556"/>
                </a:cubicBezTo>
                <a:cubicBezTo>
                  <a:pt x="739" y="554"/>
                  <a:pt x="737" y="552"/>
                  <a:pt x="735" y="550"/>
                </a:cubicBezTo>
                <a:moveTo>
                  <a:pt x="609" y="241"/>
                </a:moveTo>
                <a:cubicBezTo>
                  <a:pt x="609" y="203"/>
                  <a:pt x="606" y="168"/>
                  <a:pt x="600" y="138"/>
                </a:cubicBezTo>
                <a:cubicBezTo>
                  <a:pt x="607" y="163"/>
                  <a:pt x="617" y="186"/>
                  <a:pt x="627" y="208"/>
                </a:cubicBezTo>
                <a:cubicBezTo>
                  <a:pt x="628" y="210"/>
                  <a:pt x="628" y="210"/>
                  <a:pt x="628" y="210"/>
                </a:cubicBezTo>
                <a:cubicBezTo>
                  <a:pt x="623" y="216"/>
                  <a:pt x="619" y="223"/>
                  <a:pt x="615" y="230"/>
                </a:cubicBezTo>
                <a:cubicBezTo>
                  <a:pt x="613" y="233"/>
                  <a:pt x="611" y="237"/>
                  <a:pt x="609" y="241"/>
                </a:cubicBezTo>
                <a:moveTo>
                  <a:pt x="614" y="297"/>
                </a:moveTo>
                <a:cubicBezTo>
                  <a:pt x="610" y="271"/>
                  <a:pt x="619" y="252"/>
                  <a:pt x="629" y="230"/>
                </a:cubicBezTo>
                <a:cubicBezTo>
                  <a:pt x="630" y="228"/>
                  <a:pt x="632" y="225"/>
                  <a:pt x="633" y="222"/>
                </a:cubicBezTo>
                <a:cubicBezTo>
                  <a:pt x="707" y="287"/>
                  <a:pt x="744" y="389"/>
                  <a:pt x="742" y="528"/>
                </a:cubicBezTo>
                <a:cubicBezTo>
                  <a:pt x="741" y="530"/>
                  <a:pt x="739" y="531"/>
                  <a:pt x="737" y="533"/>
                </a:cubicBezTo>
                <a:cubicBezTo>
                  <a:pt x="735" y="535"/>
                  <a:pt x="732" y="538"/>
                  <a:pt x="730" y="541"/>
                </a:cubicBezTo>
                <a:cubicBezTo>
                  <a:pt x="672" y="482"/>
                  <a:pt x="627" y="387"/>
                  <a:pt x="614" y="297"/>
                </a:cubicBezTo>
                <a:moveTo>
                  <a:pt x="632" y="462"/>
                </a:moveTo>
                <a:cubicBezTo>
                  <a:pt x="635" y="456"/>
                  <a:pt x="637" y="451"/>
                  <a:pt x="640" y="445"/>
                </a:cubicBezTo>
                <a:cubicBezTo>
                  <a:pt x="644" y="450"/>
                  <a:pt x="647" y="456"/>
                  <a:pt x="650" y="463"/>
                </a:cubicBezTo>
                <a:cubicBezTo>
                  <a:pt x="652" y="466"/>
                  <a:pt x="653" y="469"/>
                  <a:pt x="656" y="473"/>
                </a:cubicBezTo>
                <a:cubicBezTo>
                  <a:pt x="652" y="472"/>
                  <a:pt x="648" y="470"/>
                  <a:pt x="643" y="468"/>
                </a:cubicBezTo>
                <a:cubicBezTo>
                  <a:pt x="640" y="466"/>
                  <a:pt x="636" y="464"/>
                  <a:pt x="632" y="463"/>
                </a:cubicBezTo>
                <a:cubicBezTo>
                  <a:pt x="632" y="462"/>
                  <a:pt x="632" y="462"/>
                  <a:pt x="632" y="462"/>
                </a:cubicBezTo>
                <a:moveTo>
                  <a:pt x="626" y="473"/>
                </a:moveTo>
                <a:cubicBezTo>
                  <a:pt x="637" y="481"/>
                  <a:pt x="650" y="489"/>
                  <a:pt x="668" y="493"/>
                </a:cubicBezTo>
                <a:cubicBezTo>
                  <a:pt x="682" y="514"/>
                  <a:pt x="696" y="536"/>
                  <a:pt x="716" y="565"/>
                </a:cubicBezTo>
                <a:cubicBezTo>
                  <a:pt x="707" y="588"/>
                  <a:pt x="699" y="624"/>
                  <a:pt x="703" y="652"/>
                </a:cubicBezTo>
                <a:cubicBezTo>
                  <a:pt x="690" y="667"/>
                  <a:pt x="681" y="687"/>
                  <a:pt x="674" y="704"/>
                </a:cubicBezTo>
                <a:cubicBezTo>
                  <a:pt x="639" y="698"/>
                  <a:pt x="626" y="674"/>
                  <a:pt x="612" y="648"/>
                </a:cubicBezTo>
                <a:cubicBezTo>
                  <a:pt x="609" y="644"/>
                  <a:pt x="607" y="640"/>
                  <a:pt x="605" y="635"/>
                </a:cubicBezTo>
                <a:cubicBezTo>
                  <a:pt x="609" y="618"/>
                  <a:pt x="620" y="609"/>
                  <a:pt x="631" y="599"/>
                </a:cubicBezTo>
                <a:cubicBezTo>
                  <a:pt x="642" y="589"/>
                  <a:pt x="654" y="579"/>
                  <a:pt x="659" y="561"/>
                </a:cubicBezTo>
                <a:cubicBezTo>
                  <a:pt x="652" y="558"/>
                  <a:pt x="652" y="558"/>
                  <a:pt x="652" y="558"/>
                </a:cubicBezTo>
                <a:cubicBezTo>
                  <a:pt x="646" y="571"/>
                  <a:pt x="637" y="580"/>
                  <a:pt x="627" y="589"/>
                </a:cubicBezTo>
                <a:cubicBezTo>
                  <a:pt x="617" y="597"/>
                  <a:pt x="608" y="606"/>
                  <a:pt x="601" y="619"/>
                </a:cubicBezTo>
                <a:cubicBezTo>
                  <a:pt x="594" y="599"/>
                  <a:pt x="594" y="569"/>
                  <a:pt x="600" y="536"/>
                </a:cubicBezTo>
                <a:cubicBezTo>
                  <a:pt x="601" y="532"/>
                  <a:pt x="601" y="532"/>
                  <a:pt x="601" y="532"/>
                </a:cubicBezTo>
                <a:cubicBezTo>
                  <a:pt x="605" y="507"/>
                  <a:pt x="611" y="480"/>
                  <a:pt x="626" y="473"/>
                </a:cubicBezTo>
                <a:moveTo>
                  <a:pt x="493" y="469"/>
                </a:moveTo>
                <a:cubicBezTo>
                  <a:pt x="498" y="445"/>
                  <a:pt x="509" y="430"/>
                  <a:pt x="522" y="414"/>
                </a:cubicBezTo>
                <a:cubicBezTo>
                  <a:pt x="525" y="410"/>
                  <a:pt x="528" y="405"/>
                  <a:pt x="531" y="401"/>
                </a:cubicBezTo>
                <a:cubicBezTo>
                  <a:pt x="534" y="396"/>
                  <a:pt x="534" y="396"/>
                  <a:pt x="534" y="396"/>
                </a:cubicBezTo>
                <a:cubicBezTo>
                  <a:pt x="528" y="395"/>
                  <a:pt x="528" y="395"/>
                  <a:pt x="528" y="395"/>
                </a:cubicBezTo>
                <a:cubicBezTo>
                  <a:pt x="520" y="395"/>
                  <a:pt x="516" y="404"/>
                  <a:pt x="511" y="412"/>
                </a:cubicBezTo>
                <a:cubicBezTo>
                  <a:pt x="510" y="413"/>
                  <a:pt x="510" y="413"/>
                  <a:pt x="510" y="413"/>
                </a:cubicBezTo>
                <a:cubicBezTo>
                  <a:pt x="511" y="408"/>
                  <a:pt x="511" y="403"/>
                  <a:pt x="512" y="398"/>
                </a:cubicBezTo>
                <a:cubicBezTo>
                  <a:pt x="513" y="388"/>
                  <a:pt x="514" y="378"/>
                  <a:pt x="514" y="369"/>
                </a:cubicBezTo>
                <a:cubicBezTo>
                  <a:pt x="507" y="368"/>
                  <a:pt x="507" y="368"/>
                  <a:pt x="507" y="368"/>
                </a:cubicBezTo>
                <a:cubicBezTo>
                  <a:pt x="505" y="380"/>
                  <a:pt x="505" y="380"/>
                  <a:pt x="505" y="380"/>
                </a:cubicBezTo>
                <a:cubicBezTo>
                  <a:pt x="501" y="406"/>
                  <a:pt x="497" y="428"/>
                  <a:pt x="488" y="453"/>
                </a:cubicBezTo>
                <a:cubicBezTo>
                  <a:pt x="484" y="444"/>
                  <a:pt x="477" y="435"/>
                  <a:pt x="471" y="428"/>
                </a:cubicBezTo>
                <a:cubicBezTo>
                  <a:pt x="462" y="415"/>
                  <a:pt x="453" y="404"/>
                  <a:pt x="452" y="389"/>
                </a:cubicBezTo>
                <a:cubicBezTo>
                  <a:pt x="451" y="376"/>
                  <a:pt x="457" y="364"/>
                  <a:pt x="464" y="351"/>
                </a:cubicBezTo>
                <a:cubicBezTo>
                  <a:pt x="470" y="337"/>
                  <a:pt x="478" y="323"/>
                  <a:pt x="479" y="305"/>
                </a:cubicBezTo>
                <a:cubicBezTo>
                  <a:pt x="493" y="323"/>
                  <a:pt x="507" y="341"/>
                  <a:pt x="520" y="359"/>
                </a:cubicBezTo>
                <a:cubicBezTo>
                  <a:pt x="544" y="393"/>
                  <a:pt x="569" y="428"/>
                  <a:pt x="603" y="456"/>
                </a:cubicBezTo>
                <a:cubicBezTo>
                  <a:pt x="602" y="484"/>
                  <a:pt x="598" y="506"/>
                  <a:pt x="591" y="525"/>
                </a:cubicBezTo>
                <a:cubicBezTo>
                  <a:pt x="586" y="519"/>
                  <a:pt x="583" y="511"/>
                  <a:pt x="580" y="503"/>
                </a:cubicBezTo>
                <a:cubicBezTo>
                  <a:pt x="577" y="494"/>
                  <a:pt x="574" y="485"/>
                  <a:pt x="568" y="478"/>
                </a:cubicBezTo>
                <a:cubicBezTo>
                  <a:pt x="564" y="474"/>
                  <a:pt x="564" y="474"/>
                  <a:pt x="564" y="474"/>
                </a:cubicBezTo>
                <a:cubicBezTo>
                  <a:pt x="565" y="474"/>
                  <a:pt x="565" y="474"/>
                  <a:pt x="565" y="474"/>
                </a:cubicBezTo>
                <a:cubicBezTo>
                  <a:pt x="571" y="471"/>
                  <a:pt x="571" y="471"/>
                  <a:pt x="571" y="471"/>
                </a:cubicBezTo>
                <a:cubicBezTo>
                  <a:pt x="566" y="468"/>
                  <a:pt x="566" y="468"/>
                  <a:pt x="566" y="468"/>
                </a:cubicBezTo>
                <a:cubicBezTo>
                  <a:pt x="564" y="466"/>
                  <a:pt x="564" y="463"/>
                  <a:pt x="563" y="459"/>
                </a:cubicBezTo>
                <a:cubicBezTo>
                  <a:pt x="563" y="454"/>
                  <a:pt x="562" y="449"/>
                  <a:pt x="558" y="445"/>
                </a:cubicBezTo>
                <a:cubicBezTo>
                  <a:pt x="552" y="441"/>
                  <a:pt x="552" y="441"/>
                  <a:pt x="552" y="441"/>
                </a:cubicBezTo>
                <a:cubicBezTo>
                  <a:pt x="552" y="448"/>
                  <a:pt x="552" y="448"/>
                  <a:pt x="552" y="448"/>
                </a:cubicBezTo>
                <a:cubicBezTo>
                  <a:pt x="553" y="465"/>
                  <a:pt x="556" y="471"/>
                  <a:pt x="559" y="473"/>
                </a:cubicBezTo>
                <a:cubicBezTo>
                  <a:pt x="563" y="484"/>
                  <a:pt x="563" y="484"/>
                  <a:pt x="563" y="484"/>
                </a:cubicBezTo>
                <a:cubicBezTo>
                  <a:pt x="569" y="502"/>
                  <a:pt x="576" y="521"/>
                  <a:pt x="587" y="536"/>
                </a:cubicBezTo>
                <a:cubicBezTo>
                  <a:pt x="575" y="604"/>
                  <a:pt x="591" y="648"/>
                  <a:pt x="610" y="682"/>
                </a:cubicBezTo>
                <a:cubicBezTo>
                  <a:pt x="565" y="666"/>
                  <a:pt x="531" y="639"/>
                  <a:pt x="511" y="601"/>
                </a:cubicBezTo>
                <a:cubicBezTo>
                  <a:pt x="518" y="545"/>
                  <a:pt x="503" y="494"/>
                  <a:pt x="493" y="469"/>
                </a:cubicBezTo>
                <a:moveTo>
                  <a:pt x="407" y="693"/>
                </a:moveTo>
                <a:cubicBezTo>
                  <a:pt x="412" y="687"/>
                  <a:pt x="421" y="684"/>
                  <a:pt x="432" y="685"/>
                </a:cubicBezTo>
                <a:cubicBezTo>
                  <a:pt x="434" y="685"/>
                  <a:pt x="435" y="685"/>
                  <a:pt x="437" y="685"/>
                </a:cubicBezTo>
                <a:cubicBezTo>
                  <a:pt x="432" y="687"/>
                  <a:pt x="425" y="689"/>
                  <a:pt x="422" y="690"/>
                </a:cubicBezTo>
                <a:cubicBezTo>
                  <a:pt x="418" y="691"/>
                  <a:pt x="414" y="692"/>
                  <a:pt x="411" y="693"/>
                </a:cubicBezTo>
                <a:cubicBezTo>
                  <a:pt x="405" y="695"/>
                  <a:pt x="405" y="695"/>
                  <a:pt x="405" y="695"/>
                </a:cubicBezTo>
                <a:cubicBezTo>
                  <a:pt x="406" y="695"/>
                  <a:pt x="406" y="694"/>
                  <a:pt x="407" y="693"/>
                </a:cubicBezTo>
                <a:moveTo>
                  <a:pt x="465" y="714"/>
                </a:moveTo>
                <a:cubicBezTo>
                  <a:pt x="443" y="714"/>
                  <a:pt x="421" y="713"/>
                  <a:pt x="401" y="715"/>
                </a:cubicBezTo>
                <a:cubicBezTo>
                  <a:pt x="400" y="709"/>
                  <a:pt x="401" y="703"/>
                  <a:pt x="404" y="698"/>
                </a:cubicBezTo>
                <a:cubicBezTo>
                  <a:pt x="411" y="700"/>
                  <a:pt x="411" y="700"/>
                  <a:pt x="411" y="700"/>
                </a:cubicBezTo>
                <a:cubicBezTo>
                  <a:pt x="420" y="703"/>
                  <a:pt x="432" y="698"/>
                  <a:pt x="442" y="693"/>
                </a:cubicBezTo>
                <a:cubicBezTo>
                  <a:pt x="445" y="692"/>
                  <a:pt x="447" y="691"/>
                  <a:pt x="450" y="690"/>
                </a:cubicBezTo>
                <a:cubicBezTo>
                  <a:pt x="454" y="691"/>
                  <a:pt x="458" y="692"/>
                  <a:pt x="463" y="693"/>
                </a:cubicBezTo>
                <a:cubicBezTo>
                  <a:pt x="479" y="698"/>
                  <a:pt x="494" y="703"/>
                  <a:pt x="501" y="714"/>
                </a:cubicBezTo>
                <a:cubicBezTo>
                  <a:pt x="489" y="714"/>
                  <a:pt x="477" y="714"/>
                  <a:pt x="465" y="714"/>
                </a:cubicBezTo>
                <a:moveTo>
                  <a:pt x="561" y="725"/>
                </a:moveTo>
                <a:cubicBezTo>
                  <a:pt x="549" y="723"/>
                  <a:pt x="536" y="721"/>
                  <a:pt x="524" y="715"/>
                </a:cubicBezTo>
                <a:cubicBezTo>
                  <a:pt x="516" y="712"/>
                  <a:pt x="510" y="707"/>
                  <a:pt x="502" y="701"/>
                </a:cubicBezTo>
                <a:cubicBezTo>
                  <a:pt x="491" y="692"/>
                  <a:pt x="479" y="683"/>
                  <a:pt x="463" y="679"/>
                </a:cubicBezTo>
                <a:cubicBezTo>
                  <a:pt x="458" y="678"/>
                  <a:pt x="453" y="677"/>
                  <a:pt x="448" y="677"/>
                </a:cubicBezTo>
                <a:cubicBezTo>
                  <a:pt x="443" y="677"/>
                  <a:pt x="439" y="677"/>
                  <a:pt x="434" y="677"/>
                </a:cubicBezTo>
                <a:cubicBezTo>
                  <a:pt x="429" y="676"/>
                  <a:pt x="424" y="676"/>
                  <a:pt x="419" y="676"/>
                </a:cubicBezTo>
                <a:cubicBezTo>
                  <a:pt x="435" y="652"/>
                  <a:pt x="470" y="649"/>
                  <a:pt x="506" y="645"/>
                </a:cubicBezTo>
                <a:cubicBezTo>
                  <a:pt x="510" y="645"/>
                  <a:pt x="514" y="644"/>
                  <a:pt x="519" y="644"/>
                </a:cubicBezTo>
                <a:cubicBezTo>
                  <a:pt x="522" y="647"/>
                  <a:pt x="526" y="651"/>
                  <a:pt x="530" y="654"/>
                </a:cubicBezTo>
                <a:cubicBezTo>
                  <a:pt x="547" y="671"/>
                  <a:pt x="566" y="690"/>
                  <a:pt x="593" y="702"/>
                </a:cubicBezTo>
                <a:cubicBezTo>
                  <a:pt x="604" y="706"/>
                  <a:pt x="616" y="709"/>
                  <a:pt x="628" y="711"/>
                </a:cubicBezTo>
                <a:cubicBezTo>
                  <a:pt x="635" y="712"/>
                  <a:pt x="642" y="714"/>
                  <a:pt x="649" y="716"/>
                </a:cubicBezTo>
                <a:cubicBezTo>
                  <a:pt x="697" y="730"/>
                  <a:pt x="769" y="771"/>
                  <a:pt x="781" y="811"/>
                </a:cubicBezTo>
                <a:cubicBezTo>
                  <a:pt x="784" y="824"/>
                  <a:pt x="784" y="838"/>
                  <a:pt x="783" y="854"/>
                </a:cubicBezTo>
                <a:cubicBezTo>
                  <a:pt x="783" y="865"/>
                  <a:pt x="783" y="875"/>
                  <a:pt x="784" y="886"/>
                </a:cubicBezTo>
                <a:cubicBezTo>
                  <a:pt x="751" y="838"/>
                  <a:pt x="712" y="791"/>
                  <a:pt x="656" y="762"/>
                </a:cubicBezTo>
                <a:cubicBezTo>
                  <a:pt x="634" y="751"/>
                  <a:pt x="614" y="742"/>
                  <a:pt x="595" y="734"/>
                </a:cubicBezTo>
                <a:cubicBezTo>
                  <a:pt x="584" y="730"/>
                  <a:pt x="573" y="728"/>
                  <a:pt x="561" y="725"/>
                </a:cubicBezTo>
                <a:moveTo>
                  <a:pt x="575" y="896"/>
                </a:moveTo>
                <a:cubicBezTo>
                  <a:pt x="551" y="880"/>
                  <a:pt x="529" y="865"/>
                  <a:pt x="500" y="860"/>
                </a:cubicBezTo>
                <a:cubicBezTo>
                  <a:pt x="475" y="856"/>
                  <a:pt x="454" y="860"/>
                  <a:pt x="436" y="867"/>
                </a:cubicBezTo>
                <a:cubicBezTo>
                  <a:pt x="441" y="863"/>
                  <a:pt x="445" y="858"/>
                  <a:pt x="449" y="854"/>
                </a:cubicBezTo>
                <a:cubicBezTo>
                  <a:pt x="459" y="844"/>
                  <a:pt x="468" y="834"/>
                  <a:pt x="479" y="826"/>
                </a:cubicBezTo>
                <a:cubicBezTo>
                  <a:pt x="490" y="818"/>
                  <a:pt x="506" y="811"/>
                  <a:pt x="523" y="804"/>
                </a:cubicBezTo>
                <a:cubicBezTo>
                  <a:pt x="529" y="802"/>
                  <a:pt x="534" y="800"/>
                  <a:pt x="539" y="797"/>
                </a:cubicBezTo>
                <a:cubicBezTo>
                  <a:pt x="546" y="795"/>
                  <a:pt x="552" y="792"/>
                  <a:pt x="559" y="789"/>
                </a:cubicBezTo>
                <a:cubicBezTo>
                  <a:pt x="575" y="781"/>
                  <a:pt x="591" y="774"/>
                  <a:pt x="604" y="771"/>
                </a:cubicBezTo>
                <a:cubicBezTo>
                  <a:pt x="608" y="770"/>
                  <a:pt x="613" y="770"/>
                  <a:pt x="618" y="770"/>
                </a:cubicBezTo>
                <a:cubicBezTo>
                  <a:pt x="648" y="772"/>
                  <a:pt x="682" y="797"/>
                  <a:pt x="697" y="814"/>
                </a:cubicBezTo>
                <a:cubicBezTo>
                  <a:pt x="712" y="832"/>
                  <a:pt x="727" y="855"/>
                  <a:pt x="742" y="878"/>
                </a:cubicBezTo>
                <a:cubicBezTo>
                  <a:pt x="746" y="884"/>
                  <a:pt x="746" y="884"/>
                  <a:pt x="746" y="884"/>
                </a:cubicBezTo>
                <a:cubicBezTo>
                  <a:pt x="749" y="889"/>
                  <a:pt x="753" y="894"/>
                  <a:pt x="756" y="898"/>
                </a:cubicBezTo>
                <a:cubicBezTo>
                  <a:pt x="768" y="916"/>
                  <a:pt x="781" y="934"/>
                  <a:pt x="783" y="953"/>
                </a:cubicBezTo>
                <a:cubicBezTo>
                  <a:pt x="768" y="945"/>
                  <a:pt x="750" y="943"/>
                  <a:pt x="735" y="942"/>
                </a:cubicBezTo>
                <a:cubicBezTo>
                  <a:pt x="727" y="941"/>
                  <a:pt x="719" y="941"/>
                  <a:pt x="711" y="940"/>
                </a:cubicBezTo>
                <a:cubicBezTo>
                  <a:pt x="698" y="940"/>
                  <a:pt x="684" y="939"/>
                  <a:pt x="671" y="938"/>
                </a:cubicBezTo>
                <a:cubicBezTo>
                  <a:pt x="630" y="932"/>
                  <a:pt x="602" y="913"/>
                  <a:pt x="575" y="896"/>
                </a:cubicBezTo>
                <a:moveTo>
                  <a:pt x="542" y="948"/>
                </a:moveTo>
                <a:cubicBezTo>
                  <a:pt x="544" y="946"/>
                  <a:pt x="545" y="944"/>
                  <a:pt x="546" y="943"/>
                </a:cubicBezTo>
                <a:cubicBezTo>
                  <a:pt x="565" y="940"/>
                  <a:pt x="582" y="933"/>
                  <a:pt x="597" y="926"/>
                </a:cubicBezTo>
                <a:cubicBezTo>
                  <a:pt x="619" y="944"/>
                  <a:pt x="653" y="954"/>
                  <a:pt x="704" y="958"/>
                </a:cubicBezTo>
                <a:cubicBezTo>
                  <a:pt x="708" y="958"/>
                  <a:pt x="712" y="958"/>
                  <a:pt x="716" y="958"/>
                </a:cubicBezTo>
                <a:cubicBezTo>
                  <a:pt x="714" y="960"/>
                  <a:pt x="713" y="961"/>
                  <a:pt x="711" y="963"/>
                </a:cubicBezTo>
                <a:cubicBezTo>
                  <a:pt x="702" y="970"/>
                  <a:pt x="694" y="977"/>
                  <a:pt x="683" y="981"/>
                </a:cubicBezTo>
                <a:cubicBezTo>
                  <a:pt x="647" y="967"/>
                  <a:pt x="601" y="957"/>
                  <a:pt x="554" y="954"/>
                </a:cubicBezTo>
                <a:cubicBezTo>
                  <a:pt x="549" y="953"/>
                  <a:pt x="544" y="953"/>
                  <a:pt x="539" y="953"/>
                </a:cubicBezTo>
                <a:cubicBezTo>
                  <a:pt x="540" y="951"/>
                  <a:pt x="541" y="950"/>
                  <a:pt x="542" y="948"/>
                </a:cubicBezTo>
                <a:moveTo>
                  <a:pt x="561" y="974"/>
                </a:moveTo>
                <a:cubicBezTo>
                  <a:pt x="572" y="975"/>
                  <a:pt x="583" y="976"/>
                  <a:pt x="594" y="979"/>
                </a:cubicBezTo>
                <a:cubicBezTo>
                  <a:pt x="561" y="995"/>
                  <a:pt x="543" y="1028"/>
                  <a:pt x="525" y="1060"/>
                </a:cubicBezTo>
                <a:cubicBezTo>
                  <a:pt x="514" y="1081"/>
                  <a:pt x="502" y="1102"/>
                  <a:pt x="487" y="1118"/>
                </a:cubicBezTo>
                <a:cubicBezTo>
                  <a:pt x="483" y="1117"/>
                  <a:pt x="479" y="1117"/>
                  <a:pt x="476" y="1116"/>
                </a:cubicBezTo>
                <a:cubicBezTo>
                  <a:pt x="468" y="1114"/>
                  <a:pt x="460" y="1112"/>
                  <a:pt x="451" y="1112"/>
                </a:cubicBezTo>
                <a:cubicBezTo>
                  <a:pt x="450" y="1111"/>
                  <a:pt x="449" y="1111"/>
                  <a:pt x="448" y="1111"/>
                </a:cubicBezTo>
                <a:cubicBezTo>
                  <a:pt x="451" y="1100"/>
                  <a:pt x="450" y="1085"/>
                  <a:pt x="450" y="1070"/>
                </a:cubicBezTo>
                <a:cubicBezTo>
                  <a:pt x="449" y="1044"/>
                  <a:pt x="449" y="1016"/>
                  <a:pt x="461" y="1001"/>
                </a:cubicBezTo>
                <a:cubicBezTo>
                  <a:pt x="477" y="981"/>
                  <a:pt x="516" y="970"/>
                  <a:pt x="561" y="974"/>
                </a:cubicBezTo>
                <a:moveTo>
                  <a:pt x="536" y="1102"/>
                </a:moveTo>
                <a:cubicBezTo>
                  <a:pt x="541" y="1096"/>
                  <a:pt x="543" y="1088"/>
                  <a:pt x="545" y="1080"/>
                </a:cubicBezTo>
                <a:cubicBezTo>
                  <a:pt x="545" y="1080"/>
                  <a:pt x="545" y="1079"/>
                  <a:pt x="546" y="1078"/>
                </a:cubicBezTo>
                <a:cubicBezTo>
                  <a:pt x="549" y="1090"/>
                  <a:pt x="547" y="1105"/>
                  <a:pt x="541" y="1114"/>
                </a:cubicBezTo>
                <a:cubicBezTo>
                  <a:pt x="533" y="1126"/>
                  <a:pt x="533" y="1126"/>
                  <a:pt x="533" y="1126"/>
                </a:cubicBezTo>
                <a:cubicBezTo>
                  <a:pt x="523" y="1125"/>
                  <a:pt x="514" y="1125"/>
                  <a:pt x="505" y="1127"/>
                </a:cubicBezTo>
                <a:cubicBezTo>
                  <a:pt x="504" y="1124"/>
                  <a:pt x="501" y="1123"/>
                  <a:pt x="499" y="1123"/>
                </a:cubicBezTo>
                <a:cubicBezTo>
                  <a:pt x="517" y="1102"/>
                  <a:pt x="528" y="1079"/>
                  <a:pt x="540" y="1053"/>
                </a:cubicBezTo>
                <a:cubicBezTo>
                  <a:pt x="541" y="1052"/>
                  <a:pt x="542" y="1051"/>
                  <a:pt x="542" y="1049"/>
                </a:cubicBezTo>
                <a:cubicBezTo>
                  <a:pt x="542" y="1057"/>
                  <a:pt x="539" y="1066"/>
                  <a:pt x="536" y="1075"/>
                </a:cubicBezTo>
                <a:cubicBezTo>
                  <a:pt x="534" y="1083"/>
                  <a:pt x="531" y="1091"/>
                  <a:pt x="530" y="1099"/>
                </a:cubicBezTo>
                <a:cubicBezTo>
                  <a:pt x="528" y="1113"/>
                  <a:pt x="528" y="1113"/>
                  <a:pt x="528" y="1113"/>
                </a:cubicBezTo>
                <a:cubicBezTo>
                  <a:pt x="536" y="1102"/>
                  <a:pt x="536" y="1102"/>
                  <a:pt x="536" y="1102"/>
                </a:cubicBezTo>
                <a:moveTo>
                  <a:pt x="487" y="1129"/>
                </a:moveTo>
                <a:cubicBezTo>
                  <a:pt x="472" y="1134"/>
                  <a:pt x="462" y="1145"/>
                  <a:pt x="451" y="1156"/>
                </a:cubicBezTo>
                <a:cubicBezTo>
                  <a:pt x="451" y="1156"/>
                  <a:pt x="450" y="1157"/>
                  <a:pt x="450" y="1157"/>
                </a:cubicBezTo>
                <a:cubicBezTo>
                  <a:pt x="447" y="1147"/>
                  <a:pt x="446" y="1135"/>
                  <a:pt x="447" y="1121"/>
                </a:cubicBezTo>
                <a:cubicBezTo>
                  <a:pt x="462" y="1122"/>
                  <a:pt x="475" y="1125"/>
                  <a:pt x="487" y="1129"/>
                </a:cubicBezTo>
                <a:moveTo>
                  <a:pt x="279" y="1193"/>
                </a:moveTo>
                <a:cubicBezTo>
                  <a:pt x="287" y="1175"/>
                  <a:pt x="296" y="1153"/>
                  <a:pt x="293" y="1130"/>
                </a:cubicBezTo>
                <a:cubicBezTo>
                  <a:pt x="309" y="1113"/>
                  <a:pt x="321" y="1091"/>
                  <a:pt x="332" y="1070"/>
                </a:cubicBezTo>
                <a:cubicBezTo>
                  <a:pt x="346" y="1043"/>
                  <a:pt x="360" y="1015"/>
                  <a:pt x="384" y="997"/>
                </a:cubicBezTo>
                <a:cubicBezTo>
                  <a:pt x="406" y="982"/>
                  <a:pt x="439" y="980"/>
                  <a:pt x="472" y="978"/>
                </a:cubicBezTo>
                <a:cubicBezTo>
                  <a:pt x="430" y="1001"/>
                  <a:pt x="403" y="1041"/>
                  <a:pt x="376" y="1080"/>
                </a:cubicBezTo>
                <a:cubicBezTo>
                  <a:pt x="359" y="1106"/>
                  <a:pt x="342" y="1132"/>
                  <a:pt x="320" y="1153"/>
                </a:cubicBezTo>
                <a:cubicBezTo>
                  <a:pt x="308" y="1172"/>
                  <a:pt x="293" y="1188"/>
                  <a:pt x="276" y="1202"/>
                </a:cubicBezTo>
                <a:cubicBezTo>
                  <a:pt x="277" y="1199"/>
                  <a:pt x="278" y="1196"/>
                  <a:pt x="279" y="1193"/>
                </a:cubicBezTo>
                <a:moveTo>
                  <a:pt x="438" y="1112"/>
                </a:moveTo>
                <a:cubicBezTo>
                  <a:pt x="438" y="1112"/>
                  <a:pt x="438" y="1112"/>
                  <a:pt x="438" y="1112"/>
                </a:cubicBezTo>
                <a:cubicBezTo>
                  <a:pt x="435" y="1112"/>
                  <a:pt x="431" y="1112"/>
                  <a:pt x="429" y="1116"/>
                </a:cubicBezTo>
                <a:cubicBezTo>
                  <a:pt x="428" y="1117"/>
                  <a:pt x="428" y="1117"/>
                  <a:pt x="428" y="1117"/>
                </a:cubicBezTo>
                <a:cubicBezTo>
                  <a:pt x="428" y="1118"/>
                  <a:pt x="428" y="1118"/>
                  <a:pt x="428" y="1118"/>
                </a:cubicBezTo>
                <a:cubicBezTo>
                  <a:pt x="428" y="1121"/>
                  <a:pt x="430" y="1123"/>
                  <a:pt x="432" y="1123"/>
                </a:cubicBezTo>
                <a:cubicBezTo>
                  <a:pt x="434" y="1123"/>
                  <a:pt x="435" y="1123"/>
                  <a:pt x="436" y="1122"/>
                </a:cubicBezTo>
                <a:cubicBezTo>
                  <a:pt x="437" y="1122"/>
                  <a:pt x="437" y="1122"/>
                  <a:pt x="437" y="1122"/>
                </a:cubicBezTo>
                <a:cubicBezTo>
                  <a:pt x="434" y="1142"/>
                  <a:pt x="430" y="1159"/>
                  <a:pt x="424" y="1173"/>
                </a:cubicBezTo>
                <a:cubicBezTo>
                  <a:pt x="419" y="1188"/>
                  <a:pt x="419" y="1188"/>
                  <a:pt x="419" y="1188"/>
                </a:cubicBezTo>
                <a:cubicBezTo>
                  <a:pt x="423" y="1184"/>
                  <a:pt x="423" y="1184"/>
                  <a:pt x="423" y="1184"/>
                </a:cubicBezTo>
                <a:cubicBezTo>
                  <a:pt x="423" y="1184"/>
                  <a:pt x="423" y="1184"/>
                  <a:pt x="423" y="1184"/>
                </a:cubicBezTo>
                <a:cubicBezTo>
                  <a:pt x="417" y="1194"/>
                  <a:pt x="404" y="1201"/>
                  <a:pt x="384" y="1207"/>
                </a:cubicBezTo>
                <a:cubicBezTo>
                  <a:pt x="386" y="1204"/>
                  <a:pt x="386" y="1204"/>
                  <a:pt x="386" y="1204"/>
                </a:cubicBezTo>
                <a:cubicBezTo>
                  <a:pt x="380" y="1208"/>
                  <a:pt x="380" y="1208"/>
                  <a:pt x="380" y="1208"/>
                </a:cubicBezTo>
                <a:cubicBezTo>
                  <a:pt x="372" y="1210"/>
                  <a:pt x="363" y="1212"/>
                  <a:pt x="353" y="1213"/>
                </a:cubicBezTo>
                <a:cubicBezTo>
                  <a:pt x="358" y="1197"/>
                  <a:pt x="356" y="1181"/>
                  <a:pt x="354" y="1167"/>
                </a:cubicBezTo>
                <a:cubicBezTo>
                  <a:pt x="353" y="1156"/>
                  <a:pt x="351" y="1145"/>
                  <a:pt x="354" y="1134"/>
                </a:cubicBezTo>
                <a:cubicBezTo>
                  <a:pt x="356" y="1124"/>
                  <a:pt x="369" y="1110"/>
                  <a:pt x="379" y="1098"/>
                </a:cubicBezTo>
                <a:cubicBezTo>
                  <a:pt x="385" y="1091"/>
                  <a:pt x="391" y="1085"/>
                  <a:pt x="395" y="1080"/>
                </a:cubicBezTo>
                <a:cubicBezTo>
                  <a:pt x="399" y="1074"/>
                  <a:pt x="402" y="1069"/>
                  <a:pt x="406" y="1064"/>
                </a:cubicBezTo>
                <a:cubicBezTo>
                  <a:pt x="419" y="1045"/>
                  <a:pt x="430" y="1030"/>
                  <a:pt x="444" y="1016"/>
                </a:cubicBezTo>
                <a:cubicBezTo>
                  <a:pt x="442" y="1033"/>
                  <a:pt x="441" y="1054"/>
                  <a:pt x="440" y="1075"/>
                </a:cubicBezTo>
                <a:cubicBezTo>
                  <a:pt x="440" y="1087"/>
                  <a:pt x="439" y="1100"/>
                  <a:pt x="438" y="1112"/>
                </a:cubicBezTo>
                <a:moveTo>
                  <a:pt x="439" y="1161"/>
                </a:moveTo>
                <a:cubicBezTo>
                  <a:pt x="438" y="1166"/>
                  <a:pt x="436" y="1171"/>
                  <a:pt x="434" y="1175"/>
                </a:cubicBezTo>
                <a:cubicBezTo>
                  <a:pt x="435" y="1171"/>
                  <a:pt x="435" y="1171"/>
                  <a:pt x="435" y="1171"/>
                </a:cubicBezTo>
                <a:cubicBezTo>
                  <a:pt x="436" y="1168"/>
                  <a:pt x="438" y="1164"/>
                  <a:pt x="439" y="1161"/>
                </a:cubicBezTo>
                <a:moveTo>
                  <a:pt x="343" y="1215"/>
                </a:moveTo>
                <a:cubicBezTo>
                  <a:pt x="338" y="1216"/>
                  <a:pt x="334" y="1217"/>
                  <a:pt x="329" y="1218"/>
                </a:cubicBezTo>
                <a:cubicBezTo>
                  <a:pt x="324" y="1219"/>
                  <a:pt x="318" y="1220"/>
                  <a:pt x="313" y="1221"/>
                </a:cubicBezTo>
                <a:cubicBezTo>
                  <a:pt x="306" y="1224"/>
                  <a:pt x="306" y="1224"/>
                  <a:pt x="306" y="1224"/>
                </a:cubicBezTo>
                <a:cubicBezTo>
                  <a:pt x="312" y="1228"/>
                  <a:pt x="312" y="1228"/>
                  <a:pt x="312" y="1228"/>
                </a:cubicBezTo>
                <a:cubicBezTo>
                  <a:pt x="317" y="1231"/>
                  <a:pt x="323" y="1230"/>
                  <a:pt x="329" y="1228"/>
                </a:cubicBezTo>
                <a:cubicBezTo>
                  <a:pt x="332" y="1227"/>
                  <a:pt x="336" y="1227"/>
                  <a:pt x="339" y="1226"/>
                </a:cubicBezTo>
                <a:cubicBezTo>
                  <a:pt x="337" y="1234"/>
                  <a:pt x="336" y="1241"/>
                  <a:pt x="333" y="1246"/>
                </a:cubicBezTo>
                <a:cubicBezTo>
                  <a:pt x="330" y="1253"/>
                  <a:pt x="330" y="1253"/>
                  <a:pt x="330" y="1253"/>
                </a:cubicBezTo>
                <a:cubicBezTo>
                  <a:pt x="316" y="1254"/>
                  <a:pt x="303" y="1254"/>
                  <a:pt x="288" y="1253"/>
                </a:cubicBezTo>
                <a:cubicBezTo>
                  <a:pt x="278" y="1252"/>
                  <a:pt x="268" y="1251"/>
                  <a:pt x="257" y="1249"/>
                </a:cubicBezTo>
                <a:cubicBezTo>
                  <a:pt x="248" y="1249"/>
                  <a:pt x="239" y="1248"/>
                  <a:pt x="230" y="1247"/>
                </a:cubicBezTo>
                <a:cubicBezTo>
                  <a:pt x="242" y="1239"/>
                  <a:pt x="254" y="1231"/>
                  <a:pt x="265" y="1222"/>
                </a:cubicBezTo>
                <a:cubicBezTo>
                  <a:pt x="264" y="1234"/>
                  <a:pt x="264" y="1234"/>
                  <a:pt x="264" y="1234"/>
                </a:cubicBezTo>
                <a:cubicBezTo>
                  <a:pt x="270" y="1219"/>
                  <a:pt x="270" y="1219"/>
                  <a:pt x="270" y="1219"/>
                </a:cubicBezTo>
                <a:cubicBezTo>
                  <a:pt x="282" y="1209"/>
                  <a:pt x="294" y="1199"/>
                  <a:pt x="305" y="1189"/>
                </a:cubicBezTo>
                <a:cubicBezTo>
                  <a:pt x="308" y="1187"/>
                  <a:pt x="308" y="1187"/>
                  <a:pt x="308" y="1187"/>
                </a:cubicBezTo>
                <a:cubicBezTo>
                  <a:pt x="308" y="1188"/>
                  <a:pt x="308" y="1188"/>
                  <a:pt x="309" y="1189"/>
                </a:cubicBezTo>
                <a:cubicBezTo>
                  <a:pt x="309" y="1190"/>
                  <a:pt x="309" y="1191"/>
                  <a:pt x="309" y="1192"/>
                </a:cubicBezTo>
                <a:cubicBezTo>
                  <a:pt x="309" y="1194"/>
                  <a:pt x="308" y="1197"/>
                  <a:pt x="308" y="1199"/>
                </a:cubicBezTo>
                <a:cubicBezTo>
                  <a:pt x="316" y="1200"/>
                  <a:pt x="316" y="1200"/>
                  <a:pt x="316" y="1200"/>
                </a:cubicBezTo>
                <a:cubicBezTo>
                  <a:pt x="316" y="1197"/>
                  <a:pt x="316" y="1195"/>
                  <a:pt x="316" y="1192"/>
                </a:cubicBezTo>
                <a:cubicBezTo>
                  <a:pt x="318" y="1176"/>
                  <a:pt x="325" y="1167"/>
                  <a:pt x="334" y="1157"/>
                </a:cubicBezTo>
                <a:cubicBezTo>
                  <a:pt x="337" y="1153"/>
                  <a:pt x="340" y="1149"/>
                  <a:pt x="343" y="1145"/>
                </a:cubicBezTo>
                <a:cubicBezTo>
                  <a:pt x="348" y="1166"/>
                  <a:pt x="345" y="1190"/>
                  <a:pt x="343" y="1215"/>
                </a:cubicBezTo>
                <a:cubicBezTo>
                  <a:pt x="343" y="1215"/>
                  <a:pt x="343" y="1215"/>
                  <a:pt x="343" y="1215"/>
                </a:cubicBezTo>
                <a:moveTo>
                  <a:pt x="348" y="1233"/>
                </a:moveTo>
                <a:cubicBezTo>
                  <a:pt x="349" y="1230"/>
                  <a:pt x="349" y="1227"/>
                  <a:pt x="350" y="1225"/>
                </a:cubicBezTo>
                <a:cubicBezTo>
                  <a:pt x="353" y="1224"/>
                  <a:pt x="356" y="1224"/>
                  <a:pt x="359" y="1223"/>
                </a:cubicBezTo>
                <a:cubicBezTo>
                  <a:pt x="362" y="1223"/>
                  <a:pt x="366" y="1222"/>
                  <a:pt x="369" y="1221"/>
                </a:cubicBezTo>
                <a:cubicBezTo>
                  <a:pt x="363" y="1229"/>
                  <a:pt x="353" y="1237"/>
                  <a:pt x="344" y="1244"/>
                </a:cubicBezTo>
                <a:cubicBezTo>
                  <a:pt x="346" y="1240"/>
                  <a:pt x="347" y="1237"/>
                  <a:pt x="348" y="1233"/>
                </a:cubicBezTo>
                <a:moveTo>
                  <a:pt x="414" y="1252"/>
                </a:moveTo>
                <a:cubicBezTo>
                  <a:pt x="399" y="1252"/>
                  <a:pt x="385" y="1252"/>
                  <a:pt x="371" y="1252"/>
                </a:cubicBezTo>
                <a:cubicBezTo>
                  <a:pt x="364" y="1252"/>
                  <a:pt x="357" y="1253"/>
                  <a:pt x="350" y="1253"/>
                </a:cubicBezTo>
                <a:cubicBezTo>
                  <a:pt x="354" y="1249"/>
                  <a:pt x="358" y="1245"/>
                  <a:pt x="362" y="1242"/>
                </a:cubicBezTo>
                <a:cubicBezTo>
                  <a:pt x="371" y="1234"/>
                  <a:pt x="381" y="1227"/>
                  <a:pt x="388" y="1216"/>
                </a:cubicBezTo>
                <a:cubicBezTo>
                  <a:pt x="416" y="1212"/>
                  <a:pt x="434" y="1195"/>
                  <a:pt x="452" y="1179"/>
                </a:cubicBezTo>
                <a:cubicBezTo>
                  <a:pt x="474" y="1158"/>
                  <a:pt x="495" y="1139"/>
                  <a:pt x="539" y="1144"/>
                </a:cubicBezTo>
                <a:cubicBezTo>
                  <a:pt x="528" y="1150"/>
                  <a:pt x="520" y="1160"/>
                  <a:pt x="512" y="1169"/>
                </a:cubicBezTo>
                <a:cubicBezTo>
                  <a:pt x="508" y="1173"/>
                  <a:pt x="504" y="1179"/>
                  <a:pt x="499" y="1183"/>
                </a:cubicBezTo>
                <a:cubicBezTo>
                  <a:pt x="479" y="1202"/>
                  <a:pt x="452" y="1211"/>
                  <a:pt x="423" y="1221"/>
                </a:cubicBezTo>
                <a:cubicBezTo>
                  <a:pt x="410" y="1225"/>
                  <a:pt x="397" y="1229"/>
                  <a:pt x="384" y="1235"/>
                </a:cubicBezTo>
                <a:cubicBezTo>
                  <a:pt x="371" y="1241"/>
                  <a:pt x="371" y="1241"/>
                  <a:pt x="371" y="1241"/>
                </a:cubicBezTo>
                <a:cubicBezTo>
                  <a:pt x="386" y="1242"/>
                  <a:pt x="386" y="1242"/>
                  <a:pt x="386" y="1242"/>
                </a:cubicBezTo>
                <a:cubicBezTo>
                  <a:pt x="400" y="1243"/>
                  <a:pt x="415" y="1236"/>
                  <a:pt x="428" y="1230"/>
                </a:cubicBezTo>
                <a:cubicBezTo>
                  <a:pt x="434" y="1228"/>
                  <a:pt x="439" y="1225"/>
                  <a:pt x="445" y="1223"/>
                </a:cubicBezTo>
                <a:cubicBezTo>
                  <a:pt x="438" y="1234"/>
                  <a:pt x="429" y="1243"/>
                  <a:pt x="418" y="1249"/>
                </a:cubicBezTo>
                <a:cubicBezTo>
                  <a:pt x="414" y="1252"/>
                  <a:pt x="414" y="1252"/>
                  <a:pt x="414" y="1252"/>
                </a:cubicBezTo>
                <a:moveTo>
                  <a:pt x="551" y="1226"/>
                </a:moveTo>
                <a:cubicBezTo>
                  <a:pt x="522" y="1243"/>
                  <a:pt x="478" y="1249"/>
                  <a:pt x="432" y="1251"/>
                </a:cubicBezTo>
                <a:cubicBezTo>
                  <a:pt x="445" y="1243"/>
                  <a:pt x="453" y="1230"/>
                  <a:pt x="459" y="1217"/>
                </a:cubicBezTo>
                <a:cubicBezTo>
                  <a:pt x="468" y="1215"/>
                  <a:pt x="474" y="1211"/>
                  <a:pt x="481" y="1207"/>
                </a:cubicBezTo>
                <a:cubicBezTo>
                  <a:pt x="484" y="1205"/>
                  <a:pt x="487" y="1203"/>
                  <a:pt x="491" y="1201"/>
                </a:cubicBezTo>
                <a:cubicBezTo>
                  <a:pt x="486" y="1213"/>
                  <a:pt x="478" y="1220"/>
                  <a:pt x="471" y="1226"/>
                </a:cubicBezTo>
                <a:cubicBezTo>
                  <a:pt x="456" y="1237"/>
                  <a:pt x="456" y="1237"/>
                  <a:pt x="456" y="1237"/>
                </a:cubicBezTo>
                <a:cubicBezTo>
                  <a:pt x="474" y="1232"/>
                  <a:pt x="474" y="1232"/>
                  <a:pt x="474" y="1232"/>
                </a:cubicBezTo>
                <a:cubicBezTo>
                  <a:pt x="486" y="1229"/>
                  <a:pt x="502" y="1212"/>
                  <a:pt x="505" y="1191"/>
                </a:cubicBezTo>
                <a:cubicBezTo>
                  <a:pt x="527" y="1165"/>
                  <a:pt x="564" y="1154"/>
                  <a:pt x="600" y="1143"/>
                </a:cubicBezTo>
                <a:cubicBezTo>
                  <a:pt x="612" y="1139"/>
                  <a:pt x="624" y="1136"/>
                  <a:pt x="635" y="1132"/>
                </a:cubicBezTo>
                <a:cubicBezTo>
                  <a:pt x="631" y="1137"/>
                  <a:pt x="627" y="1143"/>
                  <a:pt x="622" y="1149"/>
                </a:cubicBezTo>
                <a:cubicBezTo>
                  <a:pt x="603" y="1178"/>
                  <a:pt x="582" y="1207"/>
                  <a:pt x="551" y="1226"/>
                </a:cubicBezTo>
                <a:moveTo>
                  <a:pt x="778" y="1200"/>
                </a:moveTo>
                <a:cubicBezTo>
                  <a:pt x="777" y="1208"/>
                  <a:pt x="777" y="1216"/>
                  <a:pt x="776" y="1223"/>
                </a:cubicBezTo>
                <a:cubicBezTo>
                  <a:pt x="759" y="1217"/>
                  <a:pt x="740" y="1213"/>
                  <a:pt x="719" y="1211"/>
                </a:cubicBezTo>
                <a:cubicBezTo>
                  <a:pt x="672" y="1208"/>
                  <a:pt x="626" y="1217"/>
                  <a:pt x="585" y="1224"/>
                </a:cubicBezTo>
                <a:cubicBezTo>
                  <a:pt x="582" y="1225"/>
                  <a:pt x="579" y="1225"/>
                  <a:pt x="577" y="1226"/>
                </a:cubicBezTo>
                <a:cubicBezTo>
                  <a:pt x="579" y="1223"/>
                  <a:pt x="582" y="1221"/>
                  <a:pt x="585" y="1219"/>
                </a:cubicBezTo>
                <a:cubicBezTo>
                  <a:pt x="595" y="1211"/>
                  <a:pt x="605" y="1202"/>
                  <a:pt x="614" y="1193"/>
                </a:cubicBezTo>
                <a:cubicBezTo>
                  <a:pt x="612" y="1195"/>
                  <a:pt x="611" y="1197"/>
                  <a:pt x="610" y="1199"/>
                </a:cubicBezTo>
                <a:cubicBezTo>
                  <a:pt x="606" y="1204"/>
                  <a:pt x="605" y="1206"/>
                  <a:pt x="604" y="1208"/>
                </a:cubicBezTo>
                <a:cubicBezTo>
                  <a:pt x="601" y="1218"/>
                  <a:pt x="601" y="1218"/>
                  <a:pt x="601" y="1218"/>
                </a:cubicBezTo>
                <a:cubicBezTo>
                  <a:pt x="609" y="1212"/>
                  <a:pt x="609" y="1212"/>
                  <a:pt x="609" y="1212"/>
                </a:cubicBezTo>
                <a:cubicBezTo>
                  <a:pt x="622" y="1205"/>
                  <a:pt x="628" y="1188"/>
                  <a:pt x="635" y="1171"/>
                </a:cubicBezTo>
                <a:cubicBezTo>
                  <a:pt x="645" y="1149"/>
                  <a:pt x="655" y="1125"/>
                  <a:pt x="677" y="1122"/>
                </a:cubicBezTo>
                <a:cubicBezTo>
                  <a:pt x="680" y="1122"/>
                  <a:pt x="683" y="1122"/>
                  <a:pt x="686" y="1122"/>
                </a:cubicBezTo>
                <a:cubicBezTo>
                  <a:pt x="726" y="1125"/>
                  <a:pt x="757" y="1139"/>
                  <a:pt x="781" y="1165"/>
                </a:cubicBezTo>
                <a:cubicBezTo>
                  <a:pt x="779" y="1176"/>
                  <a:pt x="778" y="1188"/>
                  <a:pt x="778" y="1200"/>
                </a:cubicBezTo>
                <a:moveTo>
                  <a:pt x="769" y="1125"/>
                </a:moveTo>
                <a:cubicBezTo>
                  <a:pt x="736" y="1110"/>
                  <a:pt x="712" y="1098"/>
                  <a:pt x="678" y="1099"/>
                </a:cubicBezTo>
                <a:cubicBezTo>
                  <a:pt x="658" y="1099"/>
                  <a:pt x="640" y="1107"/>
                  <a:pt x="624" y="1114"/>
                </a:cubicBezTo>
                <a:cubicBezTo>
                  <a:pt x="607" y="1122"/>
                  <a:pt x="590" y="1129"/>
                  <a:pt x="570" y="1130"/>
                </a:cubicBezTo>
                <a:cubicBezTo>
                  <a:pt x="561" y="1131"/>
                  <a:pt x="552" y="1129"/>
                  <a:pt x="543" y="1128"/>
                </a:cubicBezTo>
                <a:cubicBezTo>
                  <a:pt x="542" y="1127"/>
                  <a:pt x="540" y="1127"/>
                  <a:pt x="538" y="1127"/>
                </a:cubicBezTo>
                <a:cubicBezTo>
                  <a:pt x="546" y="1119"/>
                  <a:pt x="546" y="1119"/>
                  <a:pt x="546" y="1119"/>
                </a:cubicBezTo>
                <a:cubicBezTo>
                  <a:pt x="561" y="1103"/>
                  <a:pt x="557" y="1085"/>
                  <a:pt x="554" y="1067"/>
                </a:cubicBezTo>
                <a:cubicBezTo>
                  <a:pt x="551" y="1055"/>
                  <a:pt x="549" y="1043"/>
                  <a:pt x="551" y="1033"/>
                </a:cubicBezTo>
                <a:cubicBezTo>
                  <a:pt x="554" y="1023"/>
                  <a:pt x="576" y="1005"/>
                  <a:pt x="590" y="997"/>
                </a:cubicBezTo>
                <a:cubicBezTo>
                  <a:pt x="611" y="985"/>
                  <a:pt x="632" y="985"/>
                  <a:pt x="660" y="995"/>
                </a:cubicBezTo>
                <a:cubicBezTo>
                  <a:pt x="645" y="1007"/>
                  <a:pt x="624" y="1012"/>
                  <a:pt x="603" y="1017"/>
                </a:cubicBezTo>
                <a:cubicBezTo>
                  <a:pt x="595" y="1019"/>
                  <a:pt x="587" y="1021"/>
                  <a:pt x="579" y="1023"/>
                </a:cubicBezTo>
                <a:cubicBezTo>
                  <a:pt x="561" y="1029"/>
                  <a:pt x="561" y="1029"/>
                  <a:pt x="561" y="1029"/>
                </a:cubicBezTo>
                <a:cubicBezTo>
                  <a:pt x="580" y="1030"/>
                  <a:pt x="580" y="1030"/>
                  <a:pt x="580" y="1030"/>
                </a:cubicBezTo>
                <a:cubicBezTo>
                  <a:pt x="590" y="1031"/>
                  <a:pt x="607" y="1027"/>
                  <a:pt x="617" y="1023"/>
                </a:cubicBezTo>
                <a:cubicBezTo>
                  <a:pt x="616" y="1026"/>
                  <a:pt x="615" y="1029"/>
                  <a:pt x="613" y="1032"/>
                </a:cubicBezTo>
                <a:cubicBezTo>
                  <a:pt x="610" y="1036"/>
                  <a:pt x="607" y="1041"/>
                  <a:pt x="606" y="1046"/>
                </a:cubicBezTo>
                <a:cubicBezTo>
                  <a:pt x="613" y="1048"/>
                  <a:pt x="613" y="1048"/>
                  <a:pt x="613" y="1048"/>
                </a:cubicBezTo>
                <a:cubicBezTo>
                  <a:pt x="625" y="1022"/>
                  <a:pt x="649" y="1010"/>
                  <a:pt x="672" y="1002"/>
                </a:cubicBezTo>
                <a:cubicBezTo>
                  <a:pt x="680" y="1008"/>
                  <a:pt x="690" y="1014"/>
                  <a:pt x="699" y="1019"/>
                </a:cubicBezTo>
                <a:cubicBezTo>
                  <a:pt x="742" y="1045"/>
                  <a:pt x="786" y="1072"/>
                  <a:pt x="782" y="1131"/>
                </a:cubicBezTo>
                <a:cubicBezTo>
                  <a:pt x="778" y="1129"/>
                  <a:pt x="773" y="1127"/>
                  <a:pt x="769" y="1125"/>
                </a:cubicBezTo>
                <a:moveTo>
                  <a:pt x="764" y="1026"/>
                </a:moveTo>
                <a:cubicBezTo>
                  <a:pt x="744" y="1011"/>
                  <a:pt x="722" y="996"/>
                  <a:pt x="695" y="986"/>
                </a:cubicBezTo>
                <a:cubicBezTo>
                  <a:pt x="708" y="972"/>
                  <a:pt x="730" y="959"/>
                  <a:pt x="753" y="961"/>
                </a:cubicBezTo>
                <a:cubicBezTo>
                  <a:pt x="766" y="962"/>
                  <a:pt x="777" y="967"/>
                  <a:pt x="786" y="975"/>
                </a:cubicBezTo>
                <a:cubicBezTo>
                  <a:pt x="784" y="994"/>
                  <a:pt x="782" y="1020"/>
                  <a:pt x="783" y="1039"/>
                </a:cubicBezTo>
                <a:cubicBezTo>
                  <a:pt x="776" y="1035"/>
                  <a:pt x="770" y="1030"/>
                  <a:pt x="764" y="1026"/>
                </a:cubicBezTo>
                <a:moveTo>
                  <a:pt x="800" y="2162"/>
                </a:moveTo>
                <a:cubicBezTo>
                  <a:pt x="797" y="2162"/>
                  <a:pt x="795" y="2163"/>
                  <a:pt x="793" y="2164"/>
                </a:cubicBezTo>
                <a:cubicBezTo>
                  <a:pt x="793" y="2164"/>
                  <a:pt x="792" y="2165"/>
                  <a:pt x="791" y="2165"/>
                </a:cubicBezTo>
                <a:cubicBezTo>
                  <a:pt x="791" y="2164"/>
                  <a:pt x="790" y="2162"/>
                  <a:pt x="790" y="2161"/>
                </a:cubicBezTo>
                <a:cubicBezTo>
                  <a:pt x="790" y="2160"/>
                  <a:pt x="789" y="2158"/>
                  <a:pt x="789" y="2156"/>
                </a:cubicBezTo>
                <a:cubicBezTo>
                  <a:pt x="794" y="2155"/>
                  <a:pt x="797" y="2152"/>
                  <a:pt x="800" y="2150"/>
                </a:cubicBezTo>
                <a:cubicBezTo>
                  <a:pt x="800" y="2149"/>
                  <a:pt x="801" y="2148"/>
                  <a:pt x="801" y="2148"/>
                </a:cubicBezTo>
                <a:cubicBezTo>
                  <a:pt x="801" y="2148"/>
                  <a:pt x="802" y="2149"/>
                  <a:pt x="802" y="2149"/>
                </a:cubicBezTo>
                <a:cubicBezTo>
                  <a:pt x="803" y="2150"/>
                  <a:pt x="803" y="2150"/>
                  <a:pt x="803" y="2150"/>
                </a:cubicBezTo>
                <a:cubicBezTo>
                  <a:pt x="800" y="2152"/>
                  <a:pt x="798" y="2155"/>
                  <a:pt x="798" y="2158"/>
                </a:cubicBezTo>
                <a:cubicBezTo>
                  <a:pt x="798" y="2159"/>
                  <a:pt x="798" y="2161"/>
                  <a:pt x="800" y="2162"/>
                </a:cubicBezTo>
                <a:moveTo>
                  <a:pt x="816" y="2162"/>
                </a:moveTo>
                <a:cubicBezTo>
                  <a:pt x="814" y="2162"/>
                  <a:pt x="811" y="2162"/>
                  <a:pt x="808" y="2163"/>
                </a:cubicBezTo>
                <a:cubicBezTo>
                  <a:pt x="807" y="2159"/>
                  <a:pt x="807" y="2159"/>
                  <a:pt x="807" y="2159"/>
                </a:cubicBezTo>
                <a:cubicBezTo>
                  <a:pt x="807" y="2159"/>
                  <a:pt x="809" y="2158"/>
                  <a:pt x="810" y="2157"/>
                </a:cubicBezTo>
                <a:cubicBezTo>
                  <a:pt x="811" y="2156"/>
                  <a:pt x="813" y="2155"/>
                  <a:pt x="814" y="2153"/>
                </a:cubicBezTo>
                <a:cubicBezTo>
                  <a:pt x="818" y="2156"/>
                  <a:pt x="821" y="2159"/>
                  <a:pt x="826" y="2159"/>
                </a:cubicBezTo>
                <a:cubicBezTo>
                  <a:pt x="825" y="2161"/>
                  <a:pt x="822" y="2162"/>
                  <a:pt x="816" y="2162"/>
                </a:cubicBezTo>
                <a:moveTo>
                  <a:pt x="845" y="1886"/>
                </a:moveTo>
                <a:cubicBezTo>
                  <a:pt x="846" y="1886"/>
                  <a:pt x="846" y="1885"/>
                  <a:pt x="847" y="1884"/>
                </a:cubicBezTo>
                <a:cubicBezTo>
                  <a:pt x="847" y="1886"/>
                  <a:pt x="847" y="1886"/>
                  <a:pt x="847" y="1886"/>
                </a:cubicBezTo>
                <a:cubicBezTo>
                  <a:pt x="846" y="1886"/>
                  <a:pt x="846" y="1887"/>
                  <a:pt x="845" y="1886"/>
                </a:cubicBezTo>
                <a:moveTo>
                  <a:pt x="847" y="1871"/>
                </a:moveTo>
                <a:cubicBezTo>
                  <a:pt x="847" y="1871"/>
                  <a:pt x="847" y="1871"/>
                  <a:pt x="847" y="1871"/>
                </a:cubicBezTo>
                <a:cubicBezTo>
                  <a:pt x="847" y="1870"/>
                  <a:pt x="847" y="1870"/>
                  <a:pt x="848" y="1870"/>
                </a:cubicBezTo>
                <a:cubicBezTo>
                  <a:pt x="848" y="1871"/>
                  <a:pt x="848" y="1871"/>
                  <a:pt x="848" y="1871"/>
                </a:cubicBezTo>
                <a:cubicBezTo>
                  <a:pt x="847" y="1871"/>
                  <a:pt x="847" y="1871"/>
                  <a:pt x="847" y="1871"/>
                </a:cubicBezTo>
                <a:moveTo>
                  <a:pt x="1083" y="1339"/>
                </a:moveTo>
                <a:cubicBezTo>
                  <a:pt x="1082" y="1341"/>
                  <a:pt x="1082" y="1341"/>
                  <a:pt x="1082" y="1341"/>
                </a:cubicBezTo>
                <a:cubicBezTo>
                  <a:pt x="1078" y="1360"/>
                  <a:pt x="1074" y="1380"/>
                  <a:pt x="1071" y="1401"/>
                </a:cubicBezTo>
                <a:cubicBezTo>
                  <a:pt x="1064" y="1399"/>
                  <a:pt x="1057" y="1388"/>
                  <a:pt x="1050" y="1379"/>
                </a:cubicBezTo>
                <a:cubicBezTo>
                  <a:pt x="1046" y="1374"/>
                  <a:pt x="1042" y="1368"/>
                  <a:pt x="1038" y="1364"/>
                </a:cubicBezTo>
                <a:cubicBezTo>
                  <a:pt x="1007" y="1333"/>
                  <a:pt x="961" y="1314"/>
                  <a:pt x="916" y="1295"/>
                </a:cubicBezTo>
                <a:cubicBezTo>
                  <a:pt x="915" y="1295"/>
                  <a:pt x="915" y="1295"/>
                  <a:pt x="915" y="1295"/>
                </a:cubicBezTo>
                <a:cubicBezTo>
                  <a:pt x="935" y="1290"/>
                  <a:pt x="958" y="1288"/>
                  <a:pt x="980" y="1289"/>
                </a:cubicBezTo>
                <a:cubicBezTo>
                  <a:pt x="1029" y="1293"/>
                  <a:pt x="1067" y="1312"/>
                  <a:pt x="1083" y="1339"/>
                </a:cubicBezTo>
                <a:moveTo>
                  <a:pt x="1117" y="1258"/>
                </a:moveTo>
                <a:cubicBezTo>
                  <a:pt x="1118" y="1262"/>
                  <a:pt x="1119" y="1266"/>
                  <a:pt x="1120" y="1270"/>
                </a:cubicBezTo>
                <a:cubicBezTo>
                  <a:pt x="1121" y="1275"/>
                  <a:pt x="1122" y="1279"/>
                  <a:pt x="1123" y="1284"/>
                </a:cubicBezTo>
                <a:cubicBezTo>
                  <a:pt x="1098" y="1276"/>
                  <a:pt x="1069" y="1271"/>
                  <a:pt x="1038" y="1269"/>
                </a:cubicBezTo>
                <a:cubicBezTo>
                  <a:pt x="1040" y="1263"/>
                  <a:pt x="1040" y="1263"/>
                  <a:pt x="1040" y="1263"/>
                </a:cubicBezTo>
                <a:cubicBezTo>
                  <a:pt x="1016" y="1251"/>
                  <a:pt x="998" y="1233"/>
                  <a:pt x="989" y="1209"/>
                </a:cubicBezTo>
                <a:cubicBezTo>
                  <a:pt x="1025" y="1225"/>
                  <a:pt x="1068" y="1244"/>
                  <a:pt x="1117" y="1258"/>
                </a:cubicBezTo>
                <a:moveTo>
                  <a:pt x="1032" y="1268"/>
                </a:moveTo>
                <a:cubicBezTo>
                  <a:pt x="958" y="1263"/>
                  <a:pt x="889" y="1274"/>
                  <a:pt x="852" y="1282"/>
                </a:cubicBezTo>
                <a:cubicBezTo>
                  <a:pt x="844" y="1249"/>
                  <a:pt x="843" y="1222"/>
                  <a:pt x="848" y="1196"/>
                </a:cubicBezTo>
                <a:cubicBezTo>
                  <a:pt x="849" y="1186"/>
                  <a:pt x="853" y="1178"/>
                  <a:pt x="856" y="1169"/>
                </a:cubicBezTo>
                <a:cubicBezTo>
                  <a:pt x="860" y="1161"/>
                  <a:pt x="863" y="1153"/>
                  <a:pt x="865" y="1144"/>
                </a:cubicBezTo>
                <a:cubicBezTo>
                  <a:pt x="876" y="1099"/>
                  <a:pt x="893" y="1074"/>
                  <a:pt x="919" y="1066"/>
                </a:cubicBezTo>
                <a:cubicBezTo>
                  <a:pt x="934" y="1088"/>
                  <a:pt x="942" y="1117"/>
                  <a:pt x="950" y="1146"/>
                </a:cubicBezTo>
                <a:cubicBezTo>
                  <a:pt x="964" y="1196"/>
                  <a:pt x="979" y="1249"/>
                  <a:pt x="1032" y="1268"/>
                </a:cubicBezTo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565" name="Freeform 1493"/>
          <p:cNvSpPr/>
          <p:nvPr/>
        </p:nvSpPr>
        <p:spPr bwMode="auto">
          <a:xfrm>
            <a:off x="5120777" y="2638345"/>
            <a:ext cx="94949" cy="49452"/>
          </a:xfrm>
          <a:custGeom>
            <a:avLst/>
            <a:gdLst/>
            <a:ahLst/>
            <a:cxnLst>
              <a:cxn ang="0">
                <a:pos x="17" y="8"/>
              </a:cxn>
              <a:cxn ang="0">
                <a:pos x="0" y="15"/>
              </a:cxn>
              <a:cxn ang="0">
                <a:pos x="2" y="21"/>
              </a:cxn>
              <a:cxn ang="0">
                <a:pos x="5" y="24"/>
              </a:cxn>
              <a:cxn ang="0">
                <a:pos x="8" y="20"/>
              </a:cxn>
              <a:cxn ang="0">
                <a:pos x="12" y="19"/>
              </a:cxn>
              <a:cxn ang="0">
                <a:pos x="20" y="16"/>
              </a:cxn>
              <a:cxn ang="0">
                <a:pos x="27" y="15"/>
              </a:cxn>
              <a:cxn ang="0">
                <a:pos x="45" y="9"/>
              </a:cxn>
              <a:cxn ang="0">
                <a:pos x="44" y="3"/>
              </a:cxn>
              <a:cxn ang="0">
                <a:pos x="41" y="0"/>
              </a:cxn>
              <a:cxn ang="0">
                <a:pos x="38" y="3"/>
              </a:cxn>
              <a:cxn ang="0">
                <a:pos x="32" y="5"/>
              </a:cxn>
              <a:cxn ang="0">
                <a:pos x="22" y="9"/>
              </a:cxn>
              <a:cxn ang="0">
                <a:pos x="23" y="7"/>
              </a:cxn>
              <a:cxn ang="0">
                <a:pos x="17" y="8"/>
              </a:cxn>
            </a:cxnLst>
            <a:rect l="0" t="0" r="r" b="b"/>
            <a:pathLst>
              <a:path w="46" h="24">
                <a:moveTo>
                  <a:pt x="17" y="8"/>
                </a:moveTo>
                <a:cubicBezTo>
                  <a:pt x="7" y="10"/>
                  <a:pt x="2" y="11"/>
                  <a:pt x="0" y="15"/>
                </a:cubicBezTo>
                <a:cubicBezTo>
                  <a:pt x="0" y="16"/>
                  <a:pt x="0" y="19"/>
                  <a:pt x="2" y="21"/>
                </a:cubicBezTo>
                <a:cubicBezTo>
                  <a:pt x="5" y="24"/>
                  <a:pt x="5" y="24"/>
                  <a:pt x="5" y="2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10" y="19"/>
                  <a:pt x="12" y="19"/>
                </a:cubicBezTo>
                <a:cubicBezTo>
                  <a:pt x="14" y="19"/>
                  <a:pt x="18" y="18"/>
                  <a:pt x="20" y="16"/>
                </a:cubicBezTo>
                <a:cubicBezTo>
                  <a:pt x="27" y="15"/>
                  <a:pt x="27" y="15"/>
                  <a:pt x="27" y="15"/>
                </a:cubicBezTo>
                <a:cubicBezTo>
                  <a:pt x="36" y="14"/>
                  <a:pt x="43" y="14"/>
                  <a:pt x="45" y="9"/>
                </a:cubicBezTo>
                <a:cubicBezTo>
                  <a:pt x="45" y="8"/>
                  <a:pt x="46" y="6"/>
                  <a:pt x="44" y="3"/>
                </a:cubicBezTo>
                <a:cubicBezTo>
                  <a:pt x="41" y="0"/>
                  <a:pt x="41" y="0"/>
                  <a:pt x="41" y="0"/>
                </a:cubicBezTo>
                <a:cubicBezTo>
                  <a:pt x="38" y="3"/>
                  <a:pt x="38" y="3"/>
                  <a:pt x="38" y="3"/>
                </a:cubicBezTo>
                <a:cubicBezTo>
                  <a:pt x="37" y="4"/>
                  <a:pt x="35" y="4"/>
                  <a:pt x="32" y="5"/>
                </a:cubicBezTo>
                <a:cubicBezTo>
                  <a:pt x="29" y="5"/>
                  <a:pt x="25" y="6"/>
                  <a:pt x="22" y="9"/>
                </a:cubicBezTo>
                <a:cubicBezTo>
                  <a:pt x="23" y="7"/>
                  <a:pt x="23" y="7"/>
                  <a:pt x="23" y="7"/>
                </a:cubicBezTo>
                <a:lnTo>
                  <a:pt x="17" y="8"/>
                </a:ln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566" name="Freeform 1494"/>
          <p:cNvSpPr/>
          <p:nvPr/>
        </p:nvSpPr>
        <p:spPr bwMode="auto">
          <a:xfrm>
            <a:off x="4719223" y="3091329"/>
            <a:ext cx="166160" cy="138467"/>
          </a:xfrm>
          <a:custGeom>
            <a:avLst/>
            <a:gdLst/>
            <a:ahLst/>
            <a:cxnLst>
              <a:cxn ang="0">
                <a:pos x="0" y="62"/>
              </a:cxn>
              <a:cxn ang="0">
                <a:pos x="6" y="67"/>
              </a:cxn>
              <a:cxn ang="0">
                <a:pos x="20" y="52"/>
              </a:cxn>
              <a:cxn ang="0">
                <a:pos x="81" y="7"/>
              </a:cxn>
              <a:cxn ang="0">
                <a:pos x="80" y="0"/>
              </a:cxn>
              <a:cxn ang="0">
                <a:pos x="8" y="52"/>
              </a:cxn>
              <a:cxn ang="0">
                <a:pos x="0" y="62"/>
              </a:cxn>
            </a:cxnLst>
            <a:rect l="0" t="0" r="r" b="b"/>
            <a:pathLst>
              <a:path w="81" h="67">
                <a:moveTo>
                  <a:pt x="0" y="62"/>
                </a:moveTo>
                <a:cubicBezTo>
                  <a:pt x="6" y="67"/>
                  <a:pt x="6" y="67"/>
                  <a:pt x="6" y="67"/>
                </a:cubicBezTo>
                <a:cubicBezTo>
                  <a:pt x="11" y="62"/>
                  <a:pt x="15" y="57"/>
                  <a:pt x="20" y="52"/>
                </a:cubicBezTo>
                <a:cubicBezTo>
                  <a:pt x="37" y="32"/>
                  <a:pt x="54" y="13"/>
                  <a:pt x="81" y="7"/>
                </a:cubicBezTo>
                <a:cubicBezTo>
                  <a:pt x="80" y="0"/>
                  <a:pt x="80" y="0"/>
                  <a:pt x="80" y="0"/>
                </a:cubicBezTo>
                <a:cubicBezTo>
                  <a:pt x="45" y="3"/>
                  <a:pt x="24" y="30"/>
                  <a:pt x="8" y="52"/>
                </a:cubicBezTo>
                <a:cubicBezTo>
                  <a:pt x="5" y="56"/>
                  <a:pt x="3" y="59"/>
                  <a:pt x="0" y="62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567" name="Freeform 1495"/>
          <p:cNvSpPr/>
          <p:nvPr/>
        </p:nvSpPr>
        <p:spPr bwMode="auto">
          <a:xfrm>
            <a:off x="4511522" y="3103198"/>
            <a:ext cx="314518" cy="142423"/>
          </a:xfrm>
          <a:custGeom>
            <a:avLst/>
            <a:gdLst/>
            <a:ahLst/>
            <a:cxnLst>
              <a:cxn ang="0">
                <a:pos x="86" y="13"/>
              </a:cxn>
              <a:cxn ang="0">
                <a:pos x="0" y="33"/>
              </a:cxn>
              <a:cxn ang="0">
                <a:pos x="2" y="40"/>
              </a:cxn>
              <a:cxn ang="0">
                <a:pos x="69" y="27"/>
              </a:cxn>
              <a:cxn ang="0">
                <a:pos x="50" y="40"/>
              </a:cxn>
              <a:cxn ang="0">
                <a:pos x="31" y="53"/>
              </a:cxn>
              <a:cxn ang="0">
                <a:pos x="21" y="62"/>
              </a:cxn>
              <a:cxn ang="0">
                <a:pos x="34" y="60"/>
              </a:cxn>
              <a:cxn ang="0">
                <a:pos x="53" y="50"/>
              </a:cxn>
              <a:cxn ang="0">
                <a:pos x="62" y="44"/>
              </a:cxn>
              <a:cxn ang="0">
                <a:pos x="56" y="50"/>
              </a:cxn>
              <a:cxn ang="0">
                <a:pos x="49" y="64"/>
              </a:cxn>
              <a:cxn ang="0">
                <a:pos x="50" y="69"/>
              </a:cxn>
              <a:cxn ang="0">
                <a:pos x="54" y="67"/>
              </a:cxn>
              <a:cxn ang="0">
                <a:pos x="72" y="43"/>
              </a:cxn>
              <a:cxn ang="0">
                <a:pos x="88" y="22"/>
              </a:cxn>
              <a:cxn ang="0">
                <a:pos x="106" y="19"/>
              </a:cxn>
              <a:cxn ang="0">
                <a:pos x="132" y="12"/>
              </a:cxn>
              <a:cxn ang="0">
                <a:pos x="152" y="0"/>
              </a:cxn>
              <a:cxn ang="0">
                <a:pos x="130" y="5"/>
              </a:cxn>
              <a:cxn ang="0">
                <a:pos x="86" y="13"/>
              </a:cxn>
            </a:cxnLst>
            <a:rect l="0" t="0" r="r" b="b"/>
            <a:pathLst>
              <a:path w="152" h="69">
                <a:moveTo>
                  <a:pt x="86" y="13"/>
                </a:moveTo>
                <a:cubicBezTo>
                  <a:pt x="56" y="17"/>
                  <a:pt x="25" y="22"/>
                  <a:pt x="0" y="33"/>
                </a:cubicBezTo>
                <a:cubicBezTo>
                  <a:pt x="2" y="40"/>
                  <a:pt x="2" y="40"/>
                  <a:pt x="2" y="40"/>
                </a:cubicBezTo>
                <a:cubicBezTo>
                  <a:pt x="21" y="34"/>
                  <a:pt x="48" y="29"/>
                  <a:pt x="69" y="27"/>
                </a:cubicBezTo>
                <a:cubicBezTo>
                  <a:pt x="64" y="32"/>
                  <a:pt x="57" y="36"/>
                  <a:pt x="50" y="40"/>
                </a:cubicBezTo>
                <a:cubicBezTo>
                  <a:pt x="43" y="44"/>
                  <a:pt x="37" y="48"/>
                  <a:pt x="31" y="53"/>
                </a:cubicBezTo>
                <a:cubicBezTo>
                  <a:pt x="21" y="62"/>
                  <a:pt x="21" y="62"/>
                  <a:pt x="21" y="62"/>
                </a:cubicBezTo>
                <a:cubicBezTo>
                  <a:pt x="34" y="60"/>
                  <a:pt x="34" y="60"/>
                  <a:pt x="34" y="60"/>
                </a:cubicBezTo>
                <a:cubicBezTo>
                  <a:pt x="41" y="58"/>
                  <a:pt x="47" y="54"/>
                  <a:pt x="53" y="50"/>
                </a:cubicBezTo>
                <a:cubicBezTo>
                  <a:pt x="56" y="48"/>
                  <a:pt x="59" y="45"/>
                  <a:pt x="62" y="44"/>
                </a:cubicBezTo>
                <a:cubicBezTo>
                  <a:pt x="60" y="46"/>
                  <a:pt x="58" y="48"/>
                  <a:pt x="56" y="50"/>
                </a:cubicBezTo>
                <a:cubicBezTo>
                  <a:pt x="52" y="54"/>
                  <a:pt x="47" y="58"/>
                  <a:pt x="49" y="64"/>
                </a:cubicBezTo>
                <a:cubicBezTo>
                  <a:pt x="50" y="69"/>
                  <a:pt x="50" y="69"/>
                  <a:pt x="50" y="69"/>
                </a:cubicBezTo>
                <a:cubicBezTo>
                  <a:pt x="54" y="67"/>
                  <a:pt x="54" y="67"/>
                  <a:pt x="54" y="67"/>
                </a:cubicBezTo>
                <a:cubicBezTo>
                  <a:pt x="64" y="61"/>
                  <a:pt x="68" y="51"/>
                  <a:pt x="72" y="43"/>
                </a:cubicBezTo>
                <a:cubicBezTo>
                  <a:pt x="76" y="34"/>
                  <a:pt x="80" y="26"/>
                  <a:pt x="88" y="22"/>
                </a:cubicBezTo>
                <a:cubicBezTo>
                  <a:pt x="93" y="20"/>
                  <a:pt x="99" y="19"/>
                  <a:pt x="106" y="19"/>
                </a:cubicBezTo>
                <a:cubicBezTo>
                  <a:pt x="114" y="18"/>
                  <a:pt x="123" y="17"/>
                  <a:pt x="132" y="12"/>
                </a:cubicBezTo>
                <a:cubicBezTo>
                  <a:pt x="152" y="0"/>
                  <a:pt x="152" y="0"/>
                  <a:pt x="152" y="0"/>
                </a:cubicBezTo>
                <a:cubicBezTo>
                  <a:pt x="130" y="5"/>
                  <a:pt x="130" y="5"/>
                  <a:pt x="130" y="5"/>
                </a:cubicBezTo>
                <a:cubicBezTo>
                  <a:pt x="116" y="8"/>
                  <a:pt x="101" y="10"/>
                  <a:pt x="86" y="13"/>
                </a:cubicBezTo>
                <a:close/>
              </a:path>
            </a:pathLst>
          </a:cu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516" name="Oval 66"/>
          <p:cNvSpPr>
            <a:spLocks noChangeArrowheads="1"/>
          </p:cNvSpPr>
          <p:nvPr/>
        </p:nvSpPr>
        <p:spPr bwMode="auto">
          <a:xfrm>
            <a:off x="3454400" y="2040039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17" name="Freeform 67"/>
          <p:cNvSpPr/>
          <p:nvPr/>
        </p:nvSpPr>
        <p:spPr bwMode="auto">
          <a:xfrm>
            <a:off x="3611033" y="2145872"/>
            <a:ext cx="529167" cy="582084"/>
          </a:xfrm>
          <a:custGeom>
            <a:avLst/>
            <a:gdLst/>
            <a:ahLst/>
            <a:cxnLst>
              <a:cxn ang="0">
                <a:pos x="222" y="133"/>
              </a:cxn>
              <a:cxn ang="0">
                <a:pos x="152" y="55"/>
              </a:cxn>
              <a:cxn ang="0">
                <a:pos x="137" y="67"/>
              </a:cxn>
              <a:cxn ang="0">
                <a:pos x="96" y="21"/>
              </a:cxn>
              <a:cxn ang="0">
                <a:pos x="92" y="25"/>
              </a:cxn>
              <a:cxn ang="0">
                <a:pos x="71" y="1"/>
              </a:cxn>
              <a:cxn ang="0">
                <a:pos x="61" y="11"/>
              </a:cxn>
              <a:cxn ang="0">
                <a:pos x="51" y="0"/>
              </a:cxn>
              <a:cxn ang="0">
                <a:pos x="27" y="22"/>
              </a:cxn>
              <a:cxn ang="0">
                <a:pos x="98" y="102"/>
              </a:cxn>
              <a:cxn ang="0">
                <a:pos x="89" y="111"/>
              </a:cxn>
              <a:cxn ang="0">
                <a:pos x="35" y="50"/>
              </a:cxn>
              <a:cxn ang="0">
                <a:pos x="0" y="81"/>
              </a:cxn>
              <a:cxn ang="0">
                <a:pos x="54" y="142"/>
              </a:cxn>
              <a:cxn ang="0">
                <a:pos x="27" y="165"/>
              </a:cxn>
              <a:cxn ang="0">
                <a:pos x="98" y="244"/>
              </a:cxn>
              <a:cxn ang="0">
                <a:pos x="222" y="133"/>
              </a:cxn>
            </a:cxnLst>
            <a:rect l="0" t="0" r="r" b="b"/>
            <a:pathLst>
              <a:path w="222" h="244">
                <a:moveTo>
                  <a:pt x="222" y="133"/>
                </a:moveTo>
                <a:cubicBezTo>
                  <a:pt x="152" y="55"/>
                  <a:pt x="152" y="55"/>
                  <a:pt x="152" y="55"/>
                </a:cubicBezTo>
                <a:cubicBezTo>
                  <a:pt x="137" y="67"/>
                  <a:pt x="137" y="67"/>
                  <a:pt x="137" y="67"/>
                </a:cubicBezTo>
                <a:cubicBezTo>
                  <a:pt x="96" y="21"/>
                  <a:pt x="96" y="21"/>
                  <a:pt x="96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71" y="1"/>
                  <a:pt x="71" y="1"/>
                  <a:pt x="71" y="1"/>
                </a:cubicBezTo>
                <a:cubicBezTo>
                  <a:pt x="61" y="11"/>
                  <a:pt x="61" y="11"/>
                  <a:pt x="61" y="11"/>
                </a:cubicBezTo>
                <a:cubicBezTo>
                  <a:pt x="51" y="0"/>
                  <a:pt x="51" y="0"/>
                  <a:pt x="51" y="0"/>
                </a:cubicBezTo>
                <a:cubicBezTo>
                  <a:pt x="27" y="22"/>
                  <a:pt x="27" y="22"/>
                  <a:pt x="27" y="22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89" y="111"/>
                  <a:pt x="89" y="111"/>
                  <a:pt x="89" y="111"/>
                </a:cubicBezTo>
                <a:cubicBezTo>
                  <a:pt x="35" y="50"/>
                  <a:pt x="35" y="50"/>
                  <a:pt x="35" y="50"/>
                </a:cubicBezTo>
                <a:cubicBezTo>
                  <a:pt x="0" y="81"/>
                  <a:pt x="0" y="81"/>
                  <a:pt x="0" y="81"/>
                </a:cubicBezTo>
                <a:cubicBezTo>
                  <a:pt x="54" y="142"/>
                  <a:pt x="54" y="142"/>
                  <a:pt x="54" y="142"/>
                </a:cubicBezTo>
                <a:cubicBezTo>
                  <a:pt x="27" y="165"/>
                  <a:pt x="27" y="165"/>
                  <a:pt x="27" y="165"/>
                </a:cubicBezTo>
                <a:cubicBezTo>
                  <a:pt x="98" y="244"/>
                  <a:pt x="98" y="244"/>
                  <a:pt x="98" y="244"/>
                </a:cubicBezTo>
                <a:cubicBezTo>
                  <a:pt x="159" y="237"/>
                  <a:pt x="208" y="192"/>
                  <a:pt x="222" y="133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18" name="Freeform 68"/>
          <p:cNvSpPr>
            <a:spLocks noEditPoints="1"/>
          </p:cNvSpPr>
          <p:nvPr/>
        </p:nvSpPr>
        <p:spPr bwMode="auto">
          <a:xfrm>
            <a:off x="3577167" y="2188206"/>
            <a:ext cx="444500" cy="406400"/>
          </a:xfrm>
          <a:custGeom>
            <a:avLst/>
            <a:gdLst/>
            <a:ahLst/>
            <a:cxnLst>
              <a:cxn ang="0">
                <a:pos x="101" y="34"/>
              </a:cxn>
              <a:cxn ang="0">
                <a:pos x="113" y="5"/>
              </a:cxn>
              <a:cxn ang="0">
                <a:pos x="107" y="0"/>
              </a:cxn>
              <a:cxn ang="0">
                <a:pos x="94" y="34"/>
              </a:cxn>
              <a:cxn ang="0">
                <a:pos x="11" y="88"/>
              </a:cxn>
              <a:cxn ang="0">
                <a:pos x="98" y="171"/>
              </a:cxn>
              <a:cxn ang="0">
                <a:pos x="177" y="87"/>
              </a:cxn>
              <a:cxn ang="0">
                <a:pos x="101" y="34"/>
              </a:cxn>
              <a:cxn ang="0">
                <a:pos x="42" y="83"/>
              </a:cxn>
              <a:cxn ang="0">
                <a:pos x="29" y="75"/>
              </a:cxn>
              <a:cxn ang="0">
                <a:pos x="48" y="48"/>
              </a:cxn>
              <a:cxn ang="0">
                <a:pos x="60" y="58"/>
              </a:cxn>
              <a:cxn ang="0">
                <a:pos x="42" y="83"/>
              </a:cxn>
            </a:cxnLst>
            <a:rect l="0" t="0" r="r" b="b"/>
            <a:pathLst>
              <a:path w="186" h="171">
                <a:moveTo>
                  <a:pt x="101" y="34"/>
                </a:moveTo>
                <a:cubicBezTo>
                  <a:pt x="105" y="23"/>
                  <a:pt x="109" y="9"/>
                  <a:pt x="113" y="5"/>
                </a:cubicBezTo>
                <a:cubicBezTo>
                  <a:pt x="107" y="0"/>
                  <a:pt x="107" y="0"/>
                  <a:pt x="107" y="0"/>
                </a:cubicBezTo>
                <a:cubicBezTo>
                  <a:pt x="102" y="6"/>
                  <a:pt x="97" y="23"/>
                  <a:pt x="94" y="34"/>
                </a:cubicBezTo>
                <a:cubicBezTo>
                  <a:pt x="75" y="27"/>
                  <a:pt x="0" y="6"/>
                  <a:pt x="11" y="88"/>
                </a:cubicBezTo>
                <a:cubicBezTo>
                  <a:pt x="17" y="133"/>
                  <a:pt x="53" y="171"/>
                  <a:pt x="98" y="171"/>
                </a:cubicBezTo>
                <a:cubicBezTo>
                  <a:pt x="142" y="171"/>
                  <a:pt x="172" y="133"/>
                  <a:pt x="177" y="87"/>
                </a:cubicBezTo>
                <a:cubicBezTo>
                  <a:pt x="186" y="10"/>
                  <a:pt x="118" y="28"/>
                  <a:pt x="101" y="34"/>
                </a:cubicBezTo>
                <a:close/>
                <a:moveTo>
                  <a:pt x="42" y="83"/>
                </a:moveTo>
                <a:cubicBezTo>
                  <a:pt x="29" y="75"/>
                  <a:pt x="29" y="75"/>
                  <a:pt x="29" y="75"/>
                </a:cubicBezTo>
                <a:cubicBezTo>
                  <a:pt x="25" y="62"/>
                  <a:pt x="48" y="48"/>
                  <a:pt x="48" y="48"/>
                </a:cubicBezTo>
                <a:cubicBezTo>
                  <a:pt x="60" y="58"/>
                  <a:pt x="60" y="58"/>
                  <a:pt x="60" y="58"/>
                </a:cubicBezTo>
                <a:cubicBezTo>
                  <a:pt x="45" y="63"/>
                  <a:pt x="42" y="83"/>
                  <a:pt x="42" y="8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19" name="Freeform 69"/>
          <p:cNvSpPr/>
          <p:nvPr/>
        </p:nvSpPr>
        <p:spPr bwMode="auto">
          <a:xfrm>
            <a:off x="3649133" y="2101422"/>
            <a:ext cx="173567" cy="152400"/>
          </a:xfrm>
          <a:custGeom>
            <a:avLst/>
            <a:gdLst/>
            <a:ahLst/>
            <a:cxnLst>
              <a:cxn ang="0">
                <a:pos x="22" y="52"/>
              </a:cxn>
              <a:cxn ang="0">
                <a:pos x="67" y="55"/>
              </a:cxn>
              <a:cxn ang="0">
                <a:pos x="48" y="14"/>
              </a:cxn>
              <a:cxn ang="0">
                <a:pos x="3" y="10"/>
              </a:cxn>
              <a:cxn ang="0">
                <a:pos x="22" y="52"/>
              </a:cxn>
            </a:cxnLst>
            <a:rect l="0" t="0" r="r" b="b"/>
            <a:pathLst>
              <a:path w="73" h="64">
                <a:moveTo>
                  <a:pt x="22" y="52"/>
                </a:moveTo>
                <a:cubicBezTo>
                  <a:pt x="37" y="62"/>
                  <a:pt x="61" y="64"/>
                  <a:pt x="67" y="55"/>
                </a:cubicBezTo>
                <a:cubicBezTo>
                  <a:pt x="73" y="47"/>
                  <a:pt x="69" y="28"/>
                  <a:pt x="48" y="14"/>
                </a:cubicBezTo>
                <a:cubicBezTo>
                  <a:pt x="27" y="0"/>
                  <a:pt x="3" y="10"/>
                  <a:pt x="3" y="10"/>
                </a:cubicBezTo>
                <a:cubicBezTo>
                  <a:pt x="3" y="10"/>
                  <a:pt x="0" y="37"/>
                  <a:pt x="22" y="5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0" name="Oval 38"/>
          <p:cNvSpPr>
            <a:spLocks noChangeArrowheads="1"/>
          </p:cNvSpPr>
          <p:nvPr/>
        </p:nvSpPr>
        <p:spPr bwMode="auto">
          <a:xfrm>
            <a:off x="3401681" y="3393625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1" name="Freeform 39"/>
          <p:cNvSpPr/>
          <p:nvPr/>
        </p:nvSpPr>
        <p:spPr bwMode="auto">
          <a:xfrm>
            <a:off x="3496932" y="3431725"/>
            <a:ext cx="599017" cy="654051"/>
          </a:xfrm>
          <a:custGeom>
            <a:avLst/>
            <a:gdLst/>
            <a:ahLst/>
            <a:cxnLst>
              <a:cxn ang="0">
                <a:pos x="251" y="137"/>
              </a:cxn>
              <a:cxn ang="0">
                <a:pos x="144" y="17"/>
              </a:cxn>
              <a:cxn ang="0">
                <a:pos x="136" y="28"/>
              </a:cxn>
              <a:cxn ang="0">
                <a:pos x="113" y="0"/>
              </a:cxn>
              <a:cxn ang="0">
                <a:pos x="115" y="28"/>
              </a:cxn>
              <a:cxn ang="0">
                <a:pos x="117" y="56"/>
              </a:cxn>
              <a:cxn ang="0">
                <a:pos x="113" y="61"/>
              </a:cxn>
              <a:cxn ang="0">
                <a:pos x="50" y="72"/>
              </a:cxn>
              <a:cxn ang="0">
                <a:pos x="0" y="118"/>
              </a:cxn>
              <a:cxn ang="0">
                <a:pos x="16" y="195"/>
              </a:cxn>
              <a:cxn ang="0">
                <a:pos x="86" y="273"/>
              </a:cxn>
              <a:cxn ang="0">
                <a:pos x="105" y="274"/>
              </a:cxn>
              <a:cxn ang="0">
                <a:pos x="251" y="137"/>
              </a:cxn>
            </a:cxnLst>
            <a:rect l="0" t="0" r="r" b="b"/>
            <a:pathLst>
              <a:path w="251" h="274">
                <a:moveTo>
                  <a:pt x="251" y="137"/>
                </a:moveTo>
                <a:cubicBezTo>
                  <a:pt x="144" y="17"/>
                  <a:pt x="144" y="17"/>
                  <a:pt x="144" y="17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13" y="0"/>
                  <a:pt x="113" y="0"/>
                  <a:pt x="113" y="0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50" y="72"/>
                  <a:pt x="50" y="72"/>
                  <a:pt x="50" y="72"/>
                </a:cubicBezTo>
                <a:cubicBezTo>
                  <a:pt x="0" y="118"/>
                  <a:pt x="0" y="118"/>
                  <a:pt x="0" y="118"/>
                </a:cubicBezTo>
                <a:cubicBezTo>
                  <a:pt x="16" y="195"/>
                  <a:pt x="16" y="195"/>
                  <a:pt x="16" y="195"/>
                </a:cubicBezTo>
                <a:cubicBezTo>
                  <a:pt x="86" y="273"/>
                  <a:pt x="86" y="273"/>
                  <a:pt x="86" y="273"/>
                </a:cubicBezTo>
                <a:cubicBezTo>
                  <a:pt x="92" y="274"/>
                  <a:pt x="99" y="274"/>
                  <a:pt x="105" y="274"/>
                </a:cubicBezTo>
                <a:cubicBezTo>
                  <a:pt x="183" y="274"/>
                  <a:pt x="247" y="213"/>
                  <a:pt x="251" y="137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2" name="Freeform 40"/>
          <p:cNvSpPr/>
          <p:nvPr/>
        </p:nvSpPr>
        <p:spPr bwMode="auto">
          <a:xfrm>
            <a:off x="3753048" y="3429608"/>
            <a:ext cx="63500" cy="323851"/>
          </a:xfrm>
          <a:custGeom>
            <a:avLst/>
            <a:gdLst/>
            <a:ahLst/>
            <a:cxnLst>
              <a:cxn ang="0">
                <a:pos x="25" y="111"/>
              </a:cxn>
              <a:cxn ang="0">
                <a:pos x="24" y="103"/>
              </a:cxn>
              <a:cxn ang="0">
                <a:pos x="18" y="62"/>
              </a:cxn>
              <a:cxn ang="0">
                <a:pos x="11" y="27"/>
              </a:cxn>
              <a:cxn ang="0">
                <a:pos x="11" y="27"/>
              </a:cxn>
              <a:cxn ang="0">
                <a:pos x="11" y="27"/>
              </a:cxn>
              <a:cxn ang="0">
                <a:pos x="12" y="14"/>
              </a:cxn>
              <a:cxn ang="0">
                <a:pos x="4" y="0"/>
              </a:cxn>
              <a:cxn ang="0">
                <a:pos x="0" y="16"/>
              </a:cxn>
              <a:cxn ang="0">
                <a:pos x="5" y="28"/>
              </a:cxn>
              <a:cxn ang="0">
                <a:pos x="5" y="28"/>
              </a:cxn>
              <a:cxn ang="0">
                <a:pos x="5" y="28"/>
              </a:cxn>
              <a:cxn ang="0">
                <a:pos x="6" y="60"/>
              </a:cxn>
              <a:cxn ang="0">
                <a:pos x="11" y="105"/>
              </a:cxn>
              <a:cxn ang="0">
                <a:pos x="12" y="113"/>
              </a:cxn>
              <a:cxn ang="0">
                <a:pos x="15" y="134"/>
              </a:cxn>
              <a:cxn ang="0">
                <a:pos x="27" y="136"/>
              </a:cxn>
              <a:cxn ang="0">
                <a:pos x="25" y="111"/>
              </a:cxn>
            </a:cxnLst>
            <a:rect l="0" t="0" r="r" b="b"/>
            <a:pathLst>
              <a:path w="27" h="136">
                <a:moveTo>
                  <a:pt x="25" y="111"/>
                </a:moveTo>
                <a:cubicBezTo>
                  <a:pt x="25" y="108"/>
                  <a:pt x="24" y="105"/>
                  <a:pt x="24" y="103"/>
                </a:cubicBezTo>
                <a:cubicBezTo>
                  <a:pt x="22" y="88"/>
                  <a:pt x="20" y="74"/>
                  <a:pt x="18" y="62"/>
                </a:cubicBezTo>
                <a:cubicBezTo>
                  <a:pt x="15" y="48"/>
                  <a:pt x="13" y="36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4"/>
                  <a:pt x="12" y="19"/>
                  <a:pt x="12" y="14"/>
                </a:cubicBezTo>
                <a:cubicBezTo>
                  <a:pt x="11" y="7"/>
                  <a:pt x="6" y="1"/>
                  <a:pt x="4" y="0"/>
                </a:cubicBezTo>
                <a:cubicBezTo>
                  <a:pt x="3" y="1"/>
                  <a:pt x="0" y="8"/>
                  <a:pt x="0" y="16"/>
                </a:cubicBezTo>
                <a:cubicBezTo>
                  <a:pt x="1" y="21"/>
                  <a:pt x="3" y="25"/>
                  <a:pt x="5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36"/>
                  <a:pt x="5" y="47"/>
                  <a:pt x="6" y="60"/>
                </a:cubicBezTo>
                <a:cubicBezTo>
                  <a:pt x="7" y="74"/>
                  <a:pt x="9" y="89"/>
                  <a:pt x="11" y="105"/>
                </a:cubicBezTo>
                <a:cubicBezTo>
                  <a:pt x="11" y="107"/>
                  <a:pt x="12" y="110"/>
                  <a:pt x="12" y="113"/>
                </a:cubicBezTo>
                <a:cubicBezTo>
                  <a:pt x="13" y="121"/>
                  <a:pt x="15" y="132"/>
                  <a:pt x="15" y="134"/>
                </a:cubicBezTo>
                <a:cubicBezTo>
                  <a:pt x="27" y="136"/>
                  <a:pt x="27" y="136"/>
                  <a:pt x="27" y="136"/>
                </a:cubicBezTo>
                <a:cubicBezTo>
                  <a:pt x="27" y="133"/>
                  <a:pt x="26" y="119"/>
                  <a:pt x="25" y="111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3" name="Freeform 41"/>
          <p:cNvSpPr/>
          <p:nvPr/>
        </p:nvSpPr>
        <p:spPr bwMode="auto">
          <a:xfrm>
            <a:off x="3822898" y="3471941"/>
            <a:ext cx="25400" cy="279400"/>
          </a:xfrm>
          <a:custGeom>
            <a:avLst/>
            <a:gdLst/>
            <a:ahLst/>
            <a:cxnLst>
              <a:cxn ang="0">
                <a:pos x="10" y="90"/>
              </a:cxn>
              <a:cxn ang="0">
                <a:pos x="10" y="84"/>
              </a:cxn>
              <a:cxn ang="0">
                <a:pos x="10" y="51"/>
              </a:cxn>
              <a:cxn ang="0">
                <a:pos x="9" y="23"/>
              </a:cxn>
              <a:cxn ang="0">
                <a:pos x="9" y="23"/>
              </a:cxn>
              <a:cxn ang="0">
                <a:pos x="9" y="23"/>
              </a:cxn>
              <a:cxn ang="0">
                <a:pos x="11" y="13"/>
              </a:cxn>
              <a:cxn ang="0">
                <a:pos x="7" y="0"/>
              </a:cxn>
              <a:cxn ang="0">
                <a:pos x="3" y="13"/>
              </a:cxn>
              <a:cxn ang="0">
                <a:pos x="4" y="23"/>
              </a:cxn>
              <a:cxn ang="0">
                <a:pos x="4" y="23"/>
              </a:cxn>
              <a:cxn ang="0">
                <a:pos x="4" y="23"/>
              </a:cxn>
              <a:cxn ang="0">
                <a:pos x="2" y="48"/>
              </a:cxn>
              <a:cxn ang="0">
                <a:pos x="0" y="84"/>
              </a:cxn>
              <a:cxn ang="0">
                <a:pos x="0" y="91"/>
              </a:cxn>
              <a:cxn ang="0">
                <a:pos x="0" y="117"/>
              </a:cxn>
              <a:cxn ang="0">
                <a:pos x="9" y="115"/>
              </a:cxn>
              <a:cxn ang="0">
                <a:pos x="10" y="90"/>
              </a:cxn>
            </a:cxnLst>
            <a:rect l="0" t="0" r="r" b="b"/>
            <a:pathLst>
              <a:path w="11" h="117">
                <a:moveTo>
                  <a:pt x="10" y="90"/>
                </a:moveTo>
                <a:cubicBezTo>
                  <a:pt x="10" y="88"/>
                  <a:pt x="10" y="86"/>
                  <a:pt x="10" y="84"/>
                </a:cubicBezTo>
                <a:cubicBezTo>
                  <a:pt x="10" y="72"/>
                  <a:pt x="10" y="61"/>
                  <a:pt x="10" y="51"/>
                </a:cubicBezTo>
                <a:cubicBezTo>
                  <a:pt x="10" y="40"/>
                  <a:pt x="10" y="30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10" y="21"/>
                  <a:pt x="11" y="17"/>
                  <a:pt x="11" y="13"/>
                </a:cubicBezTo>
                <a:cubicBezTo>
                  <a:pt x="11" y="7"/>
                  <a:pt x="8" y="2"/>
                  <a:pt x="7" y="0"/>
                </a:cubicBezTo>
                <a:cubicBezTo>
                  <a:pt x="6" y="2"/>
                  <a:pt x="3" y="7"/>
                  <a:pt x="3" y="13"/>
                </a:cubicBezTo>
                <a:cubicBezTo>
                  <a:pt x="3" y="17"/>
                  <a:pt x="3" y="21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3" y="30"/>
                  <a:pt x="3" y="38"/>
                  <a:pt x="2" y="48"/>
                </a:cubicBezTo>
                <a:cubicBezTo>
                  <a:pt x="1" y="59"/>
                  <a:pt x="1" y="71"/>
                  <a:pt x="0" y="84"/>
                </a:cubicBezTo>
                <a:cubicBezTo>
                  <a:pt x="0" y="86"/>
                  <a:pt x="0" y="88"/>
                  <a:pt x="0" y="91"/>
                </a:cubicBezTo>
                <a:cubicBezTo>
                  <a:pt x="0" y="97"/>
                  <a:pt x="0" y="115"/>
                  <a:pt x="0" y="117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3"/>
                  <a:pt x="9" y="97"/>
                  <a:pt x="10" y="90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4" name="Freeform 42"/>
          <p:cNvSpPr/>
          <p:nvPr/>
        </p:nvSpPr>
        <p:spPr bwMode="auto">
          <a:xfrm>
            <a:off x="3799614" y="3579892"/>
            <a:ext cx="23284" cy="116417"/>
          </a:xfrm>
          <a:custGeom>
            <a:avLst/>
            <a:gdLst/>
            <a:ahLst/>
            <a:cxnLst>
              <a:cxn ang="0">
                <a:pos x="7" y="49"/>
              </a:cxn>
              <a:cxn ang="0">
                <a:pos x="8" y="49"/>
              </a:cxn>
              <a:cxn ang="0">
                <a:pos x="9" y="2"/>
              </a:cxn>
              <a:cxn ang="0">
                <a:pos x="0" y="0"/>
              </a:cxn>
              <a:cxn ang="0">
                <a:pos x="7" y="49"/>
              </a:cxn>
            </a:cxnLst>
            <a:rect l="0" t="0" r="r" b="b"/>
            <a:pathLst>
              <a:path w="9" h="49">
                <a:moveTo>
                  <a:pt x="7" y="49"/>
                </a:moveTo>
                <a:cubicBezTo>
                  <a:pt x="8" y="49"/>
                  <a:pt x="7" y="49"/>
                  <a:pt x="8" y="49"/>
                </a:cubicBezTo>
                <a:cubicBezTo>
                  <a:pt x="8" y="48"/>
                  <a:pt x="8" y="15"/>
                  <a:pt x="9" y="2"/>
                </a:cubicBezTo>
                <a:cubicBezTo>
                  <a:pt x="6" y="1"/>
                  <a:pt x="4" y="1"/>
                  <a:pt x="0" y="0"/>
                </a:cubicBezTo>
                <a:cubicBezTo>
                  <a:pt x="2" y="12"/>
                  <a:pt x="6" y="46"/>
                  <a:pt x="7" y="49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5" name="Freeform 43"/>
          <p:cNvSpPr>
            <a:spLocks noEditPoints="1"/>
          </p:cNvSpPr>
          <p:nvPr/>
        </p:nvSpPr>
        <p:spPr bwMode="auto">
          <a:xfrm>
            <a:off x="3479998" y="3571425"/>
            <a:ext cx="531284" cy="410634"/>
          </a:xfrm>
          <a:custGeom>
            <a:avLst/>
            <a:gdLst/>
            <a:ahLst/>
            <a:cxnLst>
              <a:cxn ang="0">
                <a:pos x="155" y="9"/>
              </a:cxn>
              <a:cxn ang="0">
                <a:pos x="154" y="55"/>
              </a:cxn>
              <a:cxn ang="0">
                <a:pos x="162" y="65"/>
              </a:cxn>
              <a:cxn ang="0">
                <a:pos x="140" y="77"/>
              </a:cxn>
              <a:cxn ang="0">
                <a:pos x="118" y="65"/>
              </a:cxn>
              <a:cxn ang="0">
                <a:pos x="125" y="55"/>
              </a:cxn>
              <a:cxn ang="0">
                <a:pos x="119" y="1"/>
              </a:cxn>
              <a:cxn ang="0">
                <a:pos x="113" y="1"/>
              </a:cxn>
              <a:cxn ang="0">
                <a:pos x="5" y="70"/>
              </a:cxn>
              <a:cxn ang="0">
                <a:pos x="83" y="166"/>
              </a:cxn>
              <a:cxn ang="0">
                <a:pos x="124" y="138"/>
              </a:cxn>
              <a:cxn ang="0">
                <a:pos x="135" y="115"/>
              </a:cxn>
              <a:cxn ang="0">
                <a:pos x="188" y="106"/>
              </a:cxn>
              <a:cxn ang="0">
                <a:pos x="155" y="9"/>
              </a:cxn>
              <a:cxn ang="0">
                <a:pos x="32" y="54"/>
              </a:cxn>
              <a:cxn ang="0">
                <a:pos x="47" y="63"/>
              </a:cxn>
              <a:cxn ang="0">
                <a:pos x="32" y="72"/>
              </a:cxn>
              <a:cxn ang="0">
                <a:pos x="17" y="63"/>
              </a:cxn>
              <a:cxn ang="0">
                <a:pos x="32" y="54"/>
              </a:cxn>
              <a:cxn ang="0">
                <a:pos x="29" y="109"/>
              </a:cxn>
              <a:cxn ang="0">
                <a:pos x="15" y="100"/>
              </a:cxn>
              <a:cxn ang="0">
                <a:pos x="29" y="91"/>
              </a:cxn>
              <a:cxn ang="0">
                <a:pos x="44" y="100"/>
              </a:cxn>
              <a:cxn ang="0">
                <a:pos x="29" y="109"/>
              </a:cxn>
              <a:cxn ang="0">
                <a:pos x="52" y="137"/>
              </a:cxn>
              <a:cxn ang="0">
                <a:pos x="38" y="128"/>
              </a:cxn>
              <a:cxn ang="0">
                <a:pos x="52" y="119"/>
              </a:cxn>
              <a:cxn ang="0">
                <a:pos x="67" y="128"/>
              </a:cxn>
              <a:cxn ang="0">
                <a:pos x="52" y="137"/>
              </a:cxn>
              <a:cxn ang="0">
                <a:pos x="56" y="42"/>
              </a:cxn>
              <a:cxn ang="0">
                <a:pos x="41" y="33"/>
              </a:cxn>
              <a:cxn ang="0">
                <a:pos x="56" y="24"/>
              </a:cxn>
              <a:cxn ang="0">
                <a:pos x="70" y="33"/>
              </a:cxn>
              <a:cxn ang="0">
                <a:pos x="56" y="42"/>
              </a:cxn>
              <a:cxn ang="0">
                <a:pos x="96" y="156"/>
              </a:cxn>
              <a:cxn ang="0">
                <a:pos x="82" y="147"/>
              </a:cxn>
              <a:cxn ang="0">
                <a:pos x="96" y="138"/>
              </a:cxn>
              <a:cxn ang="0">
                <a:pos x="111" y="147"/>
              </a:cxn>
              <a:cxn ang="0">
                <a:pos x="96" y="156"/>
              </a:cxn>
              <a:cxn ang="0">
                <a:pos x="96" y="29"/>
              </a:cxn>
              <a:cxn ang="0">
                <a:pos x="82" y="20"/>
              </a:cxn>
              <a:cxn ang="0">
                <a:pos x="96" y="11"/>
              </a:cxn>
              <a:cxn ang="0">
                <a:pos x="111" y="20"/>
              </a:cxn>
              <a:cxn ang="0">
                <a:pos x="96" y="29"/>
              </a:cxn>
            </a:cxnLst>
            <a:rect l="0" t="0" r="r" b="b"/>
            <a:pathLst>
              <a:path w="222" h="172">
                <a:moveTo>
                  <a:pt x="155" y="9"/>
                </a:moveTo>
                <a:cubicBezTo>
                  <a:pt x="155" y="22"/>
                  <a:pt x="154" y="54"/>
                  <a:pt x="154" y="55"/>
                </a:cubicBezTo>
                <a:cubicBezTo>
                  <a:pt x="159" y="57"/>
                  <a:pt x="162" y="60"/>
                  <a:pt x="162" y="65"/>
                </a:cubicBezTo>
                <a:cubicBezTo>
                  <a:pt x="162" y="72"/>
                  <a:pt x="152" y="77"/>
                  <a:pt x="140" y="77"/>
                </a:cubicBezTo>
                <a:cubicBezTo>
                  <a:pt x="127" y="77"/>
                  <a:pt x="118" y="72"/>
                  <a:pt x="118" y="65"/>
                </a:cubicBezTo>
                <a:cubicBezTo>
                  <a:pt x="118" y="61"/>
                  <a:pt x="120" y="57"/>
                  <a:pt x="125" y="55"/>
                </a:cubicBezTo>
                <a:cubicBezTo>
                  <a:pt x="124" y="52"/>
                  <a:pt x="120" y="15"/>
                  <a:pt x="119" y="1"/>
                </a:cubicBezTo>
                <a:cubicBezTo>
                  <a:pt x="116" y="1"/>
                  <a:pt x="115" y="1"/>
                  <a:pt x="113" y="1"/>
                </a:cubicBezTo>
                <a:cubicBezTo>
                  <a:pt x="63" y="0"/>
                  <a:pt x="9" y="26"/>
                  <a:pt x="5" y="70"/>
                </a:cubicBezTo>
                <a:cubicBezTo>
                  <a:pt x="0" y="121"/>
                  <a:pt x="36" y="158"/>
                  <a:pt x="83" y="166"/>
                </a:cubicBezTo>
                <a:cubicBezTo>
                  <a:pt x="126" y="172"/>
                  <a:pt x="157" y="162"/>
                  <a:pt x="124" y="138"/>
                </a:cubicBezTo>
                <a:cubicBezTo>
                  <a:pt x="110" y="128"/>
                  <a:pt x="117" y="117"/>
                  <a:pt x="135" y="115"/>
                </a:cubicBezTo>
                <a:cubicBezTo>
                  <a:pt x="150" y="112"/>
                  <a:pt x="173" y="115"/>
                  <a:pt x="188" y="106"/>
                </a:cubicBezTo>
                <a:cubicBezTo>
                  <a:pt x="222" y="85"/>
                  <a:pt x="214" y="28"/>
                  <a:pt x="155" y="9"/>
                </a:cubicBezTo>
                <a:close/>
                <a:moveTo>
                  <a:pt x="32" y="54"/>
                </a:moveTo>
                <a:cubicBezTo>
                  <a:pt x="40" y="54"/>
                  <a:pt x="47" y="58"/>
                  <a:pt x="47" y="63"/>
                </a:cubicBezTo>
                <a:cubicBezTo>
                  <a:pt x="47" y="68"/>
                  <a:pt x="40" y="72"/>
                  <a:pt x="32" y="72"/>
                </a:cubicBezTo>
                <a:cubicBezTo>
                  <a:pt x="24" y="72"/>
                  <a:pt x="17" y="68"/>
                  <a:pt x="17" y="63"/>
                </a:cubicBezTo>
                <a:cubicBezTo>
                  <a:pt x="17" y="58"/>
                  <a:pt x="24" y="54"/>
                  <a:pt x="32" y="54"/>
                </a:cubicBezTo>
                <a:close/>
                <a:moveTo>
                  <a:pt x="29" y="109"/>
                </a:moveTo>
                <a:cubicBezTo>
                  <a:pt x="21" y="109"/>
                  <a:pt x="15" y="105"/>
                  <a:pt x="15" y="100"/>
                </a:cubicBezTo>
                <a:cubicBezTo>
                  <a:pt x="15" y="95"/>
                  <a:pt x="21" y="91"/>
                  <a:pt x="29" y="91"/>
                </a:cubicBezTo>
                <a:cubicBezTo>
                  <a:pt x="37" y="91"/>
                  <a:pt x="44" y="95"/>
                  <a:pt x="44" y="100"/>
                </a:cubicBezTo>
                <a:cubicBezTo>
                  <a:pt x="44" y="105"/>
                  <a:pt x="37" y="109"/>
                  <a:pt x="29" y="109"/>
                </a:cubicBezTo>
                <a:close/>
                <a:moveTo>
                  <a:pt x="52" y="137"/>
                </a:moveTo>
                <a:cubicBezTo>
                  <a:pt x="44" y="137"/>
                  <a:pt x="38" y="133"/>
                  <a:pt x="38" y="128"/>
                </a:cubicBezTo>
                <a:cubicBezTo>
                  <a:pt x="38" y="123"/>
                  <a:pt x="44" y="119"/>
                  <a:pt x="52" y="119"/>
                </a:cubicBezTo>
                <a:cubicBezTo>
                  <a:pt x="61" y="119"/>
                  <a:pt x="67" y="123"/>
                  <a:pt x="67" y="128"/>
                </a:cubicBezTo>
                <a:cubicBezTo>
                  <a:pt x="67" y="133"/>
                  <a:pt x="61" y="137"/>
                  <a:pt x="52" y="137"/>
                </a:cubicBezTo>
                <a:close/>
                <a:moveTo>
                  <a:pt x="56" y="42"/>
                </a:moveTo>
                <a:cubicBezTo>
                  <a:pt x="48" y="42"/>
                  <a:pt x="41" y="38"/>
                  <a:pt x="41" y="33"/>
                </a:cubicBezTo>
                <a:cubicBezTo>
                  <a:pt x="41" y="28"/>
                  <a:pt x="48" y="24"/>
                  <a:pt x="56" y="24"/>
                </a:cubicBezTo>
                <a:cubicBezTo>
                  <a:pt x="64" y="24"/>
                  <a:pt x="70" y="28"/>
                  <a:pt x="70" y="33"/>
                </a:cubicBezTo>
                <a:cubicBezTo>
                  <a:pt x="70" y="38"/>
                  <a:pt x="64" y="42"/>
                  <a:pt x="56" y="42"/>
                </a:cubicBezTo>
                <a:close/>
                <a:moveTo>
                  <a:pt x="96" y="156"/>
                </a:moveTo>
                <a:cubicBezTo>
                  <a:pt x="88" y="156"/>
                  <a:pt x="82" y="152"/>
                  <a:pt x="82" y="147"/>
                </a:cubicBezTo>
                <a:cubicBezTo>
                  <a:pt x="82" y="142"/>
                  <a:pt x="88" y="138"/>
                  <a:pt x="96" y="138"/>
                </a:cubicBezTo>
                <a:cubicBezTo>
                  <a:pt x="104" y="138"/>
                  <a:pt x="111" y="142"/>
                  <a:pt x="111" y="147"/>
                </a:cubicBezTo>
                <a:cubicBezTo>
                  <a:pt x="111" y="152"/>
                  <a:pt x="104" y="156"/>
                  <a:pt x="96" y="156"/>
                </a:cubicBezTo>
                <a:close/>
                <a:moveTo>
                  <a:pt x="96" y="29"/>
                </a:moveTo>
                <a:cubicBezTo>
                  <a:pt x="88" y="29"/>
                  <a:pt x="82" y="25"/>
                  <a:pt x="82" y="20"/>
                </a:cubicBezTo>
                <a:cubicBezTo>
                  <a:pt x="82" y="15"/>
                  <a:pt x="88" y="11"/>
                  <a:pt x="96" y="11"/>
                </a:cubicBezTo>
                <a:cubicBezTo>
                  <a:pt x="104" y="11"/>
                  <a:pt x="111" y="15"/>
                  <a:pt x="111" y="20"/>
                </a:cubicBezTo>
                <a:cubicBezTo>
                  <a:pt x="111" y="25"/>
                  <a:pt x="104" y="29"/>
                  <a:pt x="96" y="29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0" name="Oval 44"/>
          <p:cNvSpPr>
            <a:spLocks noChangeArrowheads="1"/>
          </p:cNvSpPr>
          <p:nvPr/>
        </p:nvSpPr>
        <p:spPr bwMode="auto">
          <a:xfrm>
            <a:off x="3454400" y="4681638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1" name="Freeform 45"/>
          <p:cNvSpPr/>
          <p:nvPr/>
        </p:nvSpPr>
        <p:spPr bwMode="auto">
          <a:xfrm>
            <a:off x="3526367" y="4886954"/>
            <a:ext cx="622300" cy="491067"/>
          </a:xfrm>
          <a:custGeom>
            <a:avLst/>
            <a:gdLst/>
            <a:ahLst/>
            <a:cxnLst>
              <a:cxn ang="0">
                <a:pos x="261" y="60"/>
              </a:cxn>
              <a:cxn ang="0">
                <a:pos x="261" y="51"/>
              </a:cxn>
              <a:cxn ang="0">
                <a:pos x="219" y="0"/>
              </a:cxn>
              <a:cxn ang="0">
                <a:pos x="112" y="88"/>
              </a:cxn>
              <a:cxn ang="0">
                <a:pos x="69" y="37"/>
              </a:cxn>
              <a:cxn ang="0">
                <a:pos x="0" y="63"/>
              </a:cxn>
              <a:cxn ang="0">
                <a:pos x="5" y="91"/>
              </a:cxn>
              <a:cxn ang="0">
                <a:pos x="101" y="205"/>
              </a:cxn>
              <a:cxn ang="0">
                <a:pos x="116" y="206"/>
              </a:cxn>
              <a:cxn ang="0">
                <a:pos x="261" y="60"/>
              </a:cxn>
            </a:cxnLst>
            <a:rect l="0" t="0" r="r" b="b"/>
            <a:pathLst>
              <a:path w="261" h="206">
                <a:moveTo>
                  <a:pt x="261" y="60"/>
                </a:moveTo>
                <a:cubicBezTo>
                  <a:pt x="261" y="57"/>
                  <a:pt x="261" y="54"/>
                  <a:pt x="261" y="51"/>
                </a:cubicBezTo>
                <a:cubicBezTo>
                  <a:pt x="219" y="0"/>
                  <a:pt x="219" y="0"/>
                  <a:pt x="219" y="0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9" y="37"/>
                  <a:pt x="69" y="37"/>
                  <a:pt x="69" y="37"/>
                </a:cubicBezTo>
                <a:cubicBezTo>
                  <a:pt x="0" y="63"/>
                  <a:pt x="0" y="63"/>
                  <a:pt x="0" y="63"/>
                </a:cubicBezTo>
                <a:cubicBezTo>
                  <a:pt x="5" y="91"/>
                  <a:pt x="5" y="91"/>
                  <a:pt x="5" y="91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6" y="206"/>
                  <a:pt x="111" y="206"/>
                  <a:pt x="116" y="206"/>
                </a:cubicBezTo>
                <a:cubicBezTo>
                  <a:pt x="196" y="206"/>
                  <a:pt x="261" y="141"/>
                  <a:pt x="261" y="60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2" name="Freeform 46"/>
          <p:cNvSpPr/>
          <p:nvPr/>
        </p:nvSpPr>
        <p:spPr bwMode="auto">
          <a:xfrm>
            <a:off x="3505200" y="4855205"/>
            <a:ext cx="565151" cy="342900"/>
          </a:xfrm>
          <a:custGeom>
            <a:avLst/>
            <a:gdLst/>
            <a:ahLst/>
            <a:cxnLst>
              <a:cxn ang="0">
                <a:pos x="231" y="36"/>
              </a:cxn>
              <a:cxn ang="0">
                <a:pos x="136" y="138"/>
              </a:cxn>
              <a:cxn ang="0">
                <a:pos x="20" y="102"/>
              </a:cxn>
              <a:cxn ang="0">
                <a:pos x="13" y="74"/>
              </a:cxn>
              <a:cxn ang="0">
                <a:pos x="133" y="107"/>
              </a:cxn>
              <a:cxn ang="0">
                <a:pos x="227" y="12"/>
              </a:cxn>
              <a:cxn ang="0">
                <a:pos x="121" y="0"/>
              </a:cxn>
              <a:cxn ang="0">
                <a:pos x="8" y="73"/>
              </a:cxn>
              <a:cxn ang="0">
                <a:pos x="8" y="73"/>
              </a:cxn>
              <a:cxn ang="0">
                <a:pos x="8" y="73"/>
              </a:cxn>
              <a:cxn ang="0">
                <a:pos x="18" y="107"/>
              </a:cxn>
              <a:cxn ang="0">
                <a:pos x="138" y="144"/>
              </a:cxn>
              <a:cxn ang="0">
                <a:pos x="237" y="36"/>
              </a:cxn>
              <a:cxn ang="0">
                <a:pos x="231" y="36"/>
              </a:cxn>
            </a:cxnLst>
            <a:rect l="0" t="0" r="r" b="b"/>
            <a:pathLst>
              <a:path w="237" h="144">
                <a:moveTo>
                  <a:pt x="231" y="36"/>
                </a:moveTo>
                <a:cubicBezTo>
                  <a:pt x="136" y="138"/>
                  <a:pt x="136" y="138"/>
                  <a:pt x="136" y="138"/>
                </a:cubicBezTo>
                <a:cubicBezTo>
                  <a:pt x="20" y="102"/>
                  <a:pt x="20" y="102"/>
                  <a:pt x="20" y="102"/>
                </a:cubicBezTo>
                <a:cubicBezTo>
                  <a:pt x="9" y="90"/>
                  <a:pt x="11" y="80"/>
                  <a:pt x="13" y="74"/>
                </a:cubicBezTo>
                <a:cubicBezTo>
                  <a:pt x="133" y="107"/>
                  <a:pt x="133" y="107"/>
                  <a:pt x="133" y="107"/>
                </a:cubicBezTo>
                <a:cubicBezTo>
                  <a:pt x="227" y="12"/>
                  <a:pt x="227" y="12"/>
                  <a:pt x="227" y="12"/>
                </a:cubicBezTo>
                <a:cubicBezTo>
                  <a:pt x="121" y="0"/>
                  <a:pt x="121" y="0"/>
                  <a:pt x="121" y="0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3"/>
                  <a:pt x="0" y="88"/>
                  <a:pt x="18" y="107"/>
                </a:cubicBezTo>
                <a:cubicBezTo>
                  <a:pt x="138" y="144"/>
                  <a:pt x="138" y="144"/>
                  <a:pt x="138" y="144"/>
                </a:cubicBezTo>
                <a:cubicBezTo>
                  <a:pt x="237" y="36"/>
                  <a:pt x="237" y="36"/>
                  <a:pt x="237" y="36"/>
                </a:cubicBezTo>
                <a:cubicBezTo>
                  <a:pt x="237" y="36"/>
                  <a:pt x="234" y="36"/>
                  <a:pt x="231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4" name="Oval 53"/>
          <p:cNvSpPr>
            <a:spLocks noChangeArrowheads="1"/>
          </p:cNvSpPr>
          <p:nvPr/>
        </p:nvSpPr>
        <p:spPr bwMode="auto">
          <a:xfrm>
            <a:off x="7924804" y="2040038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5" name="Freeform 54"/>
          <p:cNvSpPr/>
          <p:nvPr/>
        </p:nvSpPr>
        <p:spPr bwMode="auto">
          <a:xfrm>
            <a:off x="8056039" y="2209370"/>
            <a:ext cx="560918" cy="522818"/>
          </a:xfrm>
          <a:custGeom>
            <a:avLst/>
            <a:gdLst/>
            <a:ahLst/>
            <a:cxnLst>
              <a:cxn ang="0">
                <a:pos x="235" y="73"/>
              </a:cxn>
              <a:cxn ang="0">
                <a:pos x="234" y="61"/>
              </a:cxn>
              <a:cxn ang="0">
                <a:pos x="180" y="0"/>
              </a:cxn>
              <a:cxn ang="0">
                <a:pos x="122" y="4"/>
              </a:cxn>
              <a:cxn ang="0">
                <a:pos x="6" y="7"/>
              </a:cxn>
              <a:cxn ang="0">
                <a:pos x="0" y="129"/>
              </a:cxn>
              <a:cxn ang="0">
                <a:pos x="79" y="218"/>
              </a:cxn>
              <a:cxn ang="0">
                <a:pos x="89" y="219"/>
              </a:cxn>
              <a:cxn ang="0">
                <a:pos x="235" y="73"/>
              </a:cxn>
            </a:cxnLst>
            <a:rect l="0" t="0" r="r" b="b"/>
            <a:pathLst>
              <a:path w="235" h="219">
                <a:moveTo>
                  <a:pt x="235" y="73"/>
                </a:moveTo>
                <a:cubicBezTo>
                  <a:pt x="235" y="69"/>
                  <a:pt x="234" y="65"/>
                  <a:pt x="234" y="61"/>
                </a:cubicBezTo>
                <a:cubicBezTo>
                  <a:pt x="180" y="0"/>
                  <a:pt x="180" y="0"/>
                  <a:pt x="180" y="0"/>
                </a:cubicBezTo>
                <a:cubicBezTo>
                  <a:pt x="122" y="4"/>
                  <a:pt x="122" y="4"/>
                  <a:pt x="122" y="4"/>
                </a:cubicBezTo>
                <a:cubicBezTo>
                  <a:pt x="6" y="7"/>
                  <a:pt x="6" y="7"/>
                  <a:pt x="6" y="7"/>
                </a:cubicBezTo>
                <a:cubicBezTo>
                  <a:pt x="0" y="129"/>
                  <a:pt x="0" y="129"/>
                  <a:pt x="0" y="129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83" y="219"/>
                  <a:pt x="86" y="219"/>
                  <a:pt x="89" y="219"/>
                </a:cubicBezTo>
                <a:cubicBezTo>
                  <a:pt x="170" y="219"/>
                  <a:pt x="235" y="154"/>
                  <a:pt x="235" y="73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6" name="Freeform 55"/>
          <p:cNvSpPr>
            <a:spLocks noEditPoints="1"/>
          </p:cNvSpPr>
          <p:nvPr/>
        </p:nvSpPr>
        <p:spPr bwMode="auto">
          <a:xfrm>
            <a:off x="8056036" y="2211486"/>
            <a:ext cx="431800" cy="372534"/>
          </a:xfrm>
          <a:custGeom>
            <a:avLst/>
            <a:gdLst/>
            <a:ahLst/>
            <a:cxnLst>
              <a:cxn ang="0">
                <a:pos x="172" y="0"/>
              </a:cxn>
              <a:cxn ang="0">
                <a:pos x="8" y="0"/>
              </a:cxn>
              <a:cxn ang="0">
                <a:pos x="0" y="8"/>
              </a:cxn>
              <a:cxn ang="0">
                <a:pos x="0" y="121"/>
              </a:cxn>
              <a:cxn ang="0">
                <a:pos x="8" y="129"/>
              </a:cxn>
              <a:cxn ang="0">
                <a:pos x="61" y="129"/>
              </a:cxn>
              <a:cxn ang="0">
                <a:pos x="61" y="143"/>
              </a:cxn>
              <a:cxn ang="0">
                <a:pos x="48" y="143"/>
              </a:cxn>
              <a:cxn ang="0">
                <a:pos x="48" y="156"/>
              </a:cxn>
              <a:cxn ang="0">
                <a:pos x="133" y="156"/>
              </a:cxn>
              <a:cxn ang="0">
                <a:pos x="133" y="143"/>
              </a:cxn>
              <a:cxn ang="0">
                <a:pos x="120" y="143"/>
              </a:cxn>
              <a:cxn ang="0">
                <a:pos x="120" y="129"/>
              </a:cxn>
              <a:cxn ang="0">
                <a:pos x="172" y="129"/>
              </a:cxn>
              <a:cxn ang="0">
                <a:pos x="181" y="121"/>
              </a:cxn>
              <a:cxn ang="0">
                <a:pos x="181" y="8"/>
              </a:cxn>
              <a:cxn ang="0">
                <a:pos x="172" y="0"/>
              </a:cxn>
              <a:cxn ang="0">
                <a:pos x="170" y="113"/>
              </a:cxn>
              <a:cxn ang="0">
                <a:pos x="163" y="120"/>
              </a:cxn>
              <a:cxn ang="0">
                <a:pos x="18" y="120"/>
              </a:cxn>
              <a:cxn ang="0">
                <a:pos x="10" y="113"/>
              </a:cxn>
              <a:cxn ang="0">
                <a:pos x="10" y="17"/>
              </a:cxn>
              <a:cxn ang="0">
                <a:pos x="18" y="10"/>
              </a:cxn>
              <a:cxn ang="0">
                <a:pos x="163" y="10"/>
              </a:cxn>
              <a:cxn ang="0">
                <a:pos x="170" y="17"/>
              </a:cxn>
              <a:cxn ang="0">
                <a:pos x="170" y="113"/>
              </a:cxn>
            </a:cxnLst>
            <a:rect l="0" t="0" r="r" b="b"/>
            <a:pathLst>
              <a:path w="181" h="156">
                <a:moveTo>
                  <a:pt x="172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5"/>
                  <a:pt x="4" y="129"/>
                  <a:pt x="8" y="129"/>
                </a:cubicBezTo>
                <a:cubicBezTo>
                  <a:pt x="61" y="129"/>
                  <a:pt x="61" y="129"/>
                  <a:pt x="61" y="129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48" y="143"/>
                  <a:pt x="48" y="143"/>
                  <a:pt x="48" y="143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133" y="156"/>
                  <a:pt x="133" y="156"/>
                  <a:pt x="133" y="156"/>
                </a:cubicBezTo>
                <a:cubicBezTo>
                  <a:pt x="133" y="143"/>
                  <a:pt x="133" y="143"/>
                  <a:pt x="133" y="143"/>
                </a:cubicBezTo>
                <a:cubicBezTo>
                  <a:pt x="120" y="143"/>
                  <a:pt x="120" y="143"/>
                  <a:pt x="120" y="143"/>
                </a:cubicBezTo>
                <a:cubicBezTo>
                  <a:pt x="120" y="129"/>
                  <a:pt x="120" y="129"/>
                  <a:pt x="120" y="129"/>
                </a:cubicBezTo>
                <a:cubicBezTo>
                  <a:pt x="172" y="129"/>
                  <a:pt x="172" y="129"/>
                  <a:pt x="172" y="129"/>
                </a:cubicBezTo>
                <a:cubicBezTo>
                  <a:pt x="177" y="129"/>
                  <a:pt x="181" y="125"/>
                  <a:pt x="181" y="121"/>
                </a:cubicBezTo>
                <a:cubicBezTo>
                  <a:pt x="181" y="8"/>
                  <a:pt x="181" y="8"/>
                  <a:pt x="181" y="8"/>
                </a:cubicBezTo>
                <a:cubicBezTo>
                  <a:pt x="181" y="4"/>
                  <a:pt x="177" y="0"/>
                  <a:pt x="172" y="0"/>
                </a:cubicBezTo>
                <a:close/>
                <a:moveTo>
                  <a:pt x="170" y="113"/>
                </a:moveTo>
                <a:cubicBezTo>
                  <a:pt x="170" y="117"/>
                  <a:pt x="167" y="120"/>
                  <a:pt x="163" y="120"/>
                </a:cubicBezTo>
                <a:cubicBezTo>
                  <a:pt x="18" y="120"/>
                  <a:pt x="18" y="120"/>
                  <a:pt x="18" y="120"/>
                </a:cubicBezTo>
                <a:cubicBezTo>
                  <a:pt x="13" y="120"/>
                  <a:pt x="10" y="117"/>
                  <a:pt x="10" y="113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3"/>
                  <a:pt x="13" y="10"/>
                  <a:pt x="18" y="10"/>
                </a:cubicBezTo>
                <a:cubicBezTo>
                  <a:pt x="163" y="10"/>
                  <a:pt x="163" y="10"/>
                  <a:pt x="163" y="10"/>
                </a:cubicBezTo>
                <a:cubicBezTo>
                  <a:pt x="167" y="10"/>
                  <a:pt x="170" y="13"/>
                  <a:pt x="170" y="17"/>
                </a:cubicBezTo>
                <a:lnTo>
                  <a:pt x="17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0" name="Oval 60"/>
          <p:cNvSpPr>
            <a:spLocks noChangeArrowheads="1"/>
          </p:cNvSpPr>
          <p:nvPr/>
        </p:nvSpPr>
        <p:spPr bwMode="auto">
          <a:xfrm>
            <a:off x="7896445" y="3360839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1" name="Freeform 61"/>
          <p:cNvSpPr/>
          <p:nvPr/>
        </p:nvSpPr>
        <p:spPr bwMode="auto">
          <a:xfrm>
            <a:off x="8063661" y="3458206"/>
            <a:ext cx="527051" cy="596900"/>
          </a:xfrm>
          <a:custGeom>
            <a:avLst/>
            <a:gdLst/>
            <a:ahLst/>
            <a:cxnLst>
              <a:cxn ang="0">
                <a:pos x="221" y="106"/>
              </a:cxn>
              <a:cxn ang="0">
                <a:pos x="219" y="82"/>
              </a:cxn>
              <a:cxn ang="0">
                <a:pos x="145" y="0"/>
              </a:cxn>
              <a:cxn ang="0">
                <a:pos x="137" y="32"/>
              </a:cxn>
              <a:cxn ang="0">
                <a:pos x="135" y="32"/>
              </a:cxn>
              <a:cxn ang="0">
                <a:pos x="109" y="3"/>
              </a:cxn>
              <a:cxn ang="0">
                <a:pos x="93" y="16"/>
              </a:cxn>
              <a:cxn ang="0">
                <a:pos x="109" y="34"/>
              </a:cxn>
              <a:cxn ang="0">
                <a:pos x="72" y="36"/>
              </a:cxn>
              <a:cxn ang="0">
                <a:pos x="58" y="18"/>
              </a:cxn>
              <a:cxn ang="0">
                <a:pos x="0" y="58"/>
              </a:cxn>
              <a:cxn ang="0">
                <a:pos x="17" y="79"/>
              </a:cxn>
              <a:cxn ang="0">
                <a:pos x="8" y="115"/>
              </a:cxn>
              <a:cxn ang="0">
                <a:pos x="50" y="163"/>
              </a:cxn>
              <a:cxn ang="0">
                <a:pos x="24" y="181"/>
              </a:cxn>
              <a:cxn ang="0">
                <a:pos x="86" y="250"/>
              </a:cxn>
              <a:cxn ang="0">
                <a:pos x="221" y="106"/>
              </a:cxn>
            </a:cxnLst>
            <a:rect l="0" t="0" r="r" b="b"/>
            <a:pathLst>
              <a:path w="221" h="250">
                <a:moveTo>
                  <a:pt x="221" y="106"/>
                </a:moveTo>
                <a:cubicBezTo>
                  <a:pt x="221" y="98"/>
                  <a:pt x="220" y="90"/>
                  <a:pt x="219" y="82"/>
                </a:cubicBezTo>
                <a:cubicBezTo>
                  <a:pt x="145" y="0"/>
                  <a:pt x="145" y="0"/>
                  <a:pt x="145" y="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09" y="3"/>
                  <a:pt x="109" y="3"/>
                  <a:pt x="109" y="3"/>
                </a:cubicBezTo>
                <a:cubicBezTo>
                  <a:pt x="93" y="16"/>
                  <a:pt x="93" y="16"/>
                  <a:pt x="93" y="16"/>
                </a:cubicBezTo>
                <a:cubicBezTo>
                  <a:pt x="109" y="34"/>
                  <a:pt x="109" y="34"/>
                  <a:pt x="109" y="34"/>
                </a:cubicBezTo>
                <a:cubicBezTo>
                  <a:pt x="72" y="36"/>
                  <a:pt x="72" y="36"/>
                  <a:pt x="72" y="36"/>
                </a:cubicBezTo>
                <a:cubicBezTo>
                  <a:pt x="58" y="18"/>
                  <a:pt x="58" y="18"/>
                  <a:pt x="58" y="18"/>
                </a:cubicBezTo>
                <a:cubicBezTo>
                  <a:pt x="0" y="58"/>
                  <a:pt x="0" y="58"/>
                  <a:pt x="0" y="58"/>
                </a:cubicBezTo>
                <a:cubicBezTo>
                  <a:pt x="17" y="79"/>
                  <a:pt x="17" y="79"/>
                  <a:pt x="17" y="79"/>
                </a:cubicBezTo>
                <a:cubicBezTo>
                  <a:pt x="8" y="115"/>
                  <a:pt x="8" y="115"/>
                  <a:pt x="8" y="115"/>
                </a:cubicBezTo>
                <a:cubicBezTo>
                  <a:pt x="50" y="163"/>
                  <a:pt x="50" y="163"/>
                  <a:pt x="50" y="163"/>
                </a:cubicBezTo>
                <a:cubicBezTo>
                  <a:pt x="24" y="181"/>
                  <a:pt x="24" y="181"/>
                  <a:pt x="24" y="181"/>
                </a:cubicBezTo>
                <a:cubicBezTo>
                  <a:pt x="86" y="250"/>
                  <a:pt x="86" y="250"/>
                  <a:pt x="86" y="250"/>
                </a:cubicBezTo>
                <a:cubicBezTo>
                  <a:pt x="161" y="244"/>
                  <a:pt x="221" y="182"/>
                  <a:pt x="221" y="106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2" name="Freeform 62"/>
          <p:cNvSpPr/>
          <p:nvPr/>
        </p:nvSpPr>
        <p:spPr bwMode="auto">
          <a:xfrm>
            <a:off x="8220294" y="3559806"/>
            <a:ext cx="107951" cy="237067"/>
          </a:xfrm>
          <a:custGeom>
            <a:avLst/>
            <a:gdLst/>
            <a:ahLst/>
            <a:cxnLst>
              <a:cxn ang="0">
                <a:pos x="6" y="53"/>
              </a:cxn>
              <a:cxn ang="0">
                <a:pos x="16" y="4"/>
              </a:cxn>
              <a:cxn ang="0">
                <a:pos x="21" y="1"/>
              </a:cxn>
              <a:cxn ang="0">
                <a:pos x="24" y="6"/>
              </a:cxn>
              <a:cxn ang="0">
                <a:pos x="14" y="56"/>
              </a:cxn>
              <a:cxn ang="0">
                <a:pos x="16" y="61"/>
              </a:cxn>
              <a:cxn ang="0">
                <a:pos x="44" y="91"/>
              </a:cxn>
              <a:cxn ang="0">
                <a:pos x="43" y="96"/>
              </a:cxn>
              <a:cxn ang="0">
                <a:pos x="37" y="97"/>
              </a:cxn>
              <a:cxn ang="0">
                <a:pos x="9" y="68"/>
              </a:cxn>
              <a:cxn ang="0">
                <a:pos x="7" y="68"/>
              </a:cxn>
              <a:cxn ang="0">
                <a:pos x="1" y="59"/>
              </a:cxn>
              <a:cxn ang="0">
                <a:pos x="6" y="53"/>
              </a:cxn>
            </a:cxnLst>
            <a:rect l="0" t="0" r="r" b="b"/>
            <a:pathLst>
              <a:path w="45" h="99">
                <a:moveTo>
                  <a:pt x="6" y="53"/>
                </a:move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9" y="0"/>
                  <a:pt x="21" y="1"/>
                </a:cubicBezTo>
                <a:cubicBezTo>
                  <a:pt x="23" y="1"/>
                  <a:pt x="25" y="3"/>
                  <a:pt x="24" y="6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57"/>
                  <a:pt x="16" y="59"/>
                  <a:pt x="16" y="61"/>
                </a:cubicBezTo>
                <a:cubicBezTo>
                  <a:pt x="44" y="91"/>
                  <a:pt x="44" y="91"/>
                  <a:pt x="44" y="91"/>
                </a:cubicBezTo>
                <a:cubicBezTo>
                  <a:pt x="45" y="92"/>
                  <a:pt x="45" y="94"/>
                  <a:pt x="43" y="96"/>
                </a:cubicBezTo>
                <a:cubicBezTo>
                  <a:pt x="41" y="98"/>
                  <a:pt x="38" y="99"/>
                  <a:pt x="37" y="97"/>
                </a:cubicBezTo>
                <a:cubicBezTo>
                  <a:pt x="9" y="68"/>
                  <a:pt x="9" y="68"/>
                  <a:pt x="9" y="68"/>
                </a:cubicBezTo>
                <a:cubicBezTo>
                  <a:pt x="8" y="68"/>
                  <a:pt x="7" y="68"/>
                  <a:pt x="7" y="68"/>
                </a:cubicBezTo>
                <a:cubicBezTo>
                  <a:pt x="2" y="67"/>
                  <a:pt x="0" y="63"/>
                  <a:pt x="1" y="59"/>
                </a:cubicBezTo>
                <a:cubicBezTo>
                  <a:pt x="1" y="56"/>
                  <a:pt x="3" y="54"/>
                  <a:pt x="6" y="5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3" name="Freeform 63"/>
          <p:cNvSpPr/>
          <p:nvPr/>
        </p:nvSpPr>
        <p:spPr bwMode="auto">
          <a:xfrm>
            <a:off x="8038261" y="3456088"/>
            <a:ext cx="162984" cy="139700"/>
          </a:xfrm>
          <a:custGeom>
            <a:avLst/>
            <a:gdLst/>
            <a:ahLst/>
            <a:cxnLst>
              <a:cxn ang="0">
                <a:pos x="24" y="8"/>
              </a:cxn>
              <a:cxn ang="0">
                <a:pos x="22" y="6"/>
              </a:cxn>
              <a:cxn ang="0">
                <a:pos x="16" y="5"/>
              </a:cxn>
              <a:cxn ang="0">
                <a:pos x="15" y="11"/>
              </a:cxn>
              <a:cxn ang="0">
                <a:pos x="16" y="13"/>
              </a:cxn>
              <a:cxn ang="0">
                <a:pos x="11" y="59"/>
              </a:cxn>
              <a:cxn ang="0">
                <a:pos x="69" y="19"/>
              </a:cxn>
              <a:cxn ang="0">
                <a:pos x="24" y="8"/>
              </a:cxn>
            </a:cxnLst>
            <a:rect l="0" t="0" r="r" b="b"/>
            <a:pathLst>
              <a:path w="69" h="59">
                <a:moveTo>
                  <a:pt x="24" y="8"/>
                </a:moveTo>
                <a:cubicBezTo>
                  <a:pt x="22" y="6"/>
                  <a:pt x="22" y="6"/>
                  <a:pt x="22" y="6"/>
                </a:cubicBezTo>
                <a:cubicBezTo>
                  <a:pt x="21" y="4"/>
                  <a:pt x="18" y="3"/>
                  <a:pt x="16" y="5"/>
                </a:cubicBezTo>
                <a:cubicBezTo>
                  <a:pt x="14" y="6"/>
                  <a:pt x="14" y="9"/>
                  <a:pt x="15" y="11"/>
                </a:cubicBezTo>
                <a:cubicBezTo>
                  <a:pt x="16" y="13"/>
                  <a:pt x="16" y="13"/>
                  <a:pt x="16" y="13"/>
                </a:cubicBezTo>
                <a:cubicBezTo>
                  <a:pt x="3" y="24"/>
                  <a:pt x="0" y="44"/>
                  <a:pt x="11" y="59"/>
                </a:cubicBezTo>
                <a:cubicBezTo>
                  <a:pt x="69" y="19"/>
                  <a:pt x="69" y="19"/>
                  <a:pt x="69" y="19"/>
                </a:cubicBezTo>
                <a:cubicBezTo>
                  <a:pt x="59" y="4"/>
                  <a:pt x="39" y="0"/>
                  <a:pt x="24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4" name="Freeform 64"/>
          <p:cNvSpPr/>
          <p:nvPr/>
        </p:nvSpPr>
        <p:spPr bwMode="auto">
          <a:xfrm>
            <a:off x="8285912" y="3445506"/>
            <a:ext cx="160867" cy="141817"/>
          </a:xfrm>
          <a:custGeom>
            <a:avLst/>
            <a:gdLst/>
            <a:ahLst/>
            <a:cxnLst>
              <a:cxn ang="0">
                <a:pos x="45" y="8"/>
              </a:cxn>
              <a:cxn ang="0">
                <a:pos x="46" y="6"/>
              </a:cxn>
              <a:cxn ang="0">
                <a:pos x="52" y="5"/>
              </a:cxn>
              <a:cxn ang="0">
                <a:pos x="53" y="11"/>
              </a:cxn>
              <a:cxn ang="0">
                <a:pos x="52" y="13"/>
              </a:cxn>
              <a:cxn ang="0">
                <a:pos x="58" y="59"/>
              </a:cxn>
              <a:cxn ang="0">
                <a:pos x="0" y="19"/>
              </a:cxn>
              <a:cxn ang="0">
                <a:pos x="45" y="8"/>
              </a:cxn>
            </a:cxnLst>
            <a:rect l="0" t="0" r="r" b="b"/>
            <a:pathLst>
              <a:path w="68" h="59">
                <a:moveTo>
                  <a:pt x="45" y="8"/>
                </a:moveTo>
                <a:cubicBezTo>
                  <a:pt x="46" y="6"/>
                  <a:pt x="46" y="6"/>
                  <a:pt x="46" y="6"/>
                </a:cubicBezTo>
                <a:cubicBezTo>
                  <a:pt x="47" y="4"/>
                  <a:pt x="50" y="3"/>
                  <a:pt x="52" y="5"/>
                </a:cubicBezTo>
                <a:cubicBezTo>
                  <a:pt x="54" y="6"/>
                  <a:pt x="55" y="9"/>
                  <a:pt x="53" y="11"/>
                </a:cubicBezTo>
                <a:cubicBezTo>
                  <a:pt x="52" y="13"/>
                  <a:pt x="52" y="13"/>
                  <a:pt x="52" y="13"/>
                </a:cubicBezTo>
                <a:cubicBezTo>
                  <a:pt x="65" y="24"/>
                  <a:pt x="68" y="44"/>
                  <a:pt x="58" y="59"/>
                </a:cubicBezTo>
                <a:cubicBezTo>
                  <a:pt x="0" y="19"/>
                  <a:pt x="0" y="19"/>
                  <a:pt x="0" y="19"/>
                </a:cubicBezTo>
                <a:cubicBezTo>
                  <a:pt x="10" y="4"/>
                  <a:pt x="29" y="0"/>
                  <a:pt x="45" y="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5" name="Freeform 65"/>
          <p:cNvSpPr>
            <a:spLocks noEditPoints="1"/>
          </p:cNvSpPr>
          <p:nvPr/>
        </p:nvSpPr>
        <p:spPr bwMode="auto">
          <a:xfrm>
            <a:off x="8076361" y="3519588"/>
            <a:ext cx="349251" cy="378884"/>
          </a:xfrm>
          <a:custGeom>
            <a:avLst/>
            <a:gdLst/>
            <a:ahLst/>
            <a:cxnLst>
              <a:cxn ang="0">
                <a:pos x="120" y="139"/>
              </a:cxn>
              <a:cxn ang="0">
                <a:pos x="107" y="139"/>
              </a:cxn>
              <a:cxn ang="0">
                <a:pos x="147" y="74"/>
              </a:cxn>
              <a:cxn ang="0">
                <a:pos x="74" y="0"/>
              </a:cxn>
              <a:cxn ang="0">
                <a:pos x="0" y="74"/>
              </a:cxn>
              <a:cxn ang="0">
                <a:pos x="40" y="139"/>
              </a:cxn>
              <a:cxn ang="0">
                <a:pos x="27" y="139"/>
              </a:cxn>
              <a:cxn ang="0">
                <a:pos x="17" y="149"/>
              </a:cxn>
              <a:cxn ang="0">
                <a:pos x="19" y="155"/>
              </a:cxn>
              <a:cxn ang="0">
                <a:pos x="27" y="159"/>
              </a:cxn>
              <a:cxn ang="0">
                <a:pos x="120" y="159"/>
              </a:cxn>
              <a:cxn ang="0">
                <a:pos x="130" y="149"/>
              </a:cxn>
              <a:cxn ang="0">
                <a:pos x="120" y="139"/>
              </a:cxn>
              <a:cxn ang="0">
                <a:pos x="10" y="74"/>
              </a:cxn>
              <a:cxn ang="0">
                <a:pos x="74" y="10"/>
              </a:cxn>
              <a:cxn ang="0">
                <a:pos x="137" y="74"/>
              </a:cxn>
              <a:cxn ang="0">
                <a:pos x="74" y="138"/>
              </a:cxn>
              <a:cxn ang="0">
                <a:pos x="10" y="74"/>
              </a:cxn>
            </a:cxnLst>
            <a:rect l="0" t="0" r="r" b="b"/>
            <a:pathLst>
              <a:path w="147" h="159">
                <a:moveTo>
                  <a:pt x="120" y="139"/>
                </a:moveTo>
                <a:cubicBezTo>
                  <a:pt x="107" y="139"/>
                  <a:pt x="107" y="139"/>
                  <a:pt x="107" y="139"/>
                </a:cubicBezTo>
                <a:cubicBezTo>
                  <a:pt x="131" y="127"/>
                  <a:pt x="147" y="102"/>
                  <a:pt x="147" y="74"/>
                </a:cubicBezTo>
                <a:cubicBezTo>
                  <a:pt x="147" y="33"/>
                  <a:pt x="114" y="0"/>
                  <a:pt x="74" y="0"/>
                </a:cubicBezTo>
                <a:cubicBezTo>
                  <a:pt x="33" y="0"/>
                  <a:pt x="0" y="33"/>
                  <a:pt x="0" y="74"/>
                </a:cubicBezTo>
                <a:cubicBezTo>
                  <a:pt x="0" y="102"/>
                  <a:pt x="16" y="127"/>
                  <a:pt x="40" y="139"/>
                </a:cubicBezTo>
                <a:cubicBezTo>
                  <a:pt x="27" y="139"/>
                  <a:pt x="27" y="139"/>
                  <a:pt x="27" y="139"/>
                </a:cubicBezTo>
                <a:cubicBezTo>
                  <a:pt x="22" y="139"/>
                  <a:pt x="17" y="144"/>
                  <a:pt x="17" y="149"/>
                </a:cubicBezTo>
                <a:cubicBezTo>
                  <a:pt x="17" y="151"/>
                  <a:pt x="18" y="153"/>
                  <a:pt x="19" y="155"/>
                </a:cubicBezTo>
                <a:cubicBezTo>
                  <a:pt x="21" y="157"/>
                  <a:pt x="24" y="159"/>
                  <a:pt x="27" y="159"/>
                </a:cubicBezTo>
                <a:cubicBezTo>
                  <a:pt x="120" y="159"/>
                  <a:pt x="120" y="159"/>
                  <a:pt x="120" y="159"/>
                </a:cubicBezTo>
                <a:cubicBezTo>
                  <a:pt x="125" y="159"/>
                  <a:pt x="130" y="154"/>
                  <a:pt x="130" y="149"/>
                </a:cubicBezTo>
                <a:cubicBezTo>
                  <a:pt x="130" y="144"/>
                  <a:pt x="125" y="139"/>
                  <a:pt x="120" y="139"/>
                </a:cubicBezTo>
                <a:close/>
                <a:moveTo>
                  <a:pt x="10" y="74"/>
                </a:moveTo>
                <a:cubicBezTo>
                  <a:pt x="10" y="38"/>
                  <a:pt x="38" y="10"/>
                  <a:pt x="74" y="10"/>
                </a:cubicBezTo>
                <a:cubicBezTo>
                  <a:pt x="109" y="10"/>
                  <a:pt x="137" y="38"/>
                  <a:pt x="137" y="74"/>
                </a:cubicBezTo>
                <a:cubicBezTo>
                  <a:pt x="137" y="109"/>
                  <a:pt x="109" y="138"/>
                  <a:pt x="74" y="138"/>
                </a:cubicBezTo>
                <a:cubicBezTo>
                  <a:pt x="38" y="138"/>
                  <a:pt x="10" y="109"/>
                  <a:pt x="10" y="7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7" name="Oval 47"/>
          <p:cNvSpPr>
            <a:spLocks noChangeArrowheads="1"/>
          </p:cNvSpPr>
          <p:nvPr/>
        </p:nvSpPr>
        <p:spPr bwMode="auto">
          <a:xfrm>
            <a:off x="7851555" y="4681639"/>
            <a:ext cx="694267" cy="694267"/>
          </a:xfrm>
          <a:prstGeom prst="ellipse">
            <a:avLst/>
          </a:prstGeom>
          <a:solidFill>
            <a:srgbClr val="00663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8" name="Freeform 48"/>
          <p:cNvSpPr/>
          <p:nvPr/>
        </p:nvSpPr>
        <p:spPr bwMode="auto">
          <a:xfrm>
            <a:off x="7987022" y="4844622"/>
            <a:ext cx="552451" cy="531284"/>
          </a:xfrm>
          <a:custGeom>
            <a:avLst/>
            <a:gdLst/>
            <a:ahLst/>
            <a:cxnLst>
              <a:cxn ang="0">
                <a:pos x="231" y="105"/>
              </a:cxn>
              <a:cxn ang="0">
                <a:pos x="166" y="27"/>
              </a:cxn>
              <a:cxn ang="0">
                <a:pos x="151" y="39"/>
              </a:cxn>
              <a:cxn ang="0">
                <a:pos x="119" y="0"/>
              </a:cxn>
              <a:cxn ang="0">
                <a:pos x="31" y="30"/>
              </a:cxn>
              <a:cxn ang="0">
                <a:pos x="0" y="100"/>
              </a:cxn>
              <a:cxn ang="0">
                <a:pos x="103" y="222"/>
              </a:cxn>
              <a:cxn ang="0">
                <a:pos x="231" y="105"/>
              </a:cxn>
            </a:cxnLst>
            <a:rect l="0" t="0" r="r" b="b"/>
            <a:pathLst>
              <a:path w="231" h="222">
                <a:moveTo>
                  <a:pt x="231" y="105"/>
                </a:moveTo>
                <a:cubicBezTo>
                  <a:pt x="166" y="27"/>
                  <a:pt x="166" y="27"/>
                  <a:pt x="166" y="27"/>
                </a:cubicBezTo>
                <a:cubicBezTo>
                  <a:pt x="151" y="39"/>
                  <a:pt x="151" y="39"/>
                  <a:pt x="151" y="39"/>
                </a:cubicBezTo>
                <a:cubicBezTo>
                  <a:pt x="119" y="0"/>
                  <a:pt x="119" y="0"/>
                  <a:pt x="119" y="0"/>
                </a:cubicBezTo>
                <a:cubicBezTo>
                  <a:pt x="31" y="30"/>
                  <a:pt x="31" y="30"/>
                  <a:pt x="31" y="30"/>
                </a:cubicBezTo>
                <a:cubicBezTo>
                  <a:pt x="0" y="100"/>
                  <a:pt x="0" y="100"/>
                  <a:pt x="0" y="100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67" y="216"/>
                  <a:pt x="219" y="167"/>
                  <a:pt x="231" y="105"/>
                </a:cubicBezTo>
                <a:close/>
              </a:path>
            </a:pathLst>
          </a:custGeom>
          <a:solidFill>
            <a:srgbClr val="69993E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49" name="Freeform 49"/>
          <p:cNvSpPr/>
          <p:nvPr/>
        </p:nvSpPr>
        <p:spPr bwMode="auto">
          <a:xfrm>
            <a:off x="7993372" y="5083806"/>
            <a:ext cx="6351" cy="12700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0" y="0"/>
              </a:cxn>
              <a:cxn ang="0">
                <a:pos x="3" y="5"/>
              </a:cxn>
            </a:cxnLst>
            <a:rect l="0" t="0" r="r" b="b"/>
            <a:pathLst>
              <a:path w="3" h="5">
                <a:moveTo>
                  <a:pt x="3" y="5"/>
                </a:moveTo>
                <a:cubicBezTo>
                  <a:pt x="0" y="0"/>
                  <a:pt x="0" y="0"/>
                  <a:pt x="0" y="0"/>
                </a:cubicBezTo>
                <a:cubicBezTo>
                  <a:pt x="1" y="2"/>
                  <a:pt x="2" y="3"/>
                  <a:pt x="3" y="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50" name="Freeform 50"/>
          <p:cNvSpPr>
            <a:spLocks noEditPoints="1"/>
          </p:cNvSpPr>
          <p:nvPr/>
        </p:nvSpPr>
        <p:spPr bwMode="auto">
          <a:xfrm>
            <a:off x="7978555" y="4823455"/>
            <a:ext cx="455084" cy="364067"/>
          </a:xfrm>
          <a:custGeom>
            <a:avLst/>
            <a:gdLst/>
            <a:ahLst/>
            <a:cxnLst>
              <a:cxn ang="0">
                <a:pos x="172" y="38"/>
              </a:cxn>
              <a:cxn ang="0">
                <a:pos x="142" y="16"/>
              </a:cxn>
              <a:cxn ang="0">
                <a:pos x="100" y="7"/>
              </a:cxn>
              <a:cxn ang="0">
                <a:pos x="55" y="21"/>
              </a:cxn>
              <a:cxn ang="0">
                <a:pos x="24" y="44"/>
              </a:cxn>
              <a:cxn ang="0">
                <a:pos x="5" y="77"/>
              </a:cxn>
              <a:cxn ang="0">
                <a:pos x="6" y="109"/>
              </a:cxn>
              <a:cxn ang="0">
                <a:pos x="52" y="72"/>
              </a:cxn>
              <a:cxn ang="0">
                <a:pos x="58" y="64"/>
              </a:cxn>
              <a:cxn ang="0">
                <a:pos x="83" y="74"/>
              </a:cxn>
              <a:cxn ang="0">
                <a:pos x="95" y="64"/>
              </a:cxn>
              <a:cxn ang="0">
                <a:pos x="94" y="54"/>
              </a:cxn>
              <a:cxn ang="0">
                <a:pos x="101" y="60"/>
              </a:cxn>
              <a:cxn ang="0">
                <a:pos x="132" y="67"/>
              </a:cxn>
              <a:cxn ang="0">
                <a:pos x="154" y="59"/>
              </a:cxn>
              <a:cxn ang="0">
                <a:pos x="149" y="68"/>
              </a:cxn>
              <a:cxn ang="0">
                <a:pos x="123" y="68"/>
              </a:cxn>
              <a:cxn ang="0">
                <a:pos x="95" y="71"/>
              </a:cxn>
              <a:cxn ang="0">
                <a:pos x="55" y="77"/>
              </a:cxn>
              <a:cxn ang="0">
                <a:pos x="9" y="114"/>
              </a:cxn>
              <a:cxn ang="0">
                <a:pos x="31" y="122"/>
              </a:cxn>
              <a:cxn ang="0">
                <a:pos x="61" y="125"/>
              </a:cxn>
              <a:cxn ang="0">
                <a:pos x="108" y="125"/>
              </a:cxn>
              <a:cxn ang="0">
                <a:pos x="147" y="152"/>
              </a:cxn>
              <a:cxn ang="0">
                <a:pos x="147" y="129"/>
              </a:cxn>
              <a:cxn ang="0">
                <a:pos x="175" y="93"/>
              </a:cxn>
              <a:cxn ang="0">
                <a:pos x="123" y="35"/>
              </a:cxn>
              <a:cxn ang="0">
                <a:pos x="102" y="36"/>
              </a:cxn>
              <a:cxn ang="0">
                <a:pos x="75" y="43"/>
              </a:cxn>
              <a:cxn ang="0">
                <a:pos x="37" y="53"/>
              </a:cxn>
              <a:cxn ang="0">
                <a:pos x="21" y="66"/>
              </a:cxn>
              <a:cxn ang="0">
                <a:pos x="64" y="46"/>
              </a:cxn>
              <a:cxn ang="0">
                <a:pos x="80" y="31"/>
              </a:cxn>
              <a:cxn ang="0">
                <a:pos x="111" y="33"/>
              </a:cxn>
              <a:cxn ang="0">
                <a:pos x="129" y="23"/>
              </a:cxn>
              <a:cxn ang="0">
                <a:pos x="123" y="35"/>
              </a:cxn>
              <a:cxn ang="0">
                <a:pos x="134" y="114"/>
              </a:cxn>
              <a:cxn ang="0">
                <a:pos x="120" y="106"/>
              </a:cxn>
              <a:cxn ang="0">
                <a:pos x="91" y="105"/>
              </a:cxn>
              <a:cxn ang="0">
                <a:pos x="51" y="104"/>
              </a:cxn>
              <a:cxn ang="0">
                <a:pos x="30" y="106"/>
              </a:cxn>
              <a:cxn ang="0">
                <a:pos x="79" y="105"/>
              </a:cxn>
              <a:cxn ang="0">
                <a:pos x="100" y="95"/>
              </a:cxn>
              <a:cxn ang="0">
                <a:pos x="129" y="107"/>
              </a:cxn>
              <a:cxn ang="0">
                <a:pos x="152" y="102"/>
              </a:cxn>
              <a:cxn ang="0">
                <a:pos x="146" y="111"/>
              </a:cxn>
            </a:cxnLst>
            <a:rect l="0" t="0" r="r" b="b"/>
            <a:pathLst>
              <a:path w="191" h="152">
                <a:moveTo>
                  <a:pt x="178" y="62"/>
                </a:moveTo>
                <a:cubicBezTo>
                  <a:pt x="179" y="58"/>
                  <a:pt x="180" y="49"/>
                  <a:pt x="172" y="38"/>
                </a:cubicBezTo>
                <a:cubicBezTo>
                  <a:pt x="164" y="27"/>
                  <a:pt x="158" y="28"/>
                  <a:pt x="158" y="28"/>
                </a:cubicBezTo>
                <a:cubicBezTo>
                  <a:pt x="155" y="16"/>
                  <a:pt x="142" y="16"/>
                  <a:pt x="142" y="16"/>
                </a:cubicBezTo>
                <a:cubicBezTo>
                  <a:pt x="138" y="7"/>
                  <a:pt x="128" y="9"/>
                  <a:pt x="128" y="9"/>
                </a:cubicBezTo>
                <a:cubicBezTo>
                  <a:pt x="114" y="0"/>
                  <a:pt x="100" y="7"/>
                  <a:pt x="100" y="7"/>
                </a:cubicBezTo>
                <a:cubicBezTo>
                  <a:pt x="91" y="3"/>
                  <a:pt x="78" y="11"/>
                  <a:pt x="78" y="11"/>
                </a:cubicBezTo>
                <a:cubicBezTo>
                  <a:pt x="67" y="6"/>
                  <a:pt x="55" y="21"/>
                  <a:pt x="55" y="21"/>
                </a:cubicBezTo>
                <a:cubicBezTo>
                  <a:pt x="44" y="19"/>
                  <a:pt x="37" y="31"/>
                  <a:pt x="37" y="31"/>
                </a:cubicBezTo>
                <a:cubicBezTo>
                  <a:pt x="28" y="32"/>
                  <a:pt x="24" y="44"/>
                  <a:pt x="24" y="44"/>
                </a:cubicBezTo>
                <a:cubicBezTo>
                  <a:pt x="11" y="48"/>
                  <a:pt x="12" y="60"/>
                  <a:pt x="12" y="60"/>
                </a:cubicBezTo>
                <a:cubicBezTo>
                  <a:pt x="4" y="64"/>
                  <a:pt x="5" y="77"/>
                  <a:pt x="5" y="77"/>
                </a:cubicBezTo>
                <a:cubicBezTo>
                  <a:pt x="0" y="81"/>
                  <a:pt x="2" y="97"/>
                  <a:pt x="2" y="97"/>
                </a:cubicBezTo>
                <a:cubicBezTo>
                  <a:pt x="1" y="101"/>
                  <a:pt x="3" y="105"/>
                  <a:pt x="6" y="109"/>
                </a:cubicBezTo>
                <a:cubicBezTo>
                  <a:pt x="7" y="109"/>
                  <a:pt x="14" y="90"/>
                  <a:pt x="25" y="81"/>
                </a:cubicBezTo>
                <a:cubicBezTo>
                  <a:pt x="35" y="72"/>
                  <a:pt x="49" y="72"/>
                  <a:pt x="52" y="72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58" y="72"/>
                  <a:pt x="58" y="72"/>
                </a:cubicBezTo>
                <a:cubicBezTo>
                  <a:pt x="64" y="74"/>
                  <a:pt x="77" y="77"/>
                  <a:pt x="83" y="74"/>
                </a:cubicBezTo>
                <a:cubicBezTo>
                  <a:pt x="86" y="72"/>
                  <a:pt x="88" y="70"/>
                  <a:pt x="90" y="68"/>
                </a:cubicBezTo>
                <a:cubicBezTo>
                  <a:pt x="92" y="67"/>
                  <a:pt x="93" y="65"/>
                  <a:pt x="95" y="64"/>
                </a:cubicBezTo>
                <a:cubicBezTo>
                  <a:pt x="90" y="57"/>
                  <a:pt x="90" y="57"/>
                  <a:pt x="90" y="57"/>
                </a:cubicBezTo>
                <a:cubicBezTo>
                  <a:pt x="94" y="54"/>
                  <a:pt x="94" y="54"/>
                  <a:pt x="94" y="54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100" y="61"/>
                  <a:pt x="101" y="61"/>
                  <a:pt x="101" y="60"/>
                </a:cubicBezTo>
                <a:cubicBezTo>
                  <a:pt x="114" y="56"/>
                  <a:pt x="120" y="60"/>
                  <a:pt x="126" y="64"/>
                </a:cubicBezTo>
                <a:cubicBezTo>
                  <a:pt x="128" y="65"/>
                  <a:pt x="130" y="66"/>
                  <a:pt x="132" y="67"/>
                </a:cubicBezTo>
                <a:cubicBezTo>
                  <a:pt x="137" y="69"/>
                  <a:pt x="138" y="69"/>
                  <a:pt x="146" y="64"/>
                </a:cubicBezTo>
                <a:cubicBezTo>
                  <a:pt x="148" y="63"/>
                  <a:pt x="151" y="61"/>
                  <a:pt x="154" y="59"/>
                </a:cubicBezTo>
                <a:cubicBezTo>
                  <a:pt x="157" y="64"/>
                  <a:pt x="157" y="64"/>
                  <a:pt x="157" y="64"/>
                </a:cubicBezTo>
                <a:cubicBezTo>
                  <a:pt x="154" y="65"/>
                  <a:pt x="151" y="67"/>
                  <a:pt x="149" y="68"/>
                </a:cubicBezTo>
                <a:cubicBezTo>
                  <a:pt x="141" y="73"/>
                  <a:pt x="138" y="75"/>
                  <a:pt x="130" y="72"/>
                </a:cubicBezTo>
                <a:cubicBezTo>
                  <a:pt x="127" y="71"/>
                  <a:pt x="125" y="69"/>
                  <a:pt x="123" y="68"/>
                </a:cubicBezTo>
                <a:cubicBezTo>
                  <a:pt x="117" y="65"/>
                  <a:pt x="113" y="62"/>
                  <a:pt x="103" y="65"/>
                </a:cubicBezTo>
                <a:cubicBezTo>
                  <a:pt x="100" y="67"/>
                  <a:pt x="97" y="69"/>
                  <a:pt x="95" y="71"/>
                </a:cubicBezTo>
                <a:cubicBezTo>
                  <a:pt x="92" y="73"/>
                  <a:pt x="90" y="76"/>
                  <a:pt x="86" y="78"/>
                </a:cubicBezTo>
                <a:cubicBezTo>
                  <a:pt x="77" y="84"/>
                  <a:pt x="59" y="78"/>
                  <a:pt x="55" y="77"/>
                </a:cubicBezTo>
                <a:cubicBezTo>
                  <a:pt x="54" y="76"/>
                  <a:pt x="41" y="78"/>
                  <a:pt x="30" y="84"/>
                </a:cubicBezTo>
                <a:cubicBezTo>
                  <a:pt x="18" y="90"/>
                  <a:pt x="12" y="111"/>
                  <a:pt x="9" y="114"/>
                </a:cubicBezTo>
                <a:cubicBezTo>
                  <a:pt x="11" y="117"/>
                  <a:pt x="13" y="119"/>
                  <a:pt x="13" y="119"/>
                </a:cubicBezTo>
                <a:cubicBezTo>
                  <a:pt x="17" y="128"/>
                  <a:pt x="31" y="122"/>
                  <a:pt x="31" y="122"/>
                </a:cubicBezTo>
                <a:cubicBezTo>
                  <a:pt x="42" y="124"/>
                  <a:pt x="49" y="121"/>
                  <a:pt x="54" y="119"/>
                </a:cubicBezTo>
                <a:cubicBezTo>
                  <a:pt x="54" y="119"/>
                  <a:pt x="56" y="121"/>
                  <a:pt x="61" y="125"/>
                </a:cubicBezTo>
                <a:cubicBezTo>
                  <a:pt x="67" y="129"/>
                  <a:pt x="81" y="125"/>
                  <a:pt x="81" y="125"/>
                </a:cubicBezTo>
                <a:cubicBezTo>
                  <a:pt x="88" y="134"/>
                  <a:pt x="108" y="125"/>
                  <a:pt x="108" y="125"/>
                </a:cubicBezTo>
                <a:cubicBezTo>
                  <a:pt x="130" y="134"/>
                  <a:pt x="130" y="134"/>
                  <a:pt x="130" y="134"/>
                </a:cubicBezTo>
                <a:cubicBezTo>
                  <a:pt x="133" y="139"/>
                  <a:pt x="147" y="152"/>
                  <a:pt x="147" y="152"/>
                </a:cubicBezTo>
                <a:cubicBezTo>
                  <a:pt x="152" y="152"/>
                  <a:pt x="160" y="144"/>
                  <a:pt x="160" y="144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3" y="130"/>
                  <a:pt x="161" y="122"/>
                  <a:pt x="167" y="116"/>
                </a:cubicBezTo>
                <a:cubicBezTo>
                  <a:pt x="180" y="100"/>
                  <a:pt x="175" y="93"/>
                  <a:pt x="175" y="93"/>
                </a:cubicBezTo>
                <a:cubicBezTo>
                  <a:pt x="191" y="83"/>
                  <a:pt x="178" y="62"/>
                  <a:pt x="178" y="62"/>
                </a:cubicBezTo>
                <a:close/>
                <a:moveTo>
                  <a:pt x="123" y="35"/>
                </a:moveTo>
                <a:cubicBezTo>
                  <a:pt x="119" y="39"/>
                  <a:pt x="117" y="40"/>
                  <a:pt x="110" y="38"/>
                </a:cubicBezTo>
                <a:cubicBezTo>
                  <a:pt x="107" y="38"/>
                  <a:pt x="105" y="37"/>
                  <a:pt x="102" y="36"/>
                </a:cubicBezTo>
                <a:cubicBezTo>
                  <a:pt x="96" y="33"/>
                  <a:pt x="92" y="31"/>
                  <a:pt x="83" y="35"/>
                </a:cubicBezTo>
                <a:cubicBezTo>
                  <a:pt x="79" y="37"/>
                  <a:pt x="77" y="40"/>
                  <a:pt x="75" y="43"/>
                </a:cubicBezTo>
                <a:cubicBezTo>
                  <a:pt x="73" y="45"/>
                  <a:pt x="71" y="47"/>
                  <a:pt x="68" y="50"/>
                </a:cubicBezTo>
                <a:cubicBezTo>
                  <a:pt x="59" y="57"/>
                  <a:pt x="41" y="53"/>
                  <a:pt x="37" y="53"/>
                </a:cubicBezTo>
                <a:cubicBezTo>
                  <a:pt x="35" y="52"/>
                  <a:pt x="30" y="59"/>
                  <a:pt x="27" y="68"/>
                </a:cubicBezTo>
                <a:cubicBezTo>
                  <a:pt x="21" y="66"/>
                  <a:pt x="21" y="66"/>
                  <a:pt x="21" y="66"/>
                </a:cubicBezTo>
                <a:cubicBezTo>
                  <a:pt x="23" y="61"/>
                  <a:pt x="30" y="46"/>
                  <a:pt x="38" y="48"/>
                </a:cubicBezTo>
                <a:cubicBezTo>
                  <a:pt x="45" y="49"/>
                  <a:pt x="59" y="51"/>
                  <a:pt x="64" y="46"/>
                </a:cubicBezTo>
                <a:cubicBezTo>
                  <a:pt x="67" y="44"/>
                  <a:pt x="69" y="42"/>
                  <a:pt x="70" y="40"/>
                </a:cubicBezTo>
                <a:cubicBezTo>
                  <a:pt x="73" y="37"/>
                  <a:pt x="75" y="33"/>
                  <a:pt x="80" y="31"/>
                </a:cubicBezTo>
                <a:cubicBezTo>
                  <a:pt x="92" y="25"/>
                  <a:pt x="99" y="28"/>
                  <a:pt x="105" y="31"/>
                </a:cubicBezTo>
                <a:cubicBezTo>
                  <a:pt x="107" y="32"/>
                  <a:pt x="109" y="33"/>
                  <a:pt x="111" y="33"/>
                </a:cubicBezTo>
                <a:cubicBezTo>
                  <a:pt x="116" y="35"/>
                  <a:pt x="116" y="35"/>
                  <a:pt x="119" y="31"/>
                </a:cubicBezTo>
                <a:cubicBezTo>
                  <a:pt x="121" y="29"/>
                  <a:pt x="124" y="27"/>
                  <a:pt x="129" y="23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28" y="30"/>
                  <a:pt x="125" y="33"/>
                  <a:pt x="123" y="35"/>
                </a:cubicBezTo>
                <a:close/>
                <a:moveTo>
                  <a:pt x="146" y="111"/>
                </a:moveTo>
                <a:cubicBezTo>
                  <a:pt x="141" y="112"/>
                  <a:pt x="138" y="114"/>
                  <a:pt x="134" y="114"/>
                </a:cubicBezTo>
                <a:cubicBezTo>
                  <a:pt x="132" y="114"/>
                  <a:pt x="129" y="113"/>
                  <a:pt x="126" y="111"/>
                </a:cubicBezTo>
                <a:cubicBezTo>
                  <a:pt x="123" y="109"/>
                  <a:pt x="121" y="108"/>
                  <a:pt x="120" y="106"/>
                </a:cubicBezTo>
                <a:cubicBezTo>
                  <a:pt x="115" y="102"/>
                  <a:pt x="111" y="99"/>
                  <a:pt x="101" y="100"/>
                </a:cubicBezTo>
                <a:cubicBezTo>
                  <a:pt x="97" y="101"/>
                  <a:pt x="94" y="103"/>
                  <a:pt x="91" y="105"/>
                </a:cubicBezTo>
                <a:cubicBezTo>
                  <a:pt x="89" y="107"/>
                  <a:pt x="86" y="108"/>
                  <a:pt x="82" y="110"/>
                </a:cubicBezTo>
                <a:cubicBezTo>
                  <a:pt x="71" y="114"/>
                  <a:pt x="55" y="106"/>
                  <a:pt x="51" y="104"/>
                </a:cubicBezTo>
                <a:cubicBezTo>
                  <a:pt x="49" y="102"/>
                  <a:pt x="40" y="106"/>
                  <a:pt x="33" y="110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3" y="104"/>
                  <a:pt x="48" y="96"/>
                  <a:pt x="55" y="100"/>
                </a:cubicBezTo>
                <a:cubicBezTo>
                  <a:pt x="61" y="103"/>
                  <a:pt x="73" y="108"/>
                  <a:pt x="79" y="105"/>
                </a:cubicBezTo>
                <a:cubicBezTo>
                  <a:pt x="83" y="104"/>
                  <a:pt x="85" y="102"/>
                  <a:pt x="88" y="101"/>
                </a:cubicBezTo>
                <a:cubicBezTo>
                  <a:pt x="91" y="99"/>
                  <a:pt x="95" y="96"/>
                  <a:pt x="100" y="95"/>
                </a:cubicBezTo>
                <a:cubicBezTo>
                  <a:pt x="113" y="93"/>
                  <a:pt x="119" y="98"/>
                  <a:pt x="124" y="102"/>
                </a:cubicBezTo>
                <a:cubicBezTo>
                  <a:pt x="125" y="104"/>
                  <a:pt x="127" y="105"/>
                  <a:pt x="129" y="107"/>
                </a:cubicBezTo>
                <a:cubicBezTo>
                  <a:pt x="134" y="110"/>
                  <a:pt x="135" y="109"/>
                  <a:pt x="143" y="106"/>
                </a:cubicBezTo>
                <a:cubicBezTo>
                  <a:pt x="146" y="105"/>
                  <a:pt x="149" y="104"/>
                  <a:pt x="152" y="102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1" y="108"/>
                  <a:pt x="148" y="110"/>
                  <a:pt x="146" y="11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51" name="Freeform 51"/>
          <p:cNvSpPr/>
          <p:nvPr/>
        </p:nvSpPr>
        <p:spPr bwMode="auto">
          <a:xfrm>
            <a:off x="7999722" y="5096506"/>
            <a:ext cx="2117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52" name="Rectangle 52"/>
          <p:cNvSpPr>
            <a:spLocks noChangeArrowheads="1"/>
          </p:cNvSpPr>
          <p:nvPr/>
        </p:nvSpPr>
        <p:spPr bwMode="auto">
          <a:xfrm>
            <a:off x="7993372" y="5083806"/>
            <a:ext cx="2117" cy="21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7" name="Text Placeholder 1"/>
          <p:cNvSpPr txBox="1"/>
          <p:nvPr/>
        </p:nvSpPr>
        <p:spPr>
          <a:xfrm>
            <a:off x="8844476" y="2233868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8748192" y="2035934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 Placeholder 1"/>
          <p:cNvSpPr txBox="1"/>
          <p:nvPr/>
        </p:nvSpPr>
        <p:spPr>
          <a:xfrm>
            <a:off x="8844476" y="3574197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8748192" y="3376263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 Placeholder 1"/>
          <p:cNvSpPr txBox="1"/>
          <p:nvPr/>
        </p:nvSpPr>
        <p:spPr>
          <a:xfrm>
            <a:off x="8844476" y="4880974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8748192" y="4683040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082574" y="2035934"/>
            <a:ext cx="2301298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74"/>
          <p:cNvSpPr txBox="1"/>
          <p:nvPr/>
        </p:nvSpPr>
        <p:spPr>
          <a:xfrm>
            <a:off x="806117" y="2332801"/>
            <a:ext cx="24743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1082574" y="3399442"/>
            <a:ext cx="2301298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TextBox 74"/>
          <p:cNvSpPr txBox="1"/>
          <p:nvPr/>
        </p:nvSpPr>
        <p:spPr>
          <a:xfrm>
            <a:off x="806117" y="3696309"/>
            <a:ext cx="24743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8286" y="4680605"/>
            <a:ext cx="2301298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TextBox 74"/>
          <p:cNvSpPr txBox="1"/>
          <p:nvPr/>
        </p:nvSpPr>
        <p:spPr>
          <a:xfrm>
            <a:off x="791829" y="4977472"/>
            <a:ext cx="24743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/>
          <p:cNvCxnSpPr/>
          <p:nvPr/>
        </p:nvCxnSpPr>
        <p:spPr>
          <a:xfrm>
            <a:off x="3514452" y="1058967"/>
            <a:ext cx="0" cy="3564542"/>
          </a:xfrm>
          <a:prstGeom prst="line">
            <a:avLst/>
          </a:prstGeom>
          <a:ln w="38100">
            <a:solidFill>
              <a:srgbClr val="00663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 rot="1679225">
            <a:off x="1435345" y="3389030"/>
            <a:ext cx="393973" cy="1003561"/>
          </a:xfrm>
          <a:custGeom>
            <a:avLst/>
            <a:gdLst>
              <a:gd name="connsiteX0" fmla="*/ 0 w 381000"/>
              <a:gd name="connsiteY0" fmla="*/ 0 h 909716"/>
              <a:gd name="connsiteX1" fmla="*/ 381000 w 381000"/>
              <a:gd name="connsiteY1" fmla="*/ 19862 h 909716"/>
              <a:gd name="connsiteX2" fmla="*/ 381000 w 381000"/>
              <a:gd name="connsiteY2" fmla="*/ 722390 h 909716"/>
              <a:gd name="connsiteX3" fmla="*/ 193674 w 381000"/>
              <a:gd name="connsiteY3" fmla="*/ 909716 h 909716"/>
              <a:gd name="connsiteX4" fmla="*/ 187326 w 381000"/>
              <a:gd name="connsiteY4" fmla="*/ 909716 h 909716"/>
              <a:gd name="connsiteX5" fmla="*/ 0 w 381000"/>
              <a:gd name="connsiteY5" fmla="*/ 722390 h 90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909716">
                <a:moveTo>
                  <a:pt x="0" y="0"/>
                </a:moveTo>
                <a:lnTo>
                  <a:pt x="381000" y="19862"/>
                </a:lnTo>
                <a:lnTo>
                  <a:pt x="381000" y="722390"/>
                </a:lnTo>
                <a:cubicBezTo>
                  <a:pt x="381000" y="825847"/>
                  <a:pt x="297131" y="909716"/>
                  <a:pt x="193674" y="909716"/>
                </a:cubicBezTo>
                <a:lnTo>
                  <a:pt x="187326" y="909716"/>
                </a:lnTo>
                <a:cubicBezTo>
                  <a:pt x="83869" y="909716"/>
                  <a:pt x="0" y="825847"/>
                  <a:pt x="0" y="72239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698120">
            <a:off x="1806144" y="3176525"/>
            <a:ext cx="246232" cy="345585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21436281">
            <a:off x="1430086" y="2135181"/>
            <a:ext cx="1591908" cy="1213759"/>
          </a:xfrm>
          <a:custGeom>
            <a:avLst/>
            <a:gdLst>
              <a:gd name="connsiteX0" fmla="*/ 5967 w 1539491"/>
              <a:gd name="connsiteY0" fmla="*/ 0 h 1173793"/>
              <a:gd name="connsiteX1" fmla="*/ 382512 w 1539491"/>
              <a:gd name="connsiteY1" fmla="*/ 0 h 1173793"/>
              <a:gd name="connsiteX2" fmla="*/ 371246 w 1539491"/>
              <a:gd name="connsiteY2" fmla="*/ 111755 h 1173793"/>
              <a:gd name="connsiteX3" fmla="*/ 1062038 w 1539491"/>
              <a:gd name="connsiteY3" fmla="*/ 802547 h 1173793"/>
              <a:gd name="connsiteX4" fmla="*/ 1330926 w 1539491"/>
              <a:gd name="connsiteY4" fmla="*/ 748261 h 1173793"/>
              <a:gd name="connsiteX5" fmla="*/ 1387724 w 1539491"/>
              <a:gd name="connsiteY5" fmla="*/ 717432 h 1173793"/>
              <a:gd name="connsiteX6" fmla="*/ 1539491 w 1539491"/>
              <a:gd name="connsiteY6" fmla="*/ 1059474 h 1173793"/>
              <a:gd name="connsiteX7" fmla="*/ 1475431 w 1539491"/>
              <a:gd name="connsiteY7" fmla="*/ 1090333 h 1173793"/>
              <a:gd name="connsiteX8" fmla="*/ 1062038 w 1539491"/>
              <a:gd name="connsiteY8" fmla="*/ 1173793 h 1173793"/>
              <a:gd name="connsiteX9" fmla="*/ 0 w 1539491"/>
              <a:gd name="connsiteY9" fmla="*/ 111755 h 1173793"/>
              <a:gd name="connsiteX10" fmla="*/ 5483 w 1539491"/>
              <a:gd name="connsiteY10" fmla="*/ 3168 h 117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9491" h="1173793">
                <a:moveTo>
                  <a:pt x="5967" y="0"/>
                </a:moveTo>
                <a:lnTo>
                  <a:pt x="382512" y="0"/>
                </a:lnTo>
                <a:lnTo>
                  <a:pt x="371246" y="111755"/>
                </a:lnTo>
                <a:cubicBezTo>
                  <a:pt x="371246" y="493269"/>
                  <a:pt x="680524" y="802547"/>
                  <a:pt x="1062038" y="802547"/>
                </a:cubicBezTo>
                <a:cubicBezTo>
                  <a:pt x="1157417" y="802547"/>
                  <a:pt x="1248280" y="783217"/>
                  <a:pt x="1330926" y="748261"/>
                </a:cubicBezTo>
                <a:lnTo>
                  <a:pt x="1387724" y="717432"/>
                </a:lnTo>
                <a:lnTo>
                  <a:pt x="1539491" y="1059474"/>
                </a:lnTo>
                <a:lnTo>
                  <a:pt x="1475431" y="1090333"/>
                </a:lnTo>
                <a:cubicBezTo>
                  <a:pt x="1348371" y="1144075"/>
                  <a:pt x="1208675" y="1173793"/>
                  <a:pt x="1062038" y="1173793"/>
                </a:cubicBezTo>
                <a:cubicBezTo>
                  <a:pt x="475491" y="1173793"/>
                  <a:pt x="0" y="698302"/>
                  <a:pt x="0" y="111755"/>
                </a:cubicBezTo>
                <a:cubicBezTo>
                  <a:pt x="0" y="75096"/>
                  <a:pt x="1858" y="38871"/>
                  <a:pt x="5483" y="316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1" name="图表 20"/>
          <p:cNvGraphicFramePr/>
          <p:nvPr/>
        </p:nvGraphicFramePr>
        <p:xfrm>
          <a:off x="1059260" y="1167402"/>
          <a:ext cx="2978380" cy="198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3" name="图表 22"/>
          <p:cNvGraphicFramePr/>
          <p:nvPr/>
        </p:nvGraphicFramePr>
        <p:xfrm>
          <a:off x="3514452" y="1038666"/>
          <a:ext cx="3159484" cy="210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任意多边形 26"/>
          <p:cNvSpPr/>
          <p:nvPr/>
        </p:nvSpPr>
        <p:spPr>
          <a:xfrm rot="1679225">
            <a:off x="3923740" y="3395212"/>
            <a:ext cx="393973" cy="1003561"/>
          </a:xfrm>
          <a:custGeom>
            <a:avLst/>
            <a:gdLst>
              <a:gd name="connsiteX0" fmla="*/ 0 w 381000"/>
              <a:gd name="connsiteY0" fmla="*/ 0 h 909716"/>
              <a:gd name="connsiteX1" fmla="*/ 381000 w 381000"/>
              <a:gd name="connsiteY1" fmla="*/ 19862 h 909716"/>
              <a:gd name="connsiteX2" fmla="*/ 381000 w 381000"/>
              <a:gd name="connsiteY2" fmla="*/ 722390 h 909716"/>
              <a:gd name="connsiteX3" fmla="*/ 193674 w 381000"/>
              <a:gd name="connsiteY3" fmla="*/ 909716 h 909716"/>
              <a:gd name="connsiteX4" fmla="*/ 187326 w 381000"/>
              <a:gd name="connsiteY4" fmla="*/ 909716 h 909716"/>
              <a:gd name="connsiteX5" fmla="*/ 0 w 381000"/>
              <a:gd name="connsiteY5" fmla="*/ 722390 h 90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909716">
                <a:moveTo>
                  <a:pt x="0" y="0"/>
                </a:moveTo>
                <a:lnTo>
                  <a:pt x="381000" y="19862"/>
                </a:lnTo>
                <a:lnTo>
                  <a:pt x="381000" y="722390"/>
                </a:lnTo>
                <a:cubicBezTo>
                  <a:pt x="381000" y="825847"/>
                  <a:pt x="297131" y="909716"/>
                  <a:pt x="193674" y="909716"/>
                </a:cubicBezTo>
                <a:lnTo>
                  <a:pt x="187326" y="909716"/>
                </a:lnTo>
                <a:cubicBezTo>
                  <a:pt x="83869" y="909716"/>
                  <a:pt x="0" y="825847"/>
                  <a:pt x="0" y="72239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1698120">
            <a:off x="4294539" y="3182707"/>
            <a:ext cx="246232" cy="345585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21436281">
            <a:off x="3918481" y="2141363"/>
            <a:ext cx="1591908" cy="1213759"/>
          </a:xfrm>
          <a:custGeom>
            <a:avLst/>
            <a:gdLst>
              <a:gd name="connsiteX0" fmla="*/ 5967 w 1539491"/>
              <a:gd name="connsiteY0" fmla="*/ 0 h 1173793"/>
              <a:gd name="connsiteX1" fmla="*/ 382512 w 1539491"/>
              <a:gd name="connsiteY1" fmla="*/ 0 h 1173793"/>
              <a:gd name="connsiteX2" fmla="*/ 371246 w 1539491"/>
              <a:gd name="connsiteY2" fmla="*/ 111755 h 1173793"/>
              <a:gd name="connsiteX3" fmla="*/ 1062038 w 1539491"/>
              <a:gd name="connsiteY3" fmla="*/ 802547 h 1173793"/>
              <a:gd name="connsiteX4" fmla="*/ 1330926 w 1539491"/>
              <a:gd name="connsiteY4" fmla="*/ 748261 h 1173793"/>
              <a:gd name="connsiteX5" fmla="*/ 1387724 w 1539491"/>
              <a:gd name="connsiteY5" fmla="*/ 717432 h 1173793"/>
              <a:gd name="connsiteX6" fmla="*/ 1539491 w 1539491"/>
              <a:gd name="connsiteY6" fmla="*/ 1059474 h 1173793"/>
              <a:gd name="connsiteX7" fmla="*/ 1475431 w 1539491"/>
              <a:gd name="connsiteY7" fmla="*/ 1090333 h 1173793"/>
              <a:gd name="connsiteX8" fmla="*/ 1062038 w 1539491"/>
              <a:gd name="connsiteY8" fmla="*/ 1173793 h 1173793"/>
              <a:gd name="connsiteX9" fmla="*/ 0 w 1539491"/>
              <a:gd name="connsiteY9" fmla="*/ 111755 h 1173793"/>
              <a:gd name="connsiteX10" fmla="*/ 5483 w 1539491"/>
              <a:gd name="connsiteY10" fmla="*/ 3168 h 117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9491" h="1173793">
                <a:moveTo>
                  <a:pt x="5967" y="0"/>
                </a:moveTo>
                <a:lnTo>
                  <a:pt x="382512" y="0"/>
                </a:lnTo>
                <a:lnTo>
                  <a:pt x="371246" y="111755"/>
                </a:lnTo>
                <a:cubicBezTo>
                  <a:pt x="371246" y="493269"/>
                  <a:pt x="680524" y="802547"/>
                  <a:pt x="1062038" y="802547"/>
                </a:cubicBezTo>
                <a:cubicBezTo>
                  <a:pt x="1157417" y="802547"/>
                  <a:pt x="1248280" y="783217"/>
                  <a:pt x="1330926" y="748261"/>
                </a:cubicBezTo>
                <a:lnTo>
                  <a:pt x="1387724" y="717432"/>
                </a:lnTo>
                <a:lnTo>
                  <a:pt x="1539491" y="1059474"/>
                </a:lnTo>
                <a:lnTo>
                  <a:pt x="1475431" y="1090333"/>
                </a:lnTo>
                <a:cubicBezTo>
                  <a:pt x="1348371" y="1144075"/>
                  <a:pt x="1208675" y="1173793"/>
                  <a:pt x="1062038" y="1173793"/>
                </a:cubicBezTo>
                <a:cubicBezTo>
                  <a:pt x="475491" y="1173793"/>
                  <a:pt x="0" y="698302"/>
                  <a:pt x="0" y="111755"/>
                </a:cubicBezTo>
                <a:cubicBezTo>
                  <a:pt x="0" y="75096"/>
                  <a:pt x="1858" y="38871"/>
                  <a:pt x="5483" y="316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5" name="图表 24"/>
          <p:cNvGraphicFramePr/>
          <p:nvPr/>
        </p:nvGraphicFramePr>
        <p:xfrm>
          <a:off x="6016917" y="975360"/>
          <a:ext cx="3249571" cy="216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任意多边形 30"/>
          <p:cNvSpPr/>
          <p:nvPr/>
        </p:nvSpPr>
        <p:spPr>
          <a:xfrm rot="1679225">
            <a:off x="6444089" y="3409144"/>
            <a:ext cx="393973" cy="1003561"/>
          </a:xfrm>
          <a:custGeom>
            <a:avLst/>
            <a:gdLst>
              <a:gd name="connsiteX0" fmla="*/ 0 w 381000"/>
              <a:gd name="connsiteY0" fmla="*/ 0 h 909716"/>
              <a:gd name="connsiteX1" fmla="*/ 381000 w 381000"/>
              <a:gd name="connsiteY1" fmla="*/ 19862 h 909716"/>
              <a:gd name="connsiteX2" fmla="*/ 381000 w 381000"/>
              <a:gd name="connsiteY2" fmla="*/ 722390 h 909716"/>
              <a:gd name="connsiteX3" fmla="*/ 193674 w 381000"/>
              <a:gd name="connsiteY3" fmla="*/ 909716 h 909716"/>
              <a:gd name="connsiteX4" fmla="*/ 187326 w 381000"/>
              <a:gd name="connsiteY4" fmla="*/ 909716 h 909716"/>
              <a:gd name="connsiteX5" fmla="*/ 0 w 381000"/>
              <a:gd name="connsiteY5" fmla="*/ 722390 h 90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909716">
                <a:moveTo>
                  <a:pt x="0" y="0"/>
                </a:moveTo>
                <a:lnTo>
                  <a:pt x="381000" y="19862"/>
                </a:lnTo>
                <a:lnTo>
                  <a:pt x="381000" y="722390"/>
                </a:lnTo>
                <a:cubicBezTo>
                  <a:pt x="381000" y="825847"/>
                  <a:pt x="297131" y="909716"/>
                  <a:pt x="193674" y="909716"/>
                </a:cubicBezTo>
                <a:lnTo>
                  <a:pt x="187326" y="909716"/>
                </a:lnTo>
                <a:cubicBezTo>
                  <a:pt x="83869" y="909716"/>
                  <a:pt x="0" y="825847"/>
                  <a:pt x="0" y="72239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rot="1698120">
            <a:off x="6814888" y="3196639"/>
            <a:ext cx="246232" cy="345585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1436281">
            <a:off x="6438830" y="2155295"/>
            <a:ext cx="1591908" cy="1213759"/>
          </a:xfrm>
          <a:custGeom>
            <a:avLst/>
            <a:gdLst>
              <a:gd name="connsiteX0" fmla="*/ 5967 w 1539491"/>
              <a:gd name="connsiteY0" fmla="*/ 0 h 1173793"/>
              <a:gd name="connsiteX1" fmla="*/ 382512 w 1539491"/>
              <a:gd name="connsiteY1" fmla="*/ 0 h 1173793"/>
              <a:gd name="connsiteX2" fmla="*/ 371246 w 1539491"/>
              <a:gd name="connsiteY2" fmla="*/ 111755 h 1173793"/>
              <a:gd name="connsiteX3" fmla="*/ 1062038 w 1539491"/>
              <a:gd name="connsiteY3" fmla="*/ 802547 h 1173793"/>
              <a:gd name="connsiteX4" fmla="*/ 1330926 w 1539491"/>
              <a:gd name="connsiteY4" fmla="*/ 748261 h 1173793"/>
              <a:gd name="connsiteX5" fmla="*/ 1387724 w 1539491"/>
              <a:gd name="connsiteY5" fmla="*/ 717432 h 1173793"/>
              <a:gd name="connsiteX6" fmla="*/ 1539491 w 1539491"/>
              <a:gd name="connsiteY6" fmla="*/ 1059474 h 1173793"/>
              <a:gd name="connsiteX7" fmla="*/ 1475431 w 1539491"/>
              <a:gd name="connsiteY7" fmla="*/ 1090333 h 1173793"/>
              <a:gd name="connsiteX8" fmla="*/ 1062038 w 1539491"/>
              <a:gd name="connsiteY8" fmla="*/ 1173793 h 1173793"/>
              <a:gd name="connsiteX9" fmla="*/ 0 w 1539491"/>
              <a:gd name="connsiteY9" fmla="*/ 111755 h 1173793"/>
              <a:gd name="connsiteX10" fmla="*/ 5483 w 1539491"/>
              <a:gd name="connsiteY10" fmla="*/ 3168 h 117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9491" h="1173793">
                <a:moveTo>
                  <a:pt x="5967" y="0"/>
                </a:moveTo>
                <a:lnTo>
                  <a:pt x="382512" y="0"/>
                </a:lnTo>
                <a:lnTo>
                  <a:pt x="371246" y="111755"/>
                </a:lnTo>
                <a:cubicBezTo>
                  <a:pt x="371246" y="493269"/>
                  <a:pt x="680524" y="802547"/>
                  <a:pt x="1062038" y="802547"/>
                </a:cubicBezTo>
                <a:cubicBezTo>
                  <a:pt x="1157417" y="802547"/>
                  <a:pt x="1248280" y="783217"/>
                  <a:pt x="1330926" y="748261"/>
                </a:cubicBezTo>
                <a:lnTo>
                  <a:pt x="1387724" y="717432"/>
                </a:lnTo>
                <a:lnTo>
                  <a:pt x="1539491" y="1059474"/>
                </a:lnTo>
                <a:lnTo>
                  <a:pt x="1475431" y="1090333"/>
                </a:lnTo>
                <a:cubicBezTo>
                  <a:pt x="1348371" y="1144075"/>
                  <a:pt x="1208675" y="1173793"/>
                  <a:pt x="1062038" y="1173793"/>
                </a:cubicBezTo>
                <a:cubicBezTo>
                  <a:pt x="475491" y="1173793"/>
                  <a:pt x="0" y="698302"/>
                  <a:pt x="0" y="111755"/>
                </a:cubicBezTo>
                <a:cubicBezTo>
                  <a:pt x="0" y="75096"/>
                  <a:pt x="1858" y="38871"/>
                  <a:pt x="5483" y="316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4" name="图表 23"/>
          <p:cNvGraphicFramePr/>
          <p:nvPr/>
        </p:nvGraphicFramePr>
        <p:xfrm>
          <a:off x="8495703" y="1034766"/>
          <a:ext cx="3189627" cy="2126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任意多边形 34"/>
          <p:cNvSpPr/>
          <p:nvPr/>
        </p:nvSpPr>
        <p:spPr>
          <a:xfrm rot="1679225">
            <a:off x="8933215" y="3395210"/>
            <a:ext cx="393973" cy="1003561"/>
          </a:xfrm>
          <a:custGeom>
            <a:avLst/>
            <a:gdLst>
              <a:gd name="connsiteX0" fmla="*/ 0 w 381000"/>
              <a:gd name="connsiteY0" fmla="*/ 0 h 909716"/>
              <a:gd name="connsiteX1" fmla="*/ 381000 w 381000"/>
              <a:gd name="connsiteY1" fmla="*/ 19862 h 909716"/>
              <a:gd name="connsiteX2" fmla="*/ 381000 w 381000"/>
              <a:gd name="connsiteY2" fmla="*/ 722390 h 909716"/>
              <a:gd name="connsiteX3" fmla="*/ 193674 w 381000"/>
              <a:gd name="connsiteY3" fmla="*/ 909716 h 909716"/>
              <a:gd name="connsiteX4" fmla="*/ 187326 w 381000"/>
              <a:gd name="connsiteY4" fmla="*/ 909716 h 909716"/>
              <a:gd name="connsiteX5" fmla="*/ 0 w 381000"/>
              <a:gd name="connsiteY5" fmla="*/ 722390 h 90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000" h="909716">
                <a:moveTo>
                  <a:pt x="0" y="0"/>
                </a:moveTo>
                <a:lnTo>
                  <a:pt x="381000" y="19862"/>
                </a:lnTo>
                <a:lnTo>
                  <a:pt x="381000" y="722390"/>
                </a:lnTo>
                <a:cubicBezTo>
                  <a:pt x="381000" y="825847"/>
                  <a:pt x="297131" y="909716"/>
                  <a:pt x="193674" y="909716"/>
                </a:cubicBezTo>
                <a:lnTo>
                  <a:pt x="187326" y="909716"/>
                </a:lnTo>
                <a:cubicBezTo>
                  <a:pt x="83869" y="909716"/>
                  <a:pt x="0" y="825847"/>
                  <a:pt x="0" y="722390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1698120">
            <a:off x="9304014" y="3182705"/>
            <a:ext cx="246232" cy="345585"/>
          </a:xfrm>
          <a:prstGeom prst="rect">
            <a:avLst/>
          </a:pr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rot="21436281">
            <a:off x="8927956" y="2141361"/>
            <a:ext cx="1591908" cy="1213759"/>
          </a:xfrm>
          <a:custGeom>
            <a:avLst/>
            <a:gdLst>
              <a:gd name="connsiteX0" fmla="*/ 5967 w 1539491"/>
              <a:gd name="connsiteY0" fmla="*/ 0 h 1173793"/>
              <a:gd name="connsiteX1" fmla="*/ 382512 w 1539491"/>
              <a:gd name="connsiteY1" fmla="*/ 0 h 1173793"/>
              <a:gd name="connsiteX2" fmla="*/ 371246 w 1539491"/>
              <a:gd name="connsiteY2" fmla="*/ 111755 h 1173793"/>
              <a:gd name="connsiteX3" fmla="*/ 1062038 w 1539491"/>
              <a:gd name="connsiteY3" fmla="*/ 802547 h 1173793"/>
              <a:gd name="connsiteX4" fmla="*/ 1330926 w 1539491"/>
              <a:gd name="connsiteY4" fmla="*/ 748261 h 1173793"/>
              <a:gd name="connsiteX5" fmla="*/ 1387724 w 1539491"/>
              <a:gd name="connsiteY5" fmla="*/ 717432 h 1173793"/>
              <a:gd name="connsiteX6" fmla="*/ 1539491 w 1539491"/>
              <a:gd name="connsiteY6" fmla="*/ 1059474 h 1173793"/>
              <a:gd name="connsiteX7" fmla="*/ 1475431 w 1539491"/>
              <a:gd name="connsiteY7" fmla="*/ 1090333 h 1173793"/>
              <a:gd name="connsiteX8" fmla="*/ 1062038 w 1539491"/>
              <a:gd name="connsiteY8" fmla="*/ 1173793 h 1173793"/>
              <a:gd name="connsiteX9" fmla="*/ 0 w 1539491"/>
              <a:gd name="connsiteY9" fmla="*/ 111755 h 1173793"/>
              <a:gd name="connsiteX10" fmla="*/ 5483 w 1539491"/>
              <a:gd name="connsiteY10" fmla="*/ 3168 h 117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9491" h="1173793">
                <a:moveTo>
                  <a:pt x="5967" y="0"/>
                </a:moveTo>
                <a:lnTo>
                  <a:pt x="382512" y="0"/>
                </a:lnTo>
                <a:lnTo>
                  <a:pt x="371246" y="111755"/>
                </a:lnTo>
                <a:cubicBezTo>
                  <a:pt x="371246" y="493269"/>
                  <a:pt x="680524" y="802547"/>
                  <a:pt x="1062038" y="802547"/>
                </a:cubicBezTo>
                <a:cubicBezTo>
                  <a:pt x="1157417" y="802547"/>
                  <a:pt x="1248280" y="783217"/>
                  <a:pt x="1330926" y="748261"/>
                </a:cubicBezTo>
                <a:lnTo>
                  <a:pt x="1387724" y="717432"/>
                </a:lnTo>
                <a:lnTo>
                  <a:pt x="1539491" y="1059474"/>
                </a:lnTo>
                <a:lnTo>
                  <a:pt x="1475431" y="1090333"/>
                </a:lnTo>
                <a:cubicBezTo>
                  <a:pt x="1348371" y="1144075"/>
                  <a:pt x="1208675" y="1173793"/>
                  <a:pt x="1062038" y="1173793"/>
                </a:cubicBezTo>
                <a:cubicBezTo>
                  <a:pt x="475491" y="1173793"/>
                  <a:pt x="0" y="698302"/>
                  <a:pt x="0" y="111755"/>
                </a:cubicBezTo>
                <a:cubicBezTo>
                  <a:pt x="0" y="75096"/>
                  <a:pt x="1858" y="38871"/>
                  <a:pt x="5483" y="3168"/>
                </a:cubicBezTo>
                <a:close/>
              </a:path>
            </a:pathLst>
          </a:custGeom>
          <a:solidFill>
            <a:srgbClr val="006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6104094" y="1058967"/>
            <a:ext cx="0" cy="3537727"/>
          </a:xfrm>
          <a:prstGeom prst="line">
            <a:avLst/>
          </a:prstGeom>
          <a:ln w="38100">
            <a:solidFill>
              <a:srgbClr val="00663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8653422" y="1034766"/>
            <a:ext cx="0" cy="3619794"/>
          </a:xfrm>
          <a:prstGeom prst="line">
            <a:avLst/>
          </a:prstGeom>
          <a:ln w="38100">
            <a:solidFill>
              <a:srgbClr val="00663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829235" y="4611409"/>
            <a:ext cx="10527682" cy="67353"/>
          </a:xfrm>
          <a:prstGeom prst="line">
            <a:avLst/>
          </a:prstGeom>
          <a:ln w="38100">
            <a:solidFill>
              <a:srgbClr val="00663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942110" y="407443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Freeform 5"/>
          <p:cNvSpPr>
            <a:spLocks noEditPoints="1"/>
          </p:cNvSpPr>
          <p:nvPr/>
        </p:nvSpPr>
        <p:spPr bwMode="auto">
          <a:xfrm rot="16200000">
            <a:off x="8129415" y="4341962"/>
            <a:ext cx="463973" cy="563095"/>
          </a:xfrm>
          <a:custGeom>
            <a:avLst/>
            <a:gdLst>
              <a:gd name="T0" fmla="*/ 85 w 90"/>
              <a:gd name="T1" fmla="*/ 84 h 110"/>
              <a:gd name="T2" fmla="*/ 72 w 90"/>
              <a:gd name="T3" fmla="*/ 74 h 110"/>
              <a:gd name="T4" fmla="*/ 61 w 90"/>
              <a:gd name="T5" fmla="*/ 75 h 110"/>
              <a:gd name="T6" fmla="*/ 51 w 90"/>
              <a:gd name="T7" fmla="*/ 57 h 110"/>
              <a:gd name="T8" fmla="*/ 74 w 90"/>
              <a:gd name="T9" fmla="*/ 13 h 110"/>
              <a:gd name="T10" fmla="*/ 71 w 90"/>
              <a:gd name="T11" fmla="*/ 0 h 110"/>
              <a:gd name="T12" fmla="*/ 45 w 90"/>
              <a:gd name="T13" fmla="*/ 46 h 110"/>
              <a:gd name="T14" fmla="*/ 18 w 90"/>
              <a:gd name="T15" fmla="*/ 0 h 110"/>
              <a:gd name="T16" fmla="*/ 16 w 90"/>
              <a:gd name="T17" fmla="*/ 13 h 110"/>
              <a:gd name="T18" fmla="*/ 39 w 90"/>
              <a:gd name="T19" fmla="*/ 57 h 110"/>
              <a:gd name="T20" fmla="*/ 29 w 90"/>
              <a:gd name="T21" fmla="*/ 75 h 110"/>
              <a:gd name="T22" fmla="*/ 18 w 90"/>
              <a:gd name="T23" fmla="*/ 74 h 110"/>
              <a:gd name="T24" fmla="*/ 5 w 90"/>
              <a:gd name="T25" fmla="*/ 84 h 110"/>
              <a:gd name="T26" fmla="*/ 10 w 90"/>
              <a:gd name="T27" fmla="*/ 108 h 110"/>
              <a:gd name="T28" fmla="*/ 21 w 90"/>
              <a:gd name="T29" fmla="*/ 109 h 110"/>
              <a:gd name="T30" fmla="*/ 33 w 90"/>
              <a:gd name="T31" fmla="*/ 100 h 110"/>
              <a:gd name="T32" fmla="*/ 36 w 90"/>
              <a:gd name="T33" fmla="*/ 93 h 110"/>
              <a:gd name="T34" fmla="*/ 36 w 90"/>
              <a:gd name="T35" fmla="*/ 93 h 110"/>
              <a:gd name="T36" fmla="*/ 36 w 90"/>
              <a:gd name="T37" fmla="*/ 92 h 110"/>
              <a:gd name="T38" fmla="*/ 45 w 90"/>
              <a:gd name="T39" fmla="*/ 67 h 110"/>
              <a:gd name="T40" fmla="*/ 54 w 90"/>
              <a:gd name="T41" fmla="*/ 92 h 110"/>
              <a:gd name="T42" fmla="*/ 54 w 90"/>
              <a:gd name="T43" fmla="*/ 93 h 110"/>
              <a:gd name="T44" fmla="*/ 54 w 90"/>
              <a:gd name="T45" fmla="*/ 93 h 110"/>
              <a:gd name="T46" fmla="*/ 57 w 90"/>
              <a:gd name="T47" fmla="*/ 100 h 110"/>
              <a:gd name="T48" fmla="*/ 69 w 90"/>
              <a:gd name="T49" fmla="*/ 109 h 110"/>
              <a:gd name="T50" fmla="*/ 80 w 90"/>
              <a:gd name="T51" fmla="*/ 108 h 110"/>
              <a:gd name="T52" fmla="*/ 85 w 90"/>
              <a:gd name="T53" fmla="*/ 84 h 110"/>
              <a:gd name="T54" fmla="*/ 26 w 90"/>
              <a:gd name="T55" fmla="*/ 95 h 110"/>
              <a:gd name="T56" fmla="*/ 19 w 90"/>
              <a:gd name="T57" fmla="*/ 101 h 110"/>
              <a:gd name="T58" fmla="*/ 14 w 90"/>
              <a:gd name="T59" fmla="*/ 101 h 110"/>
              <a:gd name="T60" fmla="*/ 13 w 90"/>
              <a:gd name="T61" fmla="*/ 88 h 110"/>
              <a:gd name="T62" fmla="*/ 20 w 90"/>
              <a:gd name="T63" fmla="*/ 82 h 110"/>
              <a:gd name="T64" fmla="*/ 24 w 90"/>
              <a:gd name="T65" fmla="*/ 83 h 110"/>
              <a:gd name="T66" fmla="*/ 26 w 90"/>
              <a:gd name="T67" fmla="*/ 95 h 110"/>
              <a:gd name="T68" fmla="*/ 45 w 90"/>
              <a:gd name="T69" fmla="*/ 58 h 110"/>
              <a:gd name="T70" fmla="*/ 42 w 90"/>
              <a:gd name="T71" fmla="*/ 55 h 110"/>
              <a:gd name="T72" fmla="*/ 45 w 90"/>
              <a:gd name="T73" fmla="*/ 52 h 110"/>
              <a:gd name="T74" fmla="*/ 48 w 90"/>
              <a:gd name="T75" fmla="*/ 55 h 110"/>
              <a:gd name="T76" fmla="*/ 45 w 90"/>
              <a:gd name="T77" fmla="*/ 58 h 110"/>
              <a:gd name="T78" fmla="*/ 76 w 90"/>
              <a:gd name="T79" fmla="*/ 101 h 110"/>
              <a:gd name="T80" fmla="*/ 71 w 90"/>
              <a:gd name="T81" fmla="*/ 101 h 110"/>
              <a:gd name="T82" fmla="*/ 64 w 90"/>
              <a:gd name="T83" fmla="*/ 95 h 110"/>
              <a:gd name="T84" fmla="*/ 65 w 90"/>
              <a:gd name="T85" fmla="*/ 83 h 110"/>
              <a:gd name="T86" fmla="*/ 70 w 90"/>
              <a:gd name="T87" fmla="*/ 82 h 110"/>
              <a:gd name="T88" fmla="*/ 77 w 90"/>
              <a:gd name="T89" fmla="*/ 88 h 110"/>
              <a:gd name="T90" fmla="*/ 76 w 90"/>
              <a:gd name="T91" fmla="*/ 10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0" h="110">
                <a:moveTo>
                  <a:pt x="85" y="84"/>
                </a:moveTo>
                <a:cubicBezTo>
                  <a:pt x="82" y="79"/>
                  <a:pt x="77" y="75"/>
                  <a:pt x="72" y="74"/>
                </a:cubicBezTo>
                <a:cubicBezTo>
                  <a:pt x="69" y="73"/>
                  <a:pt x="65" y="73"/>
                  <a:pt x="61" y="75"/>
                </a:cubicBezTo>
                <a:cubicBezTo>
                  <a:pt x="51" y="57"/>
                  <a:pt x="51" y="57"/>
                  <a:pt x="51" y="57"/>
                </a:cubicBezTo>
                <a:cubicBezTo>
                  <a:pt x="57" y="45"/>
                  <a:pt x="71" y="17"/>
                  <a:pt x="74" y="13"/>
                </a:cubicBezTo>
                <a:cubicBezTo>
                  <a:pt x="77" y="7"/>
                  <a:pt x="71" y="0"/>
                  <a:pt x="71" y="0"/>
                </a:cubicBezTo>
                <a:cubicBezTo>
                  <a:pt x="45" y="46"/>
                  <a:pt x="45" y="46"/>
                  <a:pt x="45" y="46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3" y="7"/>
                  <a:pt x="16" y="13"/>
                </a:cubicBezTo>
                <a:cubicBezTo>
                  <a:pt x="18" y="17"/>
                  <a:pt x="32" y="45"/>
                  <a:pt x="39" y="57"/>
                </a:cubicBezTo>
                <a:cubicBezTo>
                  <a:pt x="29" y="75"/>
                  <a:pt x="29" y="75"/>
                  <a:pt x="29" y="75"/>
                </a:cubicBezTo>
                <a:cubicBezTo>
                  <a:pt x="25" y="73"/>
                  <a:pt x="21" y="73"/>
                  <a:pt x="18" y="74"/>
                </a:cubicBezTo>
                <a:cubicBezTo>
                  <a:pt x="13" y="75"/>
                  <a:pt x="8" y="79"/>
                  <a:pt x="5" y="84"/>
                </a:cubicBezTo>
                <a:cubicBezTo>
                  <a:pt x="0" y="93"/>
                  <a:pt x="2" y="104"/>
                  <a:pt x="10" y="108"/>
                </a:cubicBezTo>
                <a:cubicBezTo>
                  <a:pt x="13" y="110"/>
                  <a:pt x="17" y="110"/>
                  <a:pt x="21" y="109"/>
                </a:cubicBezTo>
                <a:cubicBezTo>
                  <a:pt x="26" y="108"/>
                  <a:pt x="30" y="105"/>
                  <a:pt x="33" y="100"/>
                </a:cubicBezTo>
                <a:cubicBezTo>
                  <a:pt x="34" y="97"/>
                  <a:pt x="35" y="95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2"/>
                  <a:pt x="36" y="92"/>
                  <a:pt x="36" y="92"/>
                </a:cubicBezTo>
                <a:cubicBezTo>
                  <a:pt x="38" y="78"/>
                  <a:pt x="42" y="70"/>
                  <a:pt x="45" y="67"/>
                </a:cubicBezTo>
                <a:cubicBezTo>
                  <a:pt x="48" y="70"/>
                  <a:pt x="52" y="78"/>
                  <a:pt x="54" y="92"/>
                </a:cubicBezTo>
                <a:cubicBezTo>
                  <a:pt x="54" y="92"/>
                  <a:pt x="54" y="92"/>
                  <a:pt x="54" y="93"/>
                </a:cubicBezTo>
                <a:cubicBezTo>
                  <a:pt x="54" y="93"/>
                  <a:pt x="54" y="93"/>
                  <a:pt x="54" y="93"/>
                </a:cubicBezTo>
                <a:cubicBezTo>
                  <a:pt x="55" y="95"/>
                  <a:pt x="55" y="97"/>
                  <a:pt x="57" y="100"/>
                </a:cubicBezTo>
                <a:cubicBezTo>
                  <a:pt x="60" y="105"/>
                  <a:pt x="64" y="108"/>
                  <a:pt x="69" y="109"/>
                </a:cubicBezTo>
                <a:cubicBezTo>
                  <a:pt x="73" y="110"/>
                  <a:pt x="77" y="110"/>
                  <a:pt x="80" y="108"/>
                </a:cubicBezTo>
                <a:cubicBezTo>
                  <a:pt x="88" y="104"/>
                  <a:pt x="90" y="93"/>
                  <a:pt x="85" y="84"/>
                </a:cubicBezTo>
                <a:moveTo>
                  <a:pt x="26" y="95"/>
                </a:moveTo>
                <a:cubicBezTo>
                  <a:pt x="24" y="98"/>
                  <a:pt x="21" y="100"/>
                  <a:pt x="19" y="101"/>
                </a:cubicBezTo>
                <a:cubicBezTo>
                  <a:pt x="17" y="101"/>
                  <a:pt x="16" y="102"/>
                  <a:pt x="14" y="101"/>
                </a:cubicBezTo>
                <a:cubicBezTo>
                  <a:pt x="11" y="99"/>
                  <a:pt x="10" y="93"/>
                  <a:pt x="13" y="88"/>
                </a:cubicBezTo>
                <a:cubicBezTo>
                  <a:pt x="14" y="85"/>
                  <a:pt x="17" y="83"/>
                  <a:pt x="20" y="82"/>
                </a:cubicBezTo>
                <a:cubicBezTo>
                  <a:pt x="21" y="82"/>
                  <a:pt x="23" y="82"/>
                  <a:pt x="24" y="83"/>
                </a:cubicBezTo>
                <a:cubicBezTo>
                  <a:pt x="28" y="85"/>
                  <a:pt x="28" y="90"/>
                  <a:pt x="26" y="95"/>
                </a:cubicBezTo>
                <a:moveTo>
                  <a:pt x="45" y="58"/>
                </a:moveTo>
                <a:cubicBezTo>
                  <a:pt x="43" y="58"/>
                  <a:pt x="42" y="57"/>
                  <a:pt x="42" y="55"/>
                </a:cubicBezTo>
                <a:cubicBezTo>
                  <a:pt x="42" y="53"/>
                  <a:pt x="43" y="52"/>
                  <a:pt x="45" y="52"/>
                </a:cubicBezTo>
                <a:cubicBezTo>
                  <a:pt x="47" y="52"/>
                  <a:pt x="48" y="53"/>
                  <a:pt x="48" y="55"/>
                </a:cubicBezTo>
                <a:cubicBezTo>
                  <a:pt x="48" y="57"/>
                  <a:pt x="47" y="58"/>
                  <a:pt x="45" y="58"/>
                </a:cubicBezTo>
                <a:moveTo>
                  <a:pt x="76" y="101"/>
                </a:moveTo>
                <a:cubicBezTo>
                  <a:pt x="74" y="102"/>
                  <a:pt x="72" y="101"/>
                  <a:pt x="71" y="101"/>
                </a:cubicBezTo>
                <a:cubicBezTo>
                  <a:pt x="69" y="100"/>
                  <a:pt x="66" y="98"/>
                  <a:pt x="64" y="95"/>
                </a:cubicBezTo>
                <a:cubicBezTo>
                  <a:pt x="61" y="90"/>
                  <a:pt x="62" y="85"/>
                  <a:pt x="65" y="83"/>
                </a:cubicBezTo>
                <a:cubicBezTo>
                  <a:pt x="67" y="82"/>
                  <a:pt x="69" y="82"/>
                  <a:pt x="70" y="82"/>
                </a:cubicBezTo>
                <a:cubicBezTo>
                  <a:pt x="73" y="83"/>
                  <a:pt x="75" y="85"/>
                  <a:pt x="77" y="88"/>
                </a:cubicBezTo>
                <a:cubicBezTo>
                  <a:pt x="80" y="93"/>
                  <a:pt x="79" y="99"/>
                  <a:pt x="76" y="101"/>
                </a:cubicBezTo>
              </a:path>
            </a:pathLst>
          </a:custGeom>
          <a:solidFill>
            <a:srgbClr val="00663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TextBox 51"/>
          <p:cNvSpPr txBox="1"/>
          <p:nvPr/>
        </p:nvSpPr>
        <p:spPr>
          <a:xfrm>
            <a:off x="809972" y="5182870"/>
            <a:ext cx="10767739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510098" y="407443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994563" y="407443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593746" y="407443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1680" y="123078"/>
            <a:ext cx="31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686595" y="2975596"/>
            <a:ext cx="5387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绿化环境环保类模板</a:t>
            </a:r>
            <a:endParaRPr lang="zh-CN" altLang="en-US" sz="4400" b="1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-458120"/>
            <a:ext cx="505251" cy="458120"/>
          </a:xfrm>
          <a:prstGeom prst="rect">
            <a:avLst/>
          </a:prstGeom>
          <a:solidFill>
            <a:srgbClr val="0066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446533" y="3832423"/>
            <a:ext cx="3867912" cy="400110"/>
            <a:chOff x="7501397" y="3420969"/>
            <a:chExt cx="3867912" cy="400110"/>
          </a:xfrm>
        </p:grpSpPr>
        <p:sp>
          <p:nvSpPr>
            <p:cNvPr id="18" name="圆角矩形 17"/>
            <p:cNvSpPr/>
            <p:nvPr/>
          </p:nvSpPr>
          <p:spPr>
            <a:xfrm>
              <a:off x="7501397" y="3429000"/>
              <a:ext cx="3867912" cy="384048"/>
            </a:xfrm>
            <a:prstGeom prst="roundRect">
              <a:avLst>
                <a:gd name="adj" fmla="val 19597"/>
              </a:avLst>
            </a:prstGeom>
            <a:solidFill>
              <a:srgbClr val="0066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88803" y="3420969"/>
              <a:ext cx="369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打造绿色生态，共同健康生活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446533" y="2603811"/>
            <a:ext cx="3867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关心自己，关心世界，做一个健康的你</a:t>
            </a:r>
            <a:endParaRPr lang="zh-CN" altLang="en-US" sz="1400" dirty="0">
              <a:solidFill>
                <a:srgbClr val="0066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641926" y="4475926"/>
            <a:ext cx="2432457" cy="472173"/>
            <a:chOff x="9461679" y="4179612"/>
            <a:chExt cx="2432457" cy="472173"/>
          </a:xfrm>
        </p:grpSpPr>
        <p:sp>
          <p:nvSpPr>
            <p:cNvPr id="26" name="文本框 25"/>
            <p:cNvSpPr txBox="1"/>
            <p:nvPr/>
          </p:nvSpPr>
          <p:spPr>
            <a:xfrm>
              <a:off x="9933852" y="4212319"/>
              <a:ext cx="1960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部门：宣传部</a:t>
              </a:r>
              <a:endParaRPr lang="zh-CN" altLang="en-US" sz="20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461679" y="4179612"/>
              <a:ext cx="472173" cy="472173"/>
              <a:chOff x="9461679" y="4179612"/>
              <a:chExt cx="472173" cy="47217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9461679" y="4179612"/>
                <a:ext cx="472173" cy="472173"/>
              </a:xfrm>
              <a:prstGeom prst="ellipse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9544549" y="4251179"/>
                <a:ext cx="306433" cy="304102"/>
                <a:chOff x="2885628" y="1293067"/>
                <a:chExt cx="378284" cy="375406"/>
              </a:xfrm>
              <a:noFill/>
            </p:grpSpPr>
            <p:sp>
              <p:nvSpPr>
                <p:cNvPr id="28" name="Freeform 52"/>
                <p:cNvSpPr/>
                <p:nvPr/>
              </p:nvSpPr>
              <p:spPr bwMode="auto">
                <a:xfrm>
                  <a:off x="2885628" y="1293067"/>
                  <a:ext cx="378284" cy="230134"/>
                </a:xfrm>
                <a:custGeom>
                  <a:avLst/>
                  <a:gdLst>
                    <a:gd name="T0" fmla="*/ 93 w 186"/>
                    <a:gd name="T1" fmla="*/ 35 h 113"/>
                    <a:gd name="T2" fmla="*/ 165 w 186"/>
                    <a:gd name="T3" fmla="*/ 108 h 113"/>
                    <a:gd name="T4" fmla="*/ 182 w 186"/>
                    <a:gd name="T5" fmla="*/ 108 h 113"/>
                    <a:gd name="T6" fmla="*/ 182 w 186"/>
                    <a:gd name="T7" fmla="*/ 91 h 113"/>
                    <a:gd name="T8" fmla="*/ 93 w 186"/>
                    <a:gd name="T9" fmla="*/ 0 h 113"/>
                    <a:gd name="T10" fmla="*/ 5 w 186"/>
                    <a:gd name="T11" fmla="*/ 91 h 113"/>
                    <a:gd name="T12" fmla="*/ 5 w 186"/>
                    <a:gd name="T13" fmla="*/ 108 h 113"/>
                    <a:gd name="T14" fmla="*/ 22 w 186"/>
                    <a:gd name="T15" fmla="*/ 108 h 113"/>
                    <a:gd name="T16" fmla="*/ 93 w 186"/>
                    <a:gd name="T17" fmla="*/ 35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6" h="113">
                      <a:moveTo>
                        <a:pt x="93" y="35"/>
                      </a:moveTo>
                      <a:cubicBezTo>
                        <a:pt x="165" y="108"/>
                        <a:pt x="165" y="108"/>
                        <a:pt x="165" y="108"/>
                      </a:cubicBezTo>
                      <a:cubicBezTo>
                        <a:pt x="169" y="113"/>
                        <a:pt x="177" y="113"/>
                        <a:pt x="182" y="108"/>
                      </a:cubicBezTo>
                      <a:cubicBezTo>
                        <a:pt x="186" y="103"/>
                        <a:pt x="186" y="96"/>
                        <a:pt x="182" y="91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0" y="96"/>
                        <a:pt x="0" y="103"/>
                        <a:pt x="5" y="108"/>
                      </a:cubicBezTo>
                      <a:cubicBezTo>
                        <a:pt x="9" y="113"/>
                        <a:pt x="17" y="113"/>
                        <a:pt x="22" y="108"/>
                      </a:cubicBezTo>
                      <a:lnTo>
                        <a:pt x="93" y="35"/>
                      </a:lnTo>
                      <a:close/>
                    </a:path>
                  </a:pathLst>
                </a:custGeom>
                <a:grpFill/>
                <a:ln w="3016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lIns="72751" tIns="36376" rIns="72751" bIns="36376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3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29" name="Freeform 53"/>
                <p:cNvSpPr/>
                <p:nvPr/>
              </p:nvSpPr>
              <p:spPr bwMode="auto">
                <a:xfrm>
                  <a:off x="2935970" y="1508818"/>
                  <a:ext cx="277599" cy="159655"/>
                </a:xfrm>
                <a:custGeom>
                  <a:avLst/>
                  <a:gdLst>
                    <a:gd name="T0" fmla="*/ 0 w 322"/>
                    <a:gd name="T1" fmla="*/ 0 h 186"/>
                    <a:gd name="T2" fmla="*/ 0 w 322"/>
                    <a:gd name="T3" fmla="*/ 186 h 186"/>
                    <a:gd name="T4" fmla="*/ 114 w 322"/>
                    <a:gd name="T5" fmla="*/ 186 h 186"/>
                    <a:gd name="T6" fmla="*/ 114 w 322"/>
                    <a:gd name="T7" fmla="*/ 54 h 186"/>
                    <a:gd name="T8" fmla="*/ 208 w 322"/>
                    <a:gd name="T9" fmla="*/ 54 h 186"/>
                    <a:gd name="T10" fmla="*/ 208 w 322"/>
                    <a:gd name="T11" fmla="*/ 186 h 186"/>
                    <a:gd name="T12" fmla="*/ 322 w 322"/>
                    <a:gd name="T13" fmla="*/ 186 h 186"/>
                    <a:gd name="T14" fmla="*/ 322 w 322"/>
                    <a:gd name="T15" fmla="*/ 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2" h="186">
                      <a:moveTo>
                        <a:pt x="0" y="0"/>
                      </a:moveTo>
                      <a:lnTo>
                        <a:pt x="0" y="186"/>
                      </a:lnTo>
                      <a:lnTo>
                        <a:pt x="114" y="186"/>
                      </a:lnTo>
                      <a:lnTo>
                        <a:pt x="114" y="54"/>
                      </a:lnTo>
                      <a:lnTo>
                        <a:pt x="208" y="54"/>
                      </a:lnTo>
                      <a:lnTo>
                        <a:pt x="208" y="186"/>
                      </a:lnTo>
                      <a:lnTo>
                        <a:pt x="322" y="186"/>
                      </a:lnTo>
                      <a:lnTo>
                        <a:pt x="322" y="0"/>
                      </a:lnTo>
                    </a:path>
                  </a:pathLst>
                </a:custGeom>
                <a:grpFill/>
                <a:ln w="30163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lIns="72751" tIns="36376" rIns="72751" bIns="36376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3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35" name="组合 34"/>
          <p:cNvGrpSpPr/>
          <p:nvPr/>
        </p:nvGrpSpPr>
        <p:grpSpPr>
          <a:xfrm>
            <a:off x="7141312" y="4475926"/>
            <a:ext cx="2583815" cy="472173"/>
            <a:chOff x="7029222" y="4185172"/>
            <a:chExt cx="2583815" cy="472173"/>
          </a:xfrm>
        </p:grpSpPr>
        <p:sp>
          <p:nvSpPr>
            <p:cNvPr id="25" name="文本框 24"/>
            <p:cNvSpPr txBox="1"/>
            <p:nvPr/>
          </p:nvSpPr>
          <p:spPr>
            <a:xfrm>
              <a:off x="7501662" y="4218192"/>
              <a:ext cx="2111375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66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汇报：</a:t>
              </a:r>
              <a:endParaRPr lang="zh-CN" altLang="en-US" sz="2000" dirty="0">
                <a:solidFill>
                  <a:srgbClr val="00663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029222" y="4185172"/>
              <a:ext cx="472173" cy="472173"/>
              <a:chOff x="7029222" y="4185172"/>
              <a:chExt cx="472173" cy="472173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029222" y="4185172"/>
                <a:ext cx="472173" cy="472173"/>
              </a:xfrm>
              <a:prstGeom prst="ellipse">
                <a:avLst/>
              </a:prstGeom>
              <a:solidFill>
                <a:srgbClr val="006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出自【趣你的PPT】(微信:qunideppt)：最优质的PPT资源库"/>
              <p:cNvSpPr>
                <a:spLocks noEditPoints="1"/>
              </p:cNvSpPr>
              <p:nvPr/>
            </p:nvSpPr>
            <p:spPr bwMode="auto">
              <a:xfrm>
                <a:off x="7097100" y="4230221"/>
                <a:ext cx="336418" cy="363018"/>
              </a:xfrm>
              <a:custGeom>
                <a:avLst/>
                <a:gdLst>
                  <a:gd name="T0" fmla="*/ 1971 w 2946"/>
                  <a:gd name="T1" fmla="*/ 1613 h 3177"/>
                  <a:gd name="T2" fmla="*/ 2279 w 2946"/>
                  <a:gd name="T3" fmla="*/ 910 h 3177"/>
                  <a:gd name="T4" fmla="*/ 1436 w 2946"/>
                  <a:gd name="T5" fmla="*/ 0 h 3177"/>
                  <a:gd name="T6" fmla="*/ 593 w 2946"/>
                  <a:gd name="T7" fmla="*/ 910 h 3177"/>
                  <a:gd name="T8" fmla="*/ 842 w 2946"/>
                  <a:gd name="T9" fmla="*/ 1555 h 3177"/>
                  <a:gd name="T10" fmla="*/ 1971 w 2946"/>
                  <a:gd name="T11" fmla="*/ 1613 h 3177"/>
                  <a:gd name="T12" fmla="*/ 2536 w 2946"/>
                  <a:gd name="T13" fmla="*/ 2242 h 3177"/>
                  <a:gd name="T14" fmla="*/ 2078 w 2946"/>
                  <a:gd name="T15" fmla="*/ 1825 h 3177"/>
                  <a:gd name="T16" fmla="*/ 745 w 2946"/>
                  <a:gd name="T17" fmla="*/ 1814 h 3177"/>
                  <a:gd name="T18" fmla="*/ 61 w 2946"/>
                  <a:gd name="T19" fmla="*/ 2720 h 3177"/>
                  <a:gd name="T20" fmla="*/ 644 w 2946"/>
                  <a:gd name="T21" fmla="*/ 3051 h 3177"/>
                  <a:gd name="T22" fmla="*/ 2636 w 2946"/>
                  <a:gd name="T23" fmla="*/ 2883 h 3177"/>
                  <a:gd name="T24" fmla="*/ 2536 w 2946"/>
                  <a:gd name="T25" fmla="*/ 2242 h 3177"/>
                  <a:gd name="T26" fmla="*/ 2536 w 2946"/>
                  <a:gd name="T27" fmla="*/ 2242 h 3177"/>
                  <a:gd name="T28" fmla="*/ 2536 w 2946"/>
                  <a:gd name="T29" fmla="*/ 2242 h 3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46" h="3177">
                    <a:moveTo>
                      <a:pt x="1971" y="1613"/>
                    </a:moveTo>
                    <a:cubicBezTo>
                      <a:pt x="2159" y="1446"/>
                      <a:pt x="2279" y="1193"/>
                      <a:pt x="2279" y="910"/>
                    </a:cubicBezTo>
                    <a:cubicBezTo>
                      <a:pt x="2279" y="407"/>
                      <a:pt x="1902" y="0"/>
                      <a:pt x="1436" y="0"/>
                    </a:cubicBezTo>
                    <a:cubicBezTo>
                      <a:pt x="971" y="0"/>
                      <a:pt x="593" y="407"/>
                      <a:pt x="593" y="910"/>
                    </a:cubicBezTo>
                    <a:cubicBezTo>
                      <a:pt x="593" y="1162"/>
                      <a:pt x="689" y="1390"/>
                      <a:pt x="842" y="1555"/>
                    </a:cubicBezTo>
                    <a:cubicBezTo>
                      <a:pt x="861" y="1573"/>
                      <a:pt x="1398" y="2068"/>
                      <a:pt x="1971" y="1613"/>
                    </a:cubicBezTo>
                    <a:close/>
                    <a:moveTo>
                      <a:pt x="2536" y="2242"/>
                    </a:moveTo>
                    <a:cubicBezTo>
                      <a:pt x="2078" y="1825"/>
                      <a:pt x="2078" y="1825"/>
                      <a:pt x="2078" y="1825"/>
                    </a:cubicBezTo>
                    <a:cubicBezTo>
                      <a:pt x="1906" y="1965"/>
                      <a:pt x="1419" y="2263"/>
                      <a:pt x="745" y="1814"/>
                    </a:cubicBezTo>
                    <a:cubicBezTo>
                      <a:pt x="542" y="1970"/>
                      <a:pt x="0" y="2418"/>
                      <a:pt x="61" y="2720"/>
                    </a:cubicBezTo>
                    <a:cubicBezTo>
                      <a:pt x="61" y="2720"/>
                      <a:pt x="71" y="3036"/>
                      <a:pt x="644" y="3051"/>
                    </a:cubicBezTo>
                    <a:cubicBezTo>
                      <a:pt x="644" y="3051"/>
                      <a:pt x="2352" y="3177"/>
                      <a:pt x="2636" y="2883"/>
                    </a:cubicBezTo>
                    <a:cubicBezTo>
                      <a:pt x="2636" y="2883"/>
                      <a:pt x="2946" y="2683"/>
                      <a:pt x="2536" y="2242"/>
                    </a:cubicBezTo>
                    <a:close/>
                    <a:moveTo>
                      <a:pt x="2536" y="2242"/>
                    </a:moveTo>
                    <a:cubicBezTo>
                      <a:pt x="2536" y="2242"/>
                      <a:pt x="2536" y="2242"/>
                      <a:pt x="2536" y="22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1" name="矩形 20"/>
          <p:cNvSpPr/>
          <p:nvPr/>
        </p:nvSpPr>
        <p:spPr>
          <a:xfrm>
            <a:off x="505251" y="-458120"/>
            <a:ext cx="505251" cy="458120"/>
          </a:xfrm>
          <a:prstGeom prst="rect">
            <a:avLst/>
          </a:prstGeom>
          <a:solidFill>
            <a:srgbClr val="258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5525</Words>
  <Application>WPS 演示</Application>
  <PresentationFormat>宽屏</PresentationFormat>
  <Paragraphs>611</Paragraphs>
  <Slides>32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Calibri</vt:lpstr>
      <vt:lpstr>Calibri</vt:lpstr>
      <vt:lpstr>Verdana</vt:lpstr>
      <vt:lpstr>Arial Unicode MS</vt:lpstr>
      <vt:lpstr>Bebas Neue</vt:lpstr>
      <vt:lpstr>Adobe Arabic</vt:lpstr>
      <vt:lpstr>等线</vt:lpstr>
      <vt:lpstr>Segoe Print</vt:lpstr>
      <vt:lpstr>等线 Light</vt:lpstr>
      <vt:lpstr>FontAwesome</vt:lpstr>
      <vt:lpstr>Impact</vt:lpstr>
      <vt:lpstr>PT Sans</vt:lpstr>
      <vt:lpstr>Segoe UI Semilight</vt:lpstr>
      <vt:lpstr>Kontrapunkt Bob Bold</vt:lpstr>
      <vt:lpstr>Helvetica Light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29</cp:revision>
  <dcterms:created xsi:type="dcterms:W3CDTF">2017-03-02T06:58:00Z</dcterms:created>
  <dcterms:modified xsi:type="dcterms:W3CDTF">2018-02-02T01:20:04Z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